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62" r:id="rId2"/>
    <p:sldId id="263" r:id="rId3"/>
    <p:sldId id="316" r:id="rId4"/>
    <p:sldId id="272" r:id="rId5"/>
    <p:sldId id="273" r:id="rId6"/>
    <p:sldId id="274" r:id="rId7"/>
    <p:sldId id="276" r:id="rId8"/>
    <p:sldId id="321" r:id="rId9"/>
    <p:sldId id="289" r:id="rId10"/>
    <p:sldId id="288" r:id="rId11"/>
    <p:sldId id="282" r:id="rId12"/>
    <p:sldId id="329" r:id="rId13"/>
    <p:sldId id="290" r:id="rId14"/>
    <p:sldId id="317" r:id="rId15"/>
    <p:sldId id="294" r:id="rId16"/>
    <p:sldId id="328" r:id="rId17"/>
    <p:sldId id="320" r:id="rId18"/>
    <p:sldId id="307" r:id="rId19"/>
    <p:sldId id="330" r:id="rId20"/>
    <p:sldId id="327"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FB"/>
    <a:srgbClr val="57B4D0"/>
    <a:srgbClr val="FFFFFF"/>
    <a:srgbClr val="E5E5E5"/>
    <a:srgbClr val="1A1D1A"/>
    <a:srgbClr val="767676"/>
    <a:srgbClr val="878787"/>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6314" autoAdjust="0"/>
  </p:normalViewPr>
  <p:slideViewPr>
    <p:cSldViewPr snapToGrid="0">
      <p:cViewPr varScale="1">
        <p:scale>
          <a:sx n="82" d="100"/>
          <a:sy n="82" d="100"/>
        </p:scale>
        <p:origin x="739" y="1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230214-BCF4-40B1-AC81-91D8086898FF}" type="datetimeFigureOut">
              <a:rPr lang="zh-CN" altLang="en-US" smtClean="0"/>
              <a:t>2021/11/1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5D738-6DBF-4EC5-9648-44AB2277303B}" type="slidenum">
              <a:rPr lang="zh-CN" altLang="en-US" smtClean="0"/>
              <a:t>‹#›</a:t>
            </a:fld>
            <a:endParaRPr lang="zh-CN" altLang="en-US"/>
          </a:p>
        </p:txBody>
      </p:sp>
    </p:spTree>
    <p:extLst>
      <p:ext uri="{BB962C8B-B14F-4D97-AF65-F5344CB8AC3E}">
        <p14:creationId xmlns:p14="http://schemas.microsoft.com/office/powerpoint/2010/main" val="174731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1</a:t>
            </a:fld>
            <a:endParaRPr lang="zh-CN" altLang="en-US"/>
          </a:p>
        </p:txBody>
      </p:sp>
    </p:spTree>
    <p:extLst>
      <p:ext uri="{BB962C8B-B14F-4D97-AF65-F5344CB8AC3E}">
        <p14:creationId xmlns:p14="http://schemas.microsoft.com/office/powerpoint/2010/main" val="1958901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10</a:t>
            </a:fld>
            <a:endParaRPr lang="zh-CN" altLang="en-US"/>
          </a:p>
        </p:txBody>
      </p:sp>
    </p:spTree>
    <p:extLst>
      <p:ext uri="{BB962C8B-B14F-4D97-AF65-F5344CB8AC3E}">
        <p14:creationId xmlns:p14="http://schemas.microsoft.com/office/powerpoint/2010/main" val="1478715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https://www.ypppt.com/</a:t>
            </a:r>
            <a:endParaRPr lang="zh-CN" altLang="en-US" dirty="0"/>
          </a:p>
        </p:txBody>
      </p:sp>
      <p:sp>
        <p:nvSpPr>
          <p:cNvPr id="4" name="灯片编号占位符 3"/>
          <p:cNvSpPr>
            <a:spLocks noGrp="1"/>
          </p:cNvSpPr>
          <p:nvPr>
            <p:ph type="sldNum" sz="quarter" idx="10"/>
          </p:nvPr>
        </p:nvSpPr>
        <p:spPr/>
        <p:txBody>
          <a:bodyPr/>
          <a:lstStyle/>
          <a:p>
            <a:fld id="{9AA5D738-6DBF-4EC5-9648-44AB2277303B}" type="slidenum">
              <a:rPr lang="zh-CN" altLang="en-US" smtClean="0"/>
              <a:t>11</a:t>
            </a:fld>
            <a:endParaRPr lang="zh-CN" altLang="en-US"/>
          </a:p>
        </p:txBody>
      </p:sp>
    </p:spTree>
    <p:extLst>
      <p:ext uri="{BB962C8B-B14F-4D97-AF65-F5344CB8AC3E}">
        <p14:creationId xmlns:p14="http://schemas.microsoft.com/office/powerpoint/2010/main" val="3523518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https://www.ypppt.com/</a:t>
            </a:r>
            <a:endParaRPr lang="zh-CN" altLang="en-US" dirty="0"/>
          </a:p>
        </p:txBody>
      </p:sp>
      <p:sp>
        <p:nvSpPr>
          <p:cNvPr id="4" name="灯片编号占位符 3"/>
          <p:cNvSpPr>
            <a:spLocks noGrp="1"/>
          </p:cNvSpPr>
          <p:nvPr>
            <p:ph type="sldNum" sz="quarter" idx="10"/>
          </p:nvPr>
        </p:nvSpPr>
        <p:spPr/>
        <p:txBody>
          <a:bodyPr/>
          <a:lstStyle/>
          <a:p>
            <a:fld id="{9AA5D738-6DBF-4EC5-9648-44AB2277303B}" type="slidenum">
              <a:rPr lang="zh-CN" altLang="en-US" smtClean="0"/>
              <a:t>12</a:t>
            </a:fld>
            <a:endParaRPr lang="zh-CN" altLang="en-US"/>
          </a:p>
        </p:txBody>
      </p:sp>
    </p:spTree>
    <p:extLst>
      <p:ext uri="{BB962C8B-B14F-4D97-AF65-F5344CB8AC3E}">
        <p14:creationId xmlns:p14="http://schemas.microsoft.com/office/powerpoint/2010/main" val="3505666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13</a:t>
            </a:fld>
            <a:endParaRPr lang="zh-CN" altLang="en-US"/>
          </a:p>
        </p:txBody>
      </p:sp>
    </p:spTree>
    <p:extLst>
      <p:ext uri="{BB962C8B-B14F-4D97-AF65-F5344CB8AC3E}">
        <p14:creationId xmlns:p14="http://schemas.microsoft.com/office/powerpoint/2010/main" val="1510241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14</a:t>
            </a:fld>
            <a:endParaRPr lang="zh-CN" altLang="en-US"/>
          </a:p>
        </p:txBody>
      </p:sp>
    </p:spTree>
    <p:extLst>
      <p:ext uri="{BB962C8B-B14F-4D97-AF65-F5344CB8AC3E}">
        <p14:creationId xmlns:p14="http://schemas.microsoft.com/office/powerpoint/2010/main" val="3937970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15</a:t>
            </a:fld>
            <a:endParaRPr lang="zh-CN" altLang="en-US"/>
          </a:p>
        </p:txBody>
      </p:sp>
    </p:spTree>
    <p:extLst>
      <p:ext uri="{BB962C8B-B14F-4D97-AF65-F5344CB8AC3E}">
        <p14:creationId xmlns:p14="http://schemas.microsoft.com/office/powerpoint/2010/main" val="2171761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16</a:t>
            </a:fld>
            <a:endParaRPr lang="zh-CN" altLang="en-US"/>
          </a:p>
        </p:txBody>
      </p:sp>
    </p:spTree>
    <p:extLst>
      <p:ext uri="{BB962C8B-B14F-4D97-AF65-F5344CB8AC3E}">
        <p14:creationId xmlns:p14="http://schemas.microsoft.com/office/powerpoint/2010/main" val="4051161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17</a:t>
            </a:fld>
            <a:endParaRPr lang="zh-CN" altLang="en-US"/>
          </a:p>
        </p:txBody>
      </p:sp>
    </p:spTree>
    <p:extLst>
      <p:ext uri="{BB962C8B-B14F-4D97-AF65-F5344CB8AC3E}">
        <p14:creationId xmlns:p14="http://schemas.microsoft.com/office/powerpoint/2010/main" val="387641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18</a:t>
            </a:fld>
            <a:endParaRPr lang="zh-CN" altLang="en-US"/>
          </a:p>
        </p:txBody>
      </p:sp>
    </p:spTree>
    <p:extLst>
      <p:ext uri="{BB962C8B-B14F-4D97-AF65-F5344CB8AC3E}">
        <p14:creationId xmlns:p14="http://schemas.microsoft.com/office/powerpoint/2010/main" val="2024225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19</a:t>
            </a:fld>
            <a:endParaRPr lang="zh-CN" altLang="en-US"/>
          </a:p>
        </p:txBody>
      </p:sp>
    </p:spTree>
    <p:extLst>
      <p:ext uri="{BB962C8B-B14F-4D97-AF65-F5344CB8AC3E}">
        <p14:creationId xmlns:p14="http://schemas.microsoft.com/office/powerpoint/2010/main" val="4058085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2</a:t>
            </a:fld>
            <a:endParaRPr lang="zh-CN" altLang="en-US"/>
          </a:p>
        </p:txBody>
      </p:sp>
    </p:spTree>
    <p:extLst>
      <p:ext uri="{BB962C8B-B14F-4D97-AF65-F5344CB8AC3E}">
        <p14:creationId xmlns:p14="http://schemas.microsoft.com/office/powerpoint/2010/main" val="3325968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20</a:t>
            </a:fld>
            <a:endParaRPr lang="zh-CN" altLang="en-US"/>
          </a:p>
        </p:txBody>
      </p:sp>
    </p:spTree>
    <p:extLst>
      <p:ext uri="{BB962C8B-B14F-4D97-AF65-F5344CB8AC3E}">
        <p14:creationId xmlns:p14="http://schemas.microsoft.com/office/powerpoint/2010/main" val="3868697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3</a:t>
            </a:fld>
            <a:endParaRPr lang="zh-CN" altLang="en-US"/>
          </a:p>
        </p:txBody>
      </p:sp>
    </p:spTree>
    <p:extLst>
      <p:ext uri="{BB962C8B-B14F-4D97-AF65-F5344CB8AC3E}">
        <p14:creationId xmlns:p14="http://schemas.microsoft.com/office/powerpoint/2010/main" val="3263381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4</a:t>
            </a:fld>
            <a:endParaRPr lang="zh-CN" altLang="en-US"/>
          </a:p>
        </p:txBody>
      </p:sp>
    </p:spTree>
    <p:extLst>
      <p:ext uri="{BB962C8B-B14F-4D97-AF65-F5344CB8AC3E}">
        <p14:creationId xmlns:p14="http://schemas.microsoft.com/office/powerpoint/2010/main" val="1528955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A5D738-6DBF-4EC5-9648-44AB2277303B}" type="slidenum">
              <a:rPr lang="zh-CN" altLang="en-US" smtClean="0"/>
              <a:t>5</a:t>
            </a:fld>
            <a:endParaRPr lang="zh-CN" altLang="en-US"/>
          </a:p>
        </p:txBody>
      </p:sp>
    </p:spTree>
    <p:extLst>
      <p:ext uri="{BB962C8B-B14F-4D97-AF65-F5344CB8AC3E}">
        <p14:creationId xmlns:p14="http://schemas.microsoft.com/office/powerpoint/2010/main" val="1801677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6</a:t>
            </a:fld>
            <a:endParaRPr lang="zh-CN" altLang="en-US"/>
          </a:p>
        </p:txBody>
      </p:sp>
    </p:spTree>
    <p:extLst>
      <p:ext uri="{BB962C8B-B14F-4D97-AF65-F5344CB8AC3E}">
        <p14:creationId xmlns:p14="http://schemas.microsoft.com/office/powerpoint/2010/main" val="1757136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7</a:t>
            </a:fld>
            <a:endParaRPr lang="zh-CN" altLang="en-US"/>
          </a:p>
        </p:txBody>
      </p:sp>
    </p:spTree>
    <p:extLst>
      <p:ext uri="{BB962C8B-B14F-4D97-AF65-F5344CB8AC3E}">
        <p14:creationId xmlns:p14="http://schemas.microsoft.com/office/powerpoint/2010/main" val="4120183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8</a:t>
            </a:fld>
            <a:endParaRPr lang="zh-CN" altLang="en-US"/>
          </a:p>
        </p:txBody>
      </p:sp>
    </p:spTree>
    <p:extLst>
      <p:ext uri="{BB962C8B-B14F-4D97-AF65-F5344CB8AC3E}">
        <p14:creationId xmlns:p14="http://schemas.microsoft.com/office/powerpoint/2010/main" val="4022024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A5D738-6DBF-4EC5-9648-44AB2277303B}" type="slidenum">
              <a:rPr lang="zh-CN" altLang="en-US" smtClean="0"/>
              <a:t>9</a:t>
            </a:fld>
            <a:endParaRPr lang="zh-CN" altLang="en-US"/>
          </a:p>
        </p:txBody>
      </p:sp>
    </p:spTree>
    <p:extLst>
      <p:ext uri="{BB962C8B-B14F-4D97-AF65-F5344CB8AC3E}">
        <p14:creationId xmlns:p14="http://schemas.microsoft.com/office/powerpoint/2010/main" val="1991635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172311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17854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1477806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241616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1385745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208344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159476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1847850" y="2038350"/>
            <a:ext cx="7886700" cy="3467100"/>
          </a:xfrm>
        </p:spPr>
        <p:txBody>
          <a:bodyPr/>
          <a:lstStyle/>
          <a:p>
            <a:endParaRPr lang="zh-CN" altLang="en-US"/>
          </a:p>
        </p:txBody>
      </p:sp>
    </p:spTree>
    <p:extLst>
      <p:ext uri="{BB962C8B-B14F-4D97-AF65-F5344CB8AC3E}">
        <p14:creationId xmlns:p14="http://schemas.microsoft.com/office/powerpoint/2010/main" val="4270046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2550952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214799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8F946A7-8F8C-4CD6-B7C8-B85B2F262809}" type="datetimeFigureOut">
              <a:rPr lang="zh-CN" altLang="en-US" smtClean="0"/>
              <a:t>2021/11/1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390837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BFB"/>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946A7-8F8C-4CD6-B7C8-B85B2F262809}" type="datetimeFigureOut">
              <a:rPr lang="zh-CN" altLang="en-US" smtClean="0"/>
              <a:t>2021/11/1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5E2C5-596F-4533-9916-C86FEF8EE382}" type="slidenum">
              <a:rPr lang="zh-CN" altLang="en-US" smtClean="0"/>
              <a:t>‹#›</a:t>
            </a:fld>
            <a:endParaRPr lang="zh-CN" altLang="en-US"/>
          </a:p>
        </p:txBody>
      </p:sp>
    </p:spTree>
    <p:extLst>
      <p:ext uri="{BB962C8B-B14F-4D97-AF65-F5344CB8AC3E}">
        <p14:creationId xmlns:p14="http://schemas.microsoft.com/office/powerpoint/2010/main" val="3304451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Tail_call"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hyperlink" Target="https://blog.csdn.net/zcyzsy/article/details/77151709https:/blog.csdn.net/zcyzsy/article/details/7715170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1019" y="0"/>
            <a:ext cx="7820116" cy="6858000"/>
          </a:xfrm>
          <a:prstGeom prst="rect">
            <a:avLst/>
          </a:prstGeom>
        </p:spPr>
      </p:pic>
      <p:cxnSp>
        <p:nvCxnSpPr>
          <p:cNvPr id="4" name="直接连接符 3"/>
          <p:cNvCxnSpPr/>
          <p:nvPr/>
        </p:nvCxnSpPr>
        <p:spPr>
          <a:xfrm rot="11174285" flipH="1">
            <a:off x="7836" y="3442314"/>
            <a:ext cx="107568" cy="360143"/>
          </a:xfrm>
          <a:prstGeom prst="line">
            <a:avLst/>
          </a:prstGeom>
          <a:solidFill>
            <a:schemeClr val="bg1"/>
          </a:solidFill>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11413" y="3675838"/>
            <a:ext cx="486556" cy="119346"/>
          </a:xfrm>
          <a:prstGeom prst="line">
            <a:avLst/>
          </a:prstGeom>
          <a:solidFill>
            <a:schemeClr val="bg1"/>
          </a:solidFill>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flipV="1">
            <a:off x="158093" y="3403086"/>
            <a:ext cx="317051" cy="272467"/>
          </a:xfrm>
          <a:prstGeom prst="line">
            <a:avLst/>
          </a:prstGeom>
          <a:solidFill>
            <a:schemeClr val="bg1"/>
          </a:solidFill>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rot="11174285">
            <a:off x="126119" y="3395284"/>
            <a:ext cx="50405" cy="50405"/>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rot="7715704" flipH="1">
            <a:off x="427643" y="2943623"/>
            <a:ext cx="46728" cy="156449"/>
          </a:xfrm>
          <a:prstGeom prst="line">
            <a:avLst/>
          </a:prstGeom>
          <a:solidFill>
            <a:schemeClr val="bg1"/>
          </a:solidFill>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497576" y="2891515"/>
            <a:ext cx="60177" cy="197392"/>
          </a:xfrm>
          <a:prstGeom prst="line">
            <a:avLst/>
          </a:prstGeom>
          <a:solidFill>
            <a:schemeClr val="bg1"/>
          </a:solidFill>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392962" y="2891514"/>
            <a:ext cx="164791" cy="43946"/>
          </a:xfrm>
          <a:prstGeom prst="line">
            <a:avLst/>
          </a:prstGeom>
          <a:solidFill>
            <a:schemeClr val="bg1"/>
          </a:solidFill>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7715704">
            <a:off x="386825" y="2931043"/>
            <a:ext cx="21897" cy="2189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18000000">
            <a:off x="4253484" y="5086478"/>
            <a:ext cx="138271" cy="495101"/>
          </a:xfrm>
          <a:prstGeom prst="triangle">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a:off x="2463990" y="759758"/>
            <a:ext cx="285664" cy="253535"/>
          </a:xfrm>
          <a:prstGeom prst="triangle">
            <a:avLst>
              <a:gd name="adj" fmla="val 0"/>
            </a:avLst>
          </a:prstGeom>
          <a:solidFill>
            <a:srgbClr val="87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65043" y="3896370"/>
            <a:ext cx="5913967" cy="461665"/>
          </a:xfrm>
          <a:prstGeom prst="rect">
            <a:avLst/>
          </a:prstGeom>
          <a:noFill/>
        </p:spPr>
        <p:txBody>
          <a:bodyPr wrap="square" rtlCol="0">
            <a:spAutoFit/>
          </a:bodyPr>
          <a:lstStyle/>
          <a:p>
            <a:r>
              <a:rPr lang="en-US" altLang="zh-CN" sz="2400" dirty="0"/>
              <a:t> </a:t>
            </a:r>
            <a:r>
              <a:rPr lang="en-US" altLang="zh-CN" sz="2400" b="1" dirty="0"/>
              <a:t>Tail Recursion</a:t>
            </a:r>
            <a:endParaRPr lang="zh-CN" altLang="en-US" sz="6000" dirty="0">
              <a:latin typeface="华文细黑" panose="02010600040101010101" pitchFamily="2" charset="-122"/>
              <a:ea typeface="华文细黑" panose="02010600040101010101" pitchFamily="2" charset="-122"/>
              <a:sym typeface="华文细黑" panose="02010600040101010101" pitchFamily="2" charset="-122"/>
            </a:endParaRPr>
          </a:p>
        </p:txBody>
      </p:sp>
      <p:cxnSp>
        <p:nvCxnSpPr>
          <p:cNvPr id="22" name="直接连接符 21"/>
          <p:cNvCxnSpPr/>
          <p:nvPr/>
        </p:nvCxnSpPr>
        <p:spPr>
          <a:xfrm>
            <a:off x="1023409" y="4309363"/>
            <a:ext cx="5157610" cy="0"/>
          </a:xfrm>
          <a:prstGeom prst="line">
            <a:avLst/>
          </a:prstGeom>
          <a:ln w="12700">
            <a:solidFill>
              <a:schemeClr val="tx1"/>
            </a:solidFill>
          </a:ln>
          <a:effectLst>
            <a:outerShdw blurRad="88900" dist="63500" dir="5400000" algn="t" rotWithShape="0">
              <a:schemeClr val="tx1">
                <a:lumMod val="90000"/>
                <a:lumOff val="10000"/>
                <a:alpha val="40000"/>
              </a:schemeClr>
            </a:outerShdw>
          </a:effectLst>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026909" y="4537691"/>
            <a:ext cx="74376" cy="198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2"/>
              </a:solidFill>
              <a:latin typeface="华文细黑" panose="02010600040101010101" pitchFamily="2" charset="-122"/>
              <a:ea typeface="华文细黑" panose="02010600040101010101" pitchFamily="2" charset="-122"/>
              <a:sym typeface="华文细黑" panose="02010600040101010101" pitchFamily="2" charset="-122"/>
            </a:endParaRPr>
          </a:p>
        </p:txBody>
      </p:sp>
      <p:sp>
        <p:nvSpPr>
          <p:cNvPr id="30" name="文本框 29"/>
          <p:cNvSpPr txBox="1"/>
          <p:nvPr/>
        </p:nvSpPr>
        <p:spPr>
          <a:xfrm>
            <a:off x="686909" y="2524001"/>
            <a:ext cx="3839825" cy="1446550"/>
          </a:xfrm>
          <a:prstGeom prst="rect">
            <a:avLst/>
          </a:prstGeom>
          <a:noFill/>
        </p:spPr>
        <p:txBody>
          <a:bodyPr wrap="square" rtlCol="0">
            <a:spAutoFit/>
          </a:bodyPr>
          <a:lstStyle/>
          <a:p>
            <a:pPr algn="ctr"/>
            <a:r>
              <a:rPr lang="zh-CN" altLang="en-US" sz="8800" dirty="0">
                <a:solidFill>
                  <a:schemeClr val="tx2"/>
                </a:solidFill>
                <a:effectLst>
                  <a:outerShdw blurRad="139700" dist="88900" dir="2700000" algn="tl" rotWithShape="0">
                    <a:schemeClr val="tx1">
                      <a:lumMod val="75000"/>
                      <a:lumOff val="25000"/>
                      <a:alpha val="40000"/>
                    </a:schemeClr>
                  </a:outerShdw>
                </a:effectLst>
                <a:latin typeface="华文细黑" panose="02010600040101010101" pitchFamily="2" charset="-122"/>
                <a:ea typeface="华文细黑" panose="02010600040101010101" pitchFamily="2" charset="-122"/>
                <a:sym typeface="华文细黑" panose="02010600040101010101" pitchFamily="2" charset="-122"/>
              </a:rPr>
              <a:t>尾递归</a:t>
            </a:r>
          </a:p>
        </p:txBody>
      </p:sp>
      <p:sp>
        <p:nvSpPr>
          <p:cNvPr id="31" name="文本框 30"/>
          <p:cNvSpPr txBox="1"/>
          <p:nvPr/>
        </p:nvSpPr>
        <p:spPr>
          <a:xfrm>
            <a:off x="1101285" y="4414549"/>
            <a:ext cx="2626461" cy="400110"/>
          </a:xfrm>
          <a:prstGeom prst="rect">
            <a:avLst/>
          </a:prstGeom>
          <a:noFill/>
        </p:spPr>
        <p:txBody>
          <a:bodyPr wrap="square" rtlCol="0">
            <a:spAutoFit/>
          </a:bodyPr>
          <a:lstStyle/>
          <a:p>
            <a:r>
              <a:rPr lang="zh-CN" altLang="en-US" sz="2000" dirty="0">
                <a:solidFill>
                  <a:schemeClr val="tx2"/>
                </a:solidFill>
                <a:latin typeface="华文细黑" panose="02010600040101010101" pitchFamily="2" charset="-122"/>
                <a:ea typeface="华文细黑" panose="02010600040101010101" pitchFamily="2" charset="-122"/>
                <a:sym typeface="华文细黑" panose="02010600040101010101" pitchFamily="2" charset="-122"/>
              </a:rPr>
              <a:t>郑义云</a:t>
            </a:r>
          </a:p>
        </p:txBody>
      </p:sp>
    </p:spTree>
    <p:extLst>
      <p:ext uri="{BB962C8B-B14F-4D97-AF65-F5344CB8AC3E}">
        <p14:creationId xmlns:p14="http://schemas.microsoft.com/office/powerpoint/2010/main" val="417029598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45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63" presetClass="path" presetSubtype="0" decel="50000" fill="hold" grpId="1" nodeType="withEffect">
                                  <p:stCondLst>
                                    <p:cond delay="450"/>
                                  </p:stCondLst>
                                  <p:childTnLst>
                                    <p:animMotion origin="layout" path="M -4.16667E-7 -7.40741E-7 L 0.20547 -7.40741E-7 " pathEditMode="relative" rAng="0" ptsTypes="AA">
                                      <p:cBhvr>
                                        <p:cTn id="9" dur="1000" spd="-100000" fill="hold"/>
                                        <p:tgtEl>
                                          <p:spTgt spid="30"/>
                                        </p:tgtEl>
                                        <p:attrNameLst>
                                          <p:attrName>ppt_x</p:attrName>
                                          <p:attrName>ppt_y</p:attrName>
                                        </p:attrNameLst>
                                      </p:cBhvr>
                                      <p:rCtr x="10273" y="0"/>
                                    </p:animMotion>
                                  </p:childTnLst>
                                </p:cTn>
                              </p:par>
                              <p:par>
                                <p:cTn id="10" presetID="22" presetClass="entr" presetSubtype="8" fill="hold" grpId="0" nodeType="withEffect">
                                  <p:stCondLst>
                                    <p:cond delay="45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1250"/>
                                        <p:tgtEl>
                                          <p:spTgt spid="16"/>
                                        </p:tgtEl>
                                      </p:cBhvr>
                                    </p:animEffect>
                                  </p:childTnLst>
                                </p:cTn>
                              </p:par>
                              <p:par>
                                <p:cTn id="13" presetID="22" presetClass="entr" presetSubtype="8" fill="hold" nodeType="withEffect">
                                  <p:stCondLst>
                                    <p:cond delay="45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1250"/>
                                        <p:tgtEl>
                                          <p:spTgt spid="22"/>
                                        </p:tgtEl>
                                      </p:cBhvr>
                                    </p:animEffect>
                                  </p:childTnLst>
                                </p:cTn>
                              </p:par>
                              <p:par>
                                <p:cTn id="16" presetID="17" presetClass="entr" presetSubtype="1" fill="hold" grpId="0" nodeType="withEffect">
                                  <p:stCondLst>
                                    <p:cond delay="450"/>
                                  </p:stCondLst>
                                  <p:childTnLst>
                                    <p:set>
                                      <p:cBhvr>
                                        <p:cTn id="17" dur="1" fill="hold">
                                          <p:stCondLst>
                                            <p:cond delay="0"/>
                                          </p:stCondLst>
                                        </p:cTn>
                                        <p:tgtEl>
                                          <p:spTgt spid="23"/>
                                        </p:tgtEl>
                                        <p:attrNameLst>
                                          <p:attrName>style.visibility</p:attrName>
                                        </p:attrNameLst>
                                      </p:cBhvr>
                                      <p:to>
                                        <p:strVal val="visible"/>
                                      </p:to>
                                    </p:set>
                                    <p:anim calcmode="lin" valueType="num">
                                      <p:cBhvr>
                                        <p:cTn id="18" dur="750" fill="hold"/>
                                        <p:tgtEl>
                                          <p:spTgt spid="23"/>
                                        </p:tgtEl>
                                        <p:attrNameLst>
                                          <p:attrName>ppt_x</p:attrName>
                                        </p:attrNameLst>
                                      </p:cBhvr>
                                      <p:tavLst>
                                        <p:tav tm="0">
                                          <p:val>
                                            <p:strVal val="#ppt_x"/>
                                          </p:val>
                                        </p:tav>
                                        <p:tav tm="100000">
                                          <p:val>
                                            <p:strVal val="#ppt_x"/>
                                          </p:val>
                                        </p:tav>
                                      </p:tavLst>
                                    </p:anim>
                                    <p:anim calcmode="lin" valueType="num">
                                      <p:cBhvr>
                                        <p:cTn id="19" dur="750" fill="hold"/>
                                        <p:tgtEl>
                                          <p:spTgt spid="23"/>
                                        </p:tgtEl>
                                        <p:attrNameLst>
                                          <p:attrName>ppt_y</p:attrName>
                                        </p:attrNameLst>
                                      </p:cBhvr>
                                      <p:tavLst>
                                        <p:tav tm="0">
                                          <p:val>
                                            <p:strVal val="#ppt_y-#ppt_h/2"/>
                                          </p:val>
                                        </p:tav>
                                        <p:tav tm="100000">
                                          <p:val>
                                            <p:strVal val="#ppt_y"/>
                                          </p:val>
                                        </p:tav>
                                      </p:tavLst>
                                    </p:anim>
                                    <p:anim calcmode="lin" valueType="num">
                                      <p:cBhvr>
                                        <p:cTn id="20" dur="750" fill="hold"/>
                                        <p:tgtEl>
                                          <p:spTgt spid="23"/>
                                        </p:tgtEl>
                                        <p:attrNameLst>
                                          <p:attrName>ppt_w</p:attrName>
                                        </p:attrNameLst>
                                      </p:cBhvr>
                                      <p:tavLst>
                                        <p:tav tm="0">
                                          <p:val>
                                            <p:strVal val="#ppt_w"/>
                                          </p:val>
                                        </p:tav>
                                        <p:tav tm="100000">
                                          <p:val>
                                            <p:strVal val="#ppt_w"/>
                                          </p:val>
                                        </p:tav>
                                      </p:tavLst>
                                    </p:anim>
                                    <p:anim calcmode="lin" valueType="num">
                                      <p:cBhvr>
                                        <p:cTn id="21" dur="750" fill="hold"/>
                                        <p:tgtEl>
                                          <p:spTgt spid="23"/>
                                        </p:tgtEl>
                                        <p:attrNameLst>
                                          <p:attrName>ppt_h</p:attrName>
                                        </p:attrNameLst>
                                      </p:cBhvr>
                                      <p:tavLst>
                                        <p:tav tm="0">
                                          <p:val>
                                            <p:fltVal val="0"/>
                                          </p:val>
                                        </p:tav>
                                        <p:tav tm="100000">
                                          <p:val>
                                            <p:strVal val="#ppt_h"/>
                                          </p:val>
                                        </p:tav>
                                      </p:tavLst>
                                    </p:anim>
                                  </p:childTnLst>
                                </p:cTn>
                              </p:par>
                              <p:par>
                                <p:cTn id="22" presetID="22" presetClass="entr" presetSubtype="8" fill="hold" grpId="0" nodeType="withEffect">
                                  <p:stCondLst>
                                    <p:cond delay="1000"/>
                                  </p:stCondLst>
                                  <p:childTnLst>
                                    <p:set>
                                      <p:cBhvr>
                                        <p:cTn id="23" dur="1" fill="hold">
                                          <p:stCondLst>
                                            <p:cond delay="0"/>
                                          </p:stCondLst>
                                        </p:cTn>
                                        <p:tgtEl>
                                          <p:spTgt spid="31"/>
                                        </p:tgtEl>
                                        <p:attrNameLst>
                                          <p:attrName>style.visibility</p:attrName>
                                        </p:attrNameLst>
                                      </p:cBhvr>
                                      <p:to>
                                        <p:strVal val="visible"/>
                                      </p:to>
                                    </p:set>
                                    <p:animEffect transition="in" filter="wipe(left)">
                                      <p:cBhvr>
                                        <p:cTn id="24" dur="750"/>
                                        <p:tgtEl>
                                          <p:spTgt spid="31"/>
                                        </p:tgtEl>
                                      </p:cBhvr>
                                    </p:animEffect>
                                  </p:childTnLst>
                                </p:cTn>
                              </p:par>
                              <p:par>
                                <p:cTn id="25" presetID="10" presetClass="entr" presetSubtype="0" fill="hold" grpId="0" nodeType="withEffect">
                                  <p:stCondLst>
                                    <p:cond delay="45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35" presetClass="path" presetSubtype="0" decel="40000" fill="hold" grpId="1" nodeType="withEffect">
                                  <p:stCondLst>
                                    <p:cond delay="450"/>
                                  </p:stCondLst>
                                  <p:childTnLst>
                                    <p:animMotion origin="layout" path="M 0.03073 2.22222E-6 L -0.15925 2.22222E-6 " pathEditMode="relative" rAng="0" ptsTypes="AA">
                                      <p:cBhvr>
                                        <p:cTn id="29" dur="1000" spd="-100000" fill="hold"/>
                                        <p:tgtEl>
                                          <p:spTgt spid="20"/>
                                        </p:tgtEl>
                                        <p:attrNameLst>
                                          <p:attrName>ppt_x</p:attrName>
                                          <p:attrName>ppt_y</p:attrName>
                                        </p:attrNameLst>
                                      </p:cBhvr>
                                      <p:rCtr x="-9505" y="0"/>
                                    </p:animMotion>
                                  </p:childTnLst>
                                </p:cTn>
                              </p:par>
                              <p:par>
                                <p:cTn id="30" presetID="35" presetClass="path" presetSubtype="0" accel="40000" decel="40000" fill="hold" grpId="2" nodeType="withEffect">
                                  <p:stCondLst>
                                    <p:cond delay="1450"/>
                                  </p:stCondLst>
                                  <p:childTnLst>
                                    <p:animMotion origin="layout" path="M 0.03073 2.22222E-6 L 2.91667E-6 2.22222E-6 " pathEditMode="relative" rAng="0" ptsTypes="AA">
                                      <p:cBhvr>
                                        <p:cTn id="31" dur="750" fill="hold"/>
                                        <p:tgtEl>
                                          <p:spTgt spid="20"/>
                                        </p:tgtEl>
                                        <p:attrNameLst>
                                          <p:attrName>ppt_x</p:attrName>
                                          <p:attrName>ppt_y</p:attrName>
                                        </p:attrNameLst>
                                      </p:cBhvr>
                                      <p:rCtr x="-1536" y="0"/>
                                    </p:animMotion>
                                  </p:childTnLst>
                                </p:cTn>
                              </p:par>
                              <p:par>
                                <p:cTn id="32" presetID="10" presetClass="entr" presetSubtype="0" fill="hold" grpId="0" nodeType="withEffect">
                                  <p:stCondLst>
                                    <p:cond delay="45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35" presetClass="path" presetSubtype="0" decel="40000" fill="hold" grpId="1" nodeType="withEffect">
                                  <p:stCondLst>
                                    <p:cond delay="450"/>
                                  </p:stCondLst>
                                  <p:childTnLst>
                                    <p:animMotion origin="layout" path="M -0.0388 -0.02686 L 0.14193 0.06828 " pathEditMode="relative" rAng="0" ptsTypes="AA">
                                      <p:cBhvr>
                                        <p:cTn id="36" dur="750" spd="-100000" fill="hold"/>
                                        <p:tgtEl>
                                          <p:spTgt spid="21"/>
                                        </p:tgtEl>
                                        <p:attrNameLst>
                                          <p:attrName>ppt_x</p:attrName>
                                          <p:attrName>ppt_y</p:attrName>
                                        </p:attrNameLst>
                                      </p:cBhvr>
                                      <p:rCtr x="9036" y="4745"/>
                                    </p:animMotion>
                                  </p:childTnLst>
                                </p:cTn>
                              </p:par>
                              <p:par>
                                <p:cTn id="37" presetID="35" presetClass="path" presetSubtype="0" accel="40000" decel="40000" fill="hold" grpId="2" nodeType="withEffect">
                                  <p:stCondLst>
                                    <p:cond delay="1250"/>
                                  </p:stCondLst>
                                  <p:childTnLst>
                                    <p:animMotion origin="layout" path="M -0.0345 -0.02547 L 0.0043 -0.00278 " pathEditMode="relative" rAng="0" ptsTypes="AA">
                                      <p:cBhvr>
                                        <p:cTn id="38" dur="750" fill="hold"/>
                                        <p:tgtEl>
                                          <p:spTgt spid="21"/>
                                        </p:tgtEl>
                                        <p:attrNameLst>
                                          <p:attrName>ppt_x</p:attrName>
                                          <p:attrName>ppt_y</p:attrName>
                                        </p:attrNameLst>
                                      </p:cBhvr>
                                      <p:rCtr x="1940" y="1134"/>
                                    </p:animMotion>
                                  </p:childTnLst>
                                </p:cTn>
                              </p:par>
                              <p:par>
                                <p:cTn id="39" presetID="10" presetClass="entr" presetSubtype="0" fill="hold" nodeType="with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1000"/>
                                        <p:tgtEl>
                                          <p:spTgt spid="2"/>
                                        </p:tgtEl>
                                      </p:cBhvr>
                                    </p:animEffect>
                                  </p:childTnLst>
                                </p:cTn>
                              </p:par>
                              <p:par>
                                <p:cTn id="42" presetID="63" presetClass="path" presetSubtype="0" decel="30000" fill="hold" nodeType="withEffect">
                                  <p:stCondLst>
                                    <p:cond delay="0"/>
                                  </p:stCondLst>
                                  <p:childTnLst>
                                    <p:animMotion origin="layout" path="M -0.124349 -0.124074 L 0 0 E" pathEditMode="relative" ptsTypes="">
                                      <p:cBhvr>
                                        <p:cTn id="43" dur="1000" fill="hold"/>
                                        <p:tgtEl>
                                          <p:spTgt spid="2"/>
                                        </p:tgtEl>
                                        <p:attrNameLst>
                                          <p:attrName>ppt_x</p:attrName>
                                          <p:attrName>ppt_y</p:attrName>
                                        </p:attrNameLst>
                                      </p:cBhvr>
                                    </p:animMotion>
                                  </p:childTnLst>
                                </p:cTn>
                              </p:par>
                              <p:par>
                                <p:cTn id="44" presetID="6" presetClass="emph" presetSubtype="0" decel="30000" fill="hold" nodeType="withEffect">
                                  <p:stCondLst>
                                    <p:cond delay="0"/>
                                  </p:stCondLst>
                                  <p:childTnLst>
                                    <p:animScale>
                                      <p:cBhvr>
                                        <p:cTn id="45" dur="1000" fill="hold"/>
                                        <p:tgtEl>
                                          <p:spTgt spid="2"/>
                                        </p:tgtEl>
                                      </p:cBhvr>
                                      <p:by x="150000" y="150000"/>
                                      <p:from x="146726" y="119179"/>
                                      <p:to x="100000" y="100000"/>
                                    </p:animScale>
                                  </p:childTnLst>
                                </p:cTn>
                              </p:par>
                              <p:par>
                                <p:cTn id="46" presetID="31" presetClass="entr" presetSubtype="0" fill="hold" nodeType="withEffect">
                                  <p:stCondLst>
                                    <p:cond delay="250"/>
                                  </p:stCondLst>
                                  <p:childTnLst>
                                    <p:set>
                                      <p:cBhvr>
                                        <p:cTn id="47" dur="1" fill="hold">
                                          <p:stCondLst>
                                            <p:cond delay="0"/>
                                          </p:stCondLst>
                                        </p:cTn>
                                        <p:tgtEl>
                                          <p:spTgt spid="4"/>
                                        </p:tgtEl>
                                        <p:attrNameLst>
                                          <p:attrName>style.visibility</p:attrName>
                                        </p:attrNameLst>
                                      </p:cBhvr>
                                      <p:to>
                                        <p:strVal val="visible"/>
                                      </p:to>
                                    </p:set>
                                    <p:anim calcmode="lin" valueType="num">
                                      <p:cBhvr>
                                        <p:cTn id="48" dur="1000" fill="hold"/>
                                        <p:tgtEl>
                                          <p:spTgt spid="4"/>
                                        </p:tgtEl>
                                        <p:attrNameLst>
                                          <p:attrName>ppt_w</p:attrName>
                                        </p:attrNameLst>
                                      </p:cBhvr>
                                      <p:tavLst>
                                        <p:tav tm="0">
                                          <p:val>
                                            <p:fltVal val="0"/>
                                          </p:val>
                                        </p:tav>
                                        <p:tav tm="100000">
                                          <p:val>
                                            <p:strVal val="#ppt_w"/>
                                          </p:val>
                                        </p:tav>
                                      </p:tavLst>
                                    </p:anim>
                                    <p:anim calcmode="lin" valueType="num">
                                      <p:cBhvr>
                                        <p:cTn id="49" dur="1000" fill="hold"/>
                                        <p:tgtEl>
                                          <p:spTgt spid="4"/>
                                        </p:tgtEl>
                                        <p:attrNameLst>
                                          <p:attrName>ppt_h</p:attrName>
                                        </p:attrNameLst>
                                      </p:cBhvr>
                                      <p:tavLst>
                                        <p:tav tm="0">
                                          <p:val>
                                            <p:fltVal val="0"/>
                                          </p:val>
                                        </p:tav>
                                        <p:tav tm="100000">
                                          <p:val>
                                            <p:strVal val="#ppt_h"/>
                                          </p:val>
                                        </p:tav>
                                      </p:tavLst>
                                    </p:anim>
                                    <p:anim calcmode="lin" valueType="num">
                                      <p:cBhvr>
                                        <p:cTn id="50" dur="1000" fill="hold"/>
                                        <p:tgtEl>
                                          <p:spTgt spid="4"/>
                                        </p:tgtEl>
                                        <p:attrNameLst>
                                          <p:attrName>style.rotation</p:attrName>
                                        </p:attrNameLst>
                                      </p:cBhvr>
                                      <p:tavLst>
                                        <p:tav tm="0">
                                          <p:val>
                                            <p:fltVal val="90"/>
                                          </p:val>
                                        </p:tav>
                                        <p:tav tm="100000">
                                          <p:val>
                                            <p:fltVal val="0"/>
                                          </p:val>
                                        </p:tav>
                                      </p:tavLst>
                                    </p:anim>
                                    <p:animEffect transition="in" filter="fade">
                                      <p:cBhvr>
                                        <p:cTn id="51" dur="1000"/>
                                        <p:tgtEl>
                                          <p:spTgt spid="4"/>
                                        </p:tgtEl>
                                      </p:cBhvr>
                                    </p:animEffect>
                                  </p:childTnLst>
                                </p:cTn>
                              </p:par>
                              <p:par>
                                <p:cTn id="52" presetID="31" presetClass="entr" presetSubtype="0" fill="hold" nodeType="withEffect">
                                  <p:stCondLst>
                                    <p:cond delay="250"/>
                                  </p:stCondLst>
                                  <p:childTnLst>
                                    <p:set>
                                      <p:cBhvr>
                                        <p:cTn id="53" dur="1" fill="hold">
                                          <p:stCondLst>
                                            <p:cond delay="0"/>
                                          </p:stCondLst>
                                        </p:cTn>
                                        <p:tgtEl>
                                          <p:spTgt spid="5"/>
                                        </p:tgtEl>
                                        <p:attrNameLst>
                                          <p:attrName>style.visibility</p:attrName>
                                        </p:attrNameLst>
                                      </p:cBhvr>
                                      <p:to>
                                        <p:strVal val="visible"/>
                                      </p:to>
                                    </p:set>
                                    <p:anim calcmode="lin" valueType="num">
                                      <p:cBhvr>
                                        <p:cTn id="54" dur="1000" fill="hold"/>
                                        <p:tgtEl>
                                          <p:spTgt spid="5"/>
                                        </p:tgtEl>
                                        <p:attrNameLst>
                                          <p:attrName>ppt_w</p:attrName>
                                        </p:attrNameLst>
                                      </p:cBhvr>
                                      <p:tavLst>
                                        <p:tav tm="0">
                                          <p:val>
                                            <p:fltVal val="0"/>
                                          </p:val>
                                        </p:tav>
                                        <p:tav tm="100000">
                                          <p:val>
                                            <p:strVal val="#ppt_w"/>
                                          </p:val>
                                        </p:tav>
                                      </p:tavLst>
                                    </p:anim>
                                    <p:anim calcmode="lin" valueType="num">
                                      <p:cBhvr>
                                        <p:cTn id="55" dur="1000" fill="hold"/>
                                        <p:tgtEl>
                                          <p:spTgt spid="5"/>
                                        </p:tgtEl>
                                        <p:attrNameLst>
                                          <p:attrName>ppt_h</p:attrName>
                                        </p:attrNameLst>
                                      </p:cBhvr>
                                      <p:tavLst>
                                        <p:tav tm="0">
                                          <p:val>
                                            <p:fltVal val="0"/>
                                          </p:val>
                                        </p:tav>
                                        <p:tav tm="100000">
                                          <p:val>
                                            <p:strVal val="#ppt_h"/>
                                          </p:val>
                                        </p:tav>
                                      </p:tavLst>
                                    </p:anim>
                                    <p:anim calcmode="lin" valueType="num">
                                      <p:cBhvr>
                                        <p:cTn id="56" dur="1000" fill="hold"/>
                                        <p:tgtEl>
                                          <p:spTgt spid="5"/>
                                        </p:tgtEl>
                                        <p:attrNameLst>
                                          <p:attrName>style.rotation</p:attrName>
                                        </p:attrNameLst>
                                      </p:cBhvr>
                                      <p:tavLst>
                                        <p:tav tm="0">
                                          <p:val>
                                            <p:fltVal val="90"/>
                                          </p:val>
                                        </p:tav>
                                        <p:tav tm="100000">
                                          <p:val>
                                            <p:fltVal val="0"/>
                                          </p:val>
                                        </p:tav>
                                      </p:tavLst>
                                    </p:anim>
                                    <p:animEffect transition="in" filter="fade">
                                      <p:cBhvr>
                                        <p:cTn id="57" dur="1000"/>
                                        <p:tgtEl>
                                          <p:spTgt spid="5"/>
                                        </p:tgtEl>
                                      </p:cBhvr>
                                    </p:animEffect>
                                  </p:childTnLst>
                                </p:cTn>
                              </p:par>
                              <p:par>
                                <p:cTn id="58" presetID="31" presetClass="entr" presetSubtype="0" fill="hold" nodeType="withEffect">
                                  <p:stCondLst>
                                    <p:cond delay="250"/>
                                  </p:stCondLst>
                                  <p:childTnLst>
                                    <p:set>
                                      <p:cBhvr>
                                        <p:cTn id="59" dur="1" fill="hold">
                                          <p:stCondLst>
                                            <p:cond delay="0"/>
                                          </p:stCondLst>
                                        </p:cTn>
                                        <p:tgtEl>
                                          <p:spTgt spid="6"/>
                                        </p:tgtEl>
                                        <p:attrNameLst>
                                          <p:attrName>style.visibility</p:attrName>
                                        </p:attrNameLst>
                                      </p:cBhvr>
                                      <p:to>
                                        <p:strVal val="visible"/>
                                      </p:to>
                                    </p:set>
                                    <p:anim calcmode="lin" valueType="num">
                                      <p:cBhvr>
                                        <p:cTn id="60" dur="1000" fill="hold"/>
                                        <p:tgtEl>
                                          <p:spTgt spid="6"/>
                                        </p:tgtEl>
                                        <p:attrNameLst>
                                          <p:attrName>ppt_w</p:attrName>
                                        </p:attrNameLst>
                                      </p:cBhvr>
                                      <p:tavLst>
                                        <p:tav tm="0">
                                          <p:val>
                                            <p:fltVal val="0"/>
                                          </p:val>
                                        </p:tav>
                                        <p:tav tm="100000">
                                          <p:val>
                                            <p:strVal val="#ppt_w"/>
                                          </p:val>
                                        </p:tav>
                                      </p:tavLst>
                                    </p:anim>
                                    <p:anim calcmode="lin" valueType="num">
                                      <p:cBhvr>
                                        <p:cTn id="61" dur="1000" fill="hold"/>
                                        <p:tgtEl>
                                          <p:spTgt spid="6"/>
                                        </p:tgtEl>
                                        <p:attrNameLst>
                                          <p:attrName>ppt_h</p:attrName>
                                        </p:attrNameLst>
                                      </p:cBhvr>
                                      <p:tavLst>
                                        <p:tav tm="0">
                                          <p:val>
                                            <p:fltVal val="0"/>
                                          </p:val>
                                        </p:tav>
                                        <p:tav tm="100000">
                                          <p:val>
                                            <p:strVal val="#ppt_h"/>
                                          </p:val>
                                        </p:tav>
                                      </p:tavLst>
                                    </p:anim>
                                    <p:anim calcmode="lin" valueType="num">
                                      <p:cBhvr>
                                        <p:cTn id="62" dur="1000" fill="hold"/>
                                        <p:tgtEl>
                                          <p:spTgt spid="6"/>
                                        </p:tgtEl>
                                        <p:attrNameLst>
                                          <p:attrName>style.rotation</p:attrName>
                                        </p:attrNameLst>
                                      </p:cBhvr>
                                      <p:tavLst>
                                        <p:tav tm="0">
                                          <p:val>
                                            <p:fltVal val="90"/>
                                          </p:val>
                                        </p:tav>
                                        <p:tav tm="100000">
                                          <p:val>
                                            <p:fltVal val="0"/>
                                          </p:val>
                                        </p:tav>
                                      </p:tavLst>
                                    </p:anim>
                                    <p:animEffect transition="in" filter="fade">
                                      <p:cBhvr>
                                        <p:cTn id="63" dur="1000"/>
                                        <p:tgtEl>
                                          <p:spTgt spid="6"/>
                                        </p:tgtEl>
                                      </p:cBhvr>
                                    </p:animEffect>
                                  </p:childTnLst>
                                </p:cTn>
                              </p:par>
                              <p:par>
                                <p:cTn id="64" presetID="31" presetClass="entr" presetSubtype="0" fill="hold" grpId="0" nodeType="withEffect">
                                  <p:stCondLst>
                                    <p:cond delay="250"/>
                                  </p:stCondLst>
                                  <p:childTnLst>
                                    <p:set>
                                      <p:cBhvr>
                                        <p:cTn id="65" dur="1" fill="hold">
                                          <p:stCondLst>
                                            <p:cond delay="0"/>
                                          </p:stCondLst>
                                        </p:cTn>
                                        <p:tgtEl>
                                          <p:spTgt spid="7"/>
                                        </p:tgtEl>
                                        <p:attrNameLst>
                                          <p:attrName>style.visibility</p:attrName>
                                        </p:attrNameLst>
                                      </p:cBhvr>
                                      <p:to>
                                        <p:strVal val="visible"/>
                                      </p:to>
                                    </p:set>
                                    <p:anim calcmode="lin" valueType="num">
                                      <p:cBhvr>
                                        <p:cTn id="66" dur="1000" fill="hold"/>
                                        <p:tgtEl>
                                          <p:spTgt spid="7"/>
                                        </p:tgtEl>
                                        <p:attrNameLst>
                                          <p:attrName>ppt_w</p:attrName>
                                        </p:attrNameLst>
                                      </p:cBhvr>
                                      <p:tavLst>
                                        <p:tav tm="0">
                                          <p:val>
                                            <p:fltVal val="0"/>
                                          </p:val>
                                        </p:tav>
                                        <p:tav tm="100000">
                                          <p:val>
                                            <p:strVal val="#ppt_w"/>
                                          </p:val>
                                        </p:tav>
                                      </p:tavLst>
                                    </p:anim>
                                    <p:anim calcmode="lin" valueType="num">
                                      <p:cBhvr>
                                        <p:cTn id="67" dur="1000" fill="hold"/>
                                        <p:tgtEl>
                                          <p:spTgt spid="7"/>
                                        </p:tgtEl>
                                        <p:attrNameLst>
                                          <p:attrName>ppt_h</p:attrName>
                                        </p:attrNameLst>
                                      </p:cBhvr>
                                      <p:tavLst>
                                        <p:tav tm="0">
                                          <p:val>
                                            <p:fltVal val="0"/>
                                          </p:val>
                                        </p:tav>
                                        <p:tav tm="100000">
                                          <p:val>
                                            <p:strVal val="#ppt_h"/>
                                          </p:val>
                                        </p:tav>
                                      </p:tavLst>
                                    </p:anim>
                                    <p:anim calcmode="lin" valueType="num">
                                      <p:cBhvr>
                                        <p:cTn id="68" dur="1000" fill="hold"/>
                                        <p:tgtEl>
                                          <p:spTgt spid="7"/>
                                        </p:tgtEl>
                                        <p:attrNameLst>
                                          <p:attrName>style.rotation</p:attrName>
                                        </p:attrNameLst>
                                      </p:cBhvr>
                                      <p:tavLst>
                                        <p:tav tm="0">
                                          <p:val>
                                            <p:fltVal val="90"/>
                                          </p:val>
                                        </p:tav>
                                        <p:tav tm="100000">
                                          <p:val>
                                            <p:fltVal val="0"/>
                                          </p:val>
                                        </p:tav>
                                      </p:tavLst>
                                    </p:anim>
                                    <p:animEffect transition="in" filter="fade">
                                      <p:cBhvr>
                                        <p:cTn id="69" dur="1000"/>
                                        <p:tgtEl>
                                          <p:spTgt spid="7"/>
                                        </p:tgtEl>
                                      </p:cBhvr>
                                    </p:animEffect>
                                  </p:childTnLst>
                                </p:cTn>
                              </p:par>
                              <p:par>
                                <p:cTn id="70" presetID="31" presetClass="entr" presetSubtype="0" fill="hold" nodeType="withEffect">
                                  <p:stCondLst>
                                    <p:cond delay="250"/>
                                  </p:stCondLst>
                                  <p:childTnLst>
                                    <p:set>
                                      <p:cBhvr>
                                        <p:cTn id="71" dur="1" fill="hold">
                                          <p:stCondLst>
                                            <p:cond delay="0"/>
                                          </p:stCondLst>
                                        </p:cTn>
                                        <p:tgtEl>
                                          <p:spTgt spid="8"/>
                                        </p:tgtEl>
                                        <p:attrNameLst>
                                          <p:attrName>style.visibility</p:attrName>
                                        </p:attrNameLst>
                                      </p:cBhvr>
                                      <p:to>
                                        <p:strVal val="visible"/>
                                      </p:to>
                                    </p:set>
                                    <p:anim calcmode="lin" valueType="num">
                                      <p:cBhvr>
                                        <p:cTn id="72" dur="1000" fill="hold"/>
                                        <p:tgtEl>
                                          <p:spTgt spid="8"/>
                                        </p:tgtEl>
                                        <p:attrNameLst>
                                          <p:attrName>ppt_w</p:attrName>
                                        </p:attrNameLst>
                                      </p:cBhvr>
                                      <p:tavLst>
                                        <p:tav tm="0">
                                          <p:val>
                                            <p:fltVal val="0"/>
                                          </p:val>
                                        </p:tav>
                                        <p:tav tm="100000">
                                          <p:val>
                                            <p:strVal val="#ppt_w"/>
                                          </p:val>
                                        </p:tav>
                                      </p:tavLst>
                                    </p:anim>
                                    <p:anim calcmode="lin" valueType="num">
                                      <p:cBhvr>
                                        <p:cTn id="73" dur="1000" fill="hold"/>
                                        <p:tgtEl>
                                          <p:spTgt spid="8"/>
                                        </p:tgtEl>
                                        <p:attrNameLst>
                                          <p:attrName>ppt_h</p:attrName>
                                        </p:attrNameLst>
                                      </p:cBhvr>
                                      <p:tavLst>
                                        <p:tav tm="0">
                                          <p:val>
                                            <p:fltVal val="0"/>
                                          </p:val>
                                        </p:tav>
                                        <p:tav tm="100000">
                                          <p:val>
                                            <p:strVal val="#ppt_h"/>
                                          </p:val>
                                        </p:tav>
                                      </p:tavLst>
                                    </p:anim>
                                    <p:anim calcmode="lin" valueType="num">
                                      <p:cBhvr>
                                        <p:cTn id="74" dur="1000" fill="hold"/>
                                        <p:tgtEl>
                                          <p:spTgt spid="8"/>
                                        </p:tgtEl>
                                        <p:attrNameLst>
                                          <p:attrName>style.rotation</p:attrName>
                                        </p:attrNameLst>
                                      </p:cBhvr>
                                      <p:tavLst>
                                        <p:tav tm="0">
                                          <p:val>
                                            <p:fltVal val="90"/>
                                          </p:val>
                                        </p:tav>
                                        <p:tav tm="100000">
                                          <p:val>
                                            <p:fltVal val="0"/>
                                          </p:val>
                                        </p:tav>
                                      </p:tavLst>
                                    </p:anim>
                                    <p:animEffect transition="in" filter="fade">
                                      <p:cBhvr>
                                        <p:cTn id="75" dur="1000"/>
                                        <p:tgtEl>
                                          <p:spTgt spid="8"/>
                                        </p:tgtEl>
                                      </p:cBhvr>
                                    </p:animEffect>
                                  </p:childTnLst>
                                </p:cTn>
                              </p:par>
                              <p:par>
                                <p:cTn id="76" presetID="31" presetClass="entr" presetSubtype="0" fill="hold" nodeType="withEffect">
                                  <p:stCondLst>
                                    <p:cond delay="250"/>
                                  </p:stCondLst>
                                  <p:childTnLst>
                                    <p:set>
                                      <p:cBhvr>
                                        <p:cTn id="77" dur="1" fill="hold">
                                          <p:stCondLst>
                                            <p:cond delay="0"/>
                                          </p:stCondLst>
                                        </p:cTn>
                                        <p:tgtEl>
                                          <p:spTgt spid="9"/>
                                        </p:tgtEl>
                                        <p:attrNameLst>
                                          <p:attrName>style.visibility</p:attrName>
                                        </p:attrNameLst>
                                      </p:cBhvr>
                                      <p:to>
                                        <p:strVal val="visible"/>
                                      </p:to>
                                    </p:set>
                                    <p:anim calcmode="lin" valueType="num">
                                      <p:cBhvr>
                                        <p:cTn id="78" dur="1000" fill="hold"/>
                                        <p:tgtEl>
                                          <p:spTgt spid="9"/>
                                        </p:tgtEl>
                                        <p:attrNameLst>
                                          <p:attrName>ppt_w</p:attrName>
                                        </p:attrNameLst>
                                      </p:cBhvr>
                                      <p:tavLst>
                                        <p:tav tm="0">
                                          <p:val>
                                            <p:fltVal val="0"/>
                                          </p:val>
                                        </p:tav>
                                        <p:tav tm="100000">
                                          <p:val>
                                            <p:strVal val="#ppt_w"/>
                                          </p:val>
                                        </p:tav>
                                      </p:tavLst>
                                    </p:anim>
                                    <p:anim calcmode="lin" valueType="num">
                                      <p:cBhvr>
                                        <p:cTn id="79" dur="1000" fill="hold"/>
                                        <p:tgtEl>
                                          <p:spTgt spid="9"/>
                                        </p:tgtEl>
                                        <p:attrNameLst>
                                          <p:attrName>ppt_h</p:attrName>
                                        </p:attrNameLst>
                                      </p:cBhvr>
                                      <p:tavLst>
                                        <p:tav tm="0">
                                          <p:val>
                                            <p:fltVal val="0"/>
                                          </p:val>
                                        </p:tav>
                                        <p:tav tm="100000">
                                          <p:val>
                                            <p:strVal val="#ppt_h"/>
                                          </p:val>
                                        </p:tav>
                                      </p:tavLst>
                                    </p:anim>
                                    <p:anim calcmode="lin" valueType="num">
                                      <p:cBhvr>
                                        <p:cTn id="80" dur="1000" fill="hold"/>
                                        <p:tgtEl>
                                          <p:spTgt spid="9"/>
                                        </p:tgtEl>
                                        <p:attrNameLst>
                                          <p:attrName>style.rotation</p:attrName>
                                        </p:attrNameLst>
                                      </p:cBhvr>
                                      <p:tavLst>
                                        <p:tav tm="0">
                                          <p:val>
                                            <p:fltVal val="90"/>
                                          </p:val>
                                        </p:tav>
                                        <p:tav tm="100000">
                                          <p:val>
                                            <p:fltVal val="0"/>
                                          </p:val>
                                        </p:tav>
                                      </p:tavLst>
                                    </p:anim>
                                    <p:animEffect transition="in" filter="fade">
                                      <p:cBhvr>
                                        <p:cTn id="81" dur="1000"/>
                                        <p:tgtEl>
                                          <p:spTgt spid="9"/>
                                        </p:tgtEl>
                                      </p:cBhvr>
                                    </p:animEffect>
                                  </p:childTnLst>
                                </p:cTn>
                              </p:par>
                              <p:par>
                                <p:cTn id="82" presetID="31" presetClass="entr" presetSubtype="0" fill="hold" nodeType="withEffect">
                                  <p:stCondLst>
                                    <p:cond delay="250"/>
                                  </p:stCondLst>
                                  <p:childTnLst>
                                    <p:set>
                                      <p:cBhvr>
                                        <p:cTn id="83" dur="1" fill="hold">
                                          <p:stCondLst>
                                            <p:cond delay="0"/>
                                          </p:stCondLst>
                                        </p:cTn>
                                        <p:tgtEl>
                                          <p:spTgt spid="10"/>
                                        </p:tgtEl>
                                        <p:attrNameLst>
                                          <p:attrName>style.visibility</p:attrName>
                                        </p:attrNameLst>
                                      </p:cBhvr>
                                      <p:to>
                                        <p:strVal val="visible"/>
                                      </p:to>
                                    </p:set>
                                    <p:anim calcmode="lin" valueType="num">
                                      <p:cBhvr>
                                        <p:cTn id="84" dur="1000" fill="hold"/>
                                        <p:tgtEl>
                                          <p:spTgt spid="10"/>
                                        </p:tgtEl>
                                        <p:attrNameLst>
                                          <p:attrName>ppt_w</p:attrName>
                                        </p:attrNameLst>
                                      </p:cBhvr>
                                      <p:tavLst>
                                        <p:tav tm="0">
                                          <p:val>
                                            <p:fltVal val="0"/>
                                          </p:val>
                                        </p:tav>
                                        <p:tav tm="100000">
                                          <p:val>
                                            <p:strVal val="#ppt_w"/>
                                          </p:val>
                                        </p:tav>
                                      </p:tavLst>
                                    </p:anim>
                                    <p:anim calcmode="lin" valueType="num">
                                      <p:cBhvr>
                                        <p:cTn id="85" dur="1000" fill="hold"/>
                                        <p:tgtEl>
                                          <p:spTgt spid="10"/>
                                        </p:tgtEl>
                                        <p:attrNameLst>
                                          <p:attrName>ppt_h</p:attrName>
                                        </p:attrNameLst>
                                      </p:cBhvr>
                                      <p:tavLst>
                                        <p:tav tm="0">
                                          <p:val>
                                            <p:fltVal val="0"/>
                                          </p:val>
                                        </p:tav>
                                        <p:tav tm="100000">
                                          <p:val>
                                            <p:strVal val="#ppt_h"/>
                                          </p:val>
                                        </p:tav>
                                      </p:tavLst>
                                    </p:anim>
                                    <p:anim calcmode="lin" valueType="num">
                                      <p:cBhvr>
                                        <p:cTn id="86" dur="1000" fill="hold"/>
                                        <p:tgtEl>
                                          <p:spTgt spid="10"/>
                                        </p:tgtEl>
                                        <p:attrNameLst>
                                          <p:attrName>style.rotation</p:attrName>
                                        </p:attrNameLst>
                                      </p:cBhvr>
                                      <p:tavLst>
                                        <p:tav tm="0">
                                          <p:val>
                                            <p:fltVal val="90"/>
                                          </p:val>
                                        </p:tav>
                                        <p:tav tm="100000">
                                          <p:val>
                                            <p:fltVal val="0"/>
                                          </p:val>
                                        </p:tav>
                                      </p:tavLst>
                                    </p:anim>
                                    <p:animEffect transition="in" filter="fade">
                                      <p:cBhvr>
                                        <p:cTn id="87" dur="1000"/>
                                        <p:tgtEl>
                                          <p:spTgt spid="10"/>
                                        </p:tgtEl>
                                      </p:cBhvr>
                                    </p:animEffect>
                                  </p:childTnLst>
                                </p:cTn>
                              </p:par>
                              <p:par>
                                <p:cTn id="88" presetID="31" presetClass="entr" presetSubtype="0" fill="hold" grpId="0" nodeType="withEffect">
                                  <p:stCondLst>
                                    <p:cond delay="250"/>
                                  </p:stCondLst>
                                  <p:childTnLst>
                                    <p:set>
                                      <p:cBhvr>
                                        <p:cTn id="89" dur="1" fill="hold">
                                          <p:stCondLst>
                                            <p:cond delay="0"/>
                                          </p:stCondLst>
                                        </p:cTn>
                                        <p:tgtEl>
                                          <p:spTgt spid="11"/>
                                        </p:tgtEl>
                                        <p:attrNameLst>
                                          <p:attrName>style.visibility</p:attrName>
                                        </p:attrNameLst>
                                      </p:cBhvr>
                                      <p:to>
                                        <p:strVal val="visible"/>
                                      </p:to>
                                    </p:set>
                                    <p:anim calcmode="lin" valueType="num">
                                      <p:cBhvr>
                                        <p:cTn id="90" dur="1000" fill="hold"/>
                                        <p:tgtEl>
                                          <p:spTgt spid="11"/>
                                        </p:tgtEl>
                                        <p:attrNameLst>
                                          <p:attrName>ppt_w</p:attrName>
                                        </p:attrNameLst>
                                      </p:cBhvr>
                                      <p:tavLst>
                                        <p:tav tm="0">
                                          <p:val>
                                            <p:fltVal val="0"/>
                                          </p:val>
                                        </p:tav>
                                        <p:tav tm="100000">
                                          <p:val>
                                            <p:strVal val="#ppt_w"/>
                                          </p:val>
                                        </p:tav>
                                      </p:tavLst>
                                    </p:anim>
                                    <p:anim calcmode="lin" valueType="num">
                                      <p:cBhvr>
                                        <p:cTn id="91" dur="1000" fill="hold"/>
                                        <p:tgtEl>
                                          <p:spTgt spid="11"/>
                                        </p:tgtEl>
                                        <p:attrNameLst>
                                          <p:attrName>ppt_h</p:attrName>
                                        </p:attrNameLst>
                                      </p:cBhvr>
                                      <p:tavLst>
                                        <p:tav tm="0">
                                          <p:val>
                                            <p:fltVal val="0"/>
                                          </p:val>
                                        </p:tav>
                                        <p:tav tm="100000">
                                          <p:val>
                                            <p:strVal val="#ppt_h"/>
                                          </p:val>
                                        </p:tav>
                                      </p:tavLst>
                                    </p:anim>
                                    <p:anim calcmode="lin" valueType="num">
                                      <p:cBhvr>
                                        <p:cTn id="92" dur="1000" fill="hold"/>
                                        <p:tgtEl>
                                          <p:spTgt spid="11"/>
                                        </p:tgtEl>
                                        <p:attrNameLst>
                                          <p:attrName>style.rotation</p:attrName>
                                        </p:attrNameLst>
                                      </p:cBhvr>
                                      <p:tavLst>
                                        <p:tav tm="0">
                                          <p:val>
                                            <p:fltVal val="90"/>
                                          </p:val>
                                        </p:tav>
                                        <p:tav tm="100000">
                                          <p:val>
                                            <p:fltVal val="0"/>
                                          </p:val>
                                        </p:tav>
                                      </p:tavLst>
                                    </p:anim>
                                    <p:animEffect transition="in" filter="fade">
                                      <p:cBhvr>
                                        <p:cTn id="9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20" grpId="0" animBg="1"/>
      <p:bldP spid="20" grpId="1" animBg="1"/>
      <p:bldP spid="20" grpId="2" animBg="1"/>
      <p:bldP spid="21" grpId="0" animBg="1"/>
      <p:bldP spid="21" grpId="1" animBg="1"/>
      <p:bldP spid="21" grpId="2" animBg="1"/>
      <p:bldP spid="16" grpId="0"/>
      <p:bldP spid="23" grpId="0" animBg="1"/>
      <p:bldP spid="30" grpId="0"/>
      <p:bldP spid="30" grpId="1"/>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文本框 206"/>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02</a:t>
            </a:r>
            <a:endParaRPr lang="zh-CN" altLang="en-US" sz="6000" dirty="0">
              <a:solidFill>
                <a:schemeClr val="tx1"/>
              </a:solidFill>
              <a:latin typeface="+mn-lt"/>
            </a:endParaRPr>
          </a:p>
        </p:txBody>
      </p:sp>
      <p:cxnSp>
        <p:nvCxnSpPr>
          <p:cNvPr id="226" name="直接连接符 225"/>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图片 7">
            <a:extLst>
              <a:ext uri="{FF2B5EF4-FFF2-40B4-BE49-F238E27FC236}">
                <a16:creationId xmlns:a16="http://schemas.microsoft.com/office/drawing/2014/main" id="{B0ADDB55-943C-4190-AA7D-59B5E498010A}"/>
              </a:ext>
            </a:extLst>
          </p:cNvPr>
          <p:cNvPicPr>
            <a:picLocks noChangeAspect="1"/>
          </p:cNvPicPr>
          <p:nvPr/>
        </p:nvPicPr>
        <p:blipFill>
          <a:blip r:embed="rId3"/>
          <a:stretch>
            <a:fillRect/>
          </a:stretch>
        </p:blipFill>
        <p:spPr>
          <a:xfrm>
            <a:off x="973488" y="1238973"/>
            <a:ext cx="4592071" cy="2269337"/>
          </a:xfrm>
          <a:prstGeom prst="rect">
            <a:avLst/>
          </a:prstGeom>
        </p:spPr>
      </p:pic>
      <p:sp>
        <p:nvSpPr>
          <p:cNvPr id="9" name="文本框 8">
            <a:extLst>
              <a:ext uri="{FF2B5EF4-FFF2-40B4-BE49-F238E27FC236}">
                <a16:creationId xmlns:a16="http://schemas.microsoft.com/office/drawing/2014/main" id="{B8A0D8D8-70D1-40A7-BA43-F2D2074FCA7A}"/>
              </a:ext>
            </a:extLst>
          </p:cNvPr>
          <p:cNvSpPr txBox="1"/>
          <p:nvPr/>
        </p:nvSpPr>
        <p:spPr>
          <a:xfrm>
            <a:off x="6008914" y="741011"/>
            <a:ext cx="3116425"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6 * fact(5)</a:t>
            </a:r>
            <a:endParaRPr lang="zh-CN" altLang="en-US" dirty="0">
              <a:latin typeface="微软雅黑" panose="020B0503020204020204" pitchFamily="34" charset="-122"/>
              <a:ea typeface="微软雅黑" panose="020B0503020204020204" pitchFamily="34" charset="-122"/>
            </a:endParaRPr>
          </a:p>
        </p:txBody>
      </p:sp>
      <p:sp>
        <p:nvSpPr>
          <p:cNvPr id="13" name="文本框 12">
            <a:extLst>
              <a:ext uri="{FF2B5EF4-FFF2-40B4-BE49-F238E27FC236}">
                <a16:creationId xmlns:a16="http://schemas.microsoft.com/office/drawing/2014/main" id="{E68AE668-C501-4FB8-AF6B-8E0E69D8AE08}"/>
              </a:ext>
            </a:extLst>
          </p:cNvPr>
          <p:cNvSpPr txBox="1"/>
          <p:nvPr/>
        </p:nvSpPr>
        <p:spPr>
          <a:xfrm>
            <a:off x="6008914" y="1254194"/>
            <a:ext cx="1741714"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6 * (5 * fact(4))</a:t>
            </a:r>
            <a:endParaRPr lang="zh-CN" altLang="en-US" dirty="0">
              <a:latin typeface="微软雅黑" panose="020B0503020204020204" pitchFamily="34" charset="-122"/>
              <a:ea typeface="微软雅黑" panose="020B0503020204020204" pitchFamily="34" charset="-122"/>
            </a:endParaRPr>
          </a:p>
        </p:txBody>
      </p:sp>
      <p:sp>
        <p:nvSpPr>
          <p:cNvPr id="49" name="文本框 48">
            <a:extLst>
              <a:ext uri="{FF2B5EF4-FFF2-40B4-BE49-F238E27FC236}">
                <a16:creationId xmlns:a16="http://schemas.microsoft.com/office/drawing/2014/main" id="{06E50C73-C411-409D-9D60-462FCBEE1965}"/>
              </a:ext>
            </a:extLst>
          </p:cNvPr>
          <p:cNvSpPr txBox="1"/>
          <p:nvPr/>
        </p:nvSpPr>
        <p:spPr>
          <a:xfrm>
            <a:off x="6008914" y="1767377"/>
            <a:ext cx="2320212"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6 * (5 * (4 * fact(3))))</a:t>
            </a:r>
            <a:endParaRPr lang="zh-CN" altLang="en-US" dirty="0">
              <a:latin typeface="微软雅黑" panose="020B0503020204020204" pitchFamily="34" charset="-122"/>
              <a:ea typeface="微软雅黑" panose="020B0503020204020204" pitchFamily="34" charset="-122"/>
            </a:endParaRPr>
          </a:p>
        </p:txBody>
      </p:sp>
      <p:sp>
        <p:nvSpPr>
          <p:cNvPr id="58" name="文本框 57">
            <a:extLst>
              <a:ext uri="{FF2B5EF4-FFF2-40B4-BE49-F238E27FC236}">
                <a16:creationId xmlns:a16="http://schemas.microsoft.com/office/drawing/2014/main" id="{A8237A85-7F0A-432E-A438-893C8F9863C0}"/>
              </a:ext>
            </a:extLst>
          </p:cNvPr>
          <p:cNvSpPr txBox="1"/>
          <p:nvPr/>
        </p:nvSpPr>
        <p:spPr>
          <a:xfrm>
            <a:off x="6008914" y="2285586"/>
            <a:ext cx="3794449"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 two thousand years later...</a:t>
            </a:r>
            <a:endParaRPr lang="zh-CN" altLang="en-US" dirty="0">
              <a:latin typeface="微软雅黑" panose="020B0503020204020204" pitchFamily="34" charset="-122"/>
              <a:ea typeface="微软雅黑" panose="020B0503020204020204" pitchFamily="34" charset="-122"/>
            </a:endParaRPr>
          </a:p>
        </p:txBody>
      </p:sp>
      <p:sp>
        <p:nvSpPr>
          <p:cNvPr id="60" name="文本框 59">
            <a:extLst>
              <a:ext uri="{FF2B5EF4-FFF2-40B4-BE49-F238E27FC236}">
                <a16:creationId xmlns:a16="http://schemas.microsoft.com/office/drawing/2014/main" id="{AB931212-C32A-4266-A3EB-795D3C9F74E0}"/>
              </a:ext>
            </a:extLst>
          </p:cNvPr>
          <p:cNvSpPr txBox="1"/>
          <p:nvPr/>
        </p:nvSpPr>
        <p:spPr>
          <a:xfrm>
            <a:off x="6096000" y="2793743"/>
            <a:ext cx="5212702"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6 * (5 * (4 * (3 * (2 * (1 * 1))))))  // &lt;=</a:t>
            </a:r>
            <a:r>
              <a:rPr lang="zh-CN" altLang="en-US" dirty="0">
                <a:latin typeface="微软雅黑" panose="020B0503020204020204" pitchFamily="34" charset="-122"/>
                <a:ea typeface="微软雅黑" panose="020B0503020204020204" pitchFamily="34" charset="-122"/>
              </a:rPr>
              <a:t>最终展开</a:t>
            </a:r>
          </a:p>
        </p:txBody>
      </p:sp>
      <p:sp>
        <p:nvSpPr>
          <p:cNvPr id="119" name="矩形 118">
            <a:extLst>
              <a:ext uri="{FF2B5EF4-FFF2-40B4-BE49-F238E27FC236}">
                <a16:creationId xmlns:a16="http://schemas.microsoft.com/office/drawing/2014/main" id="{B170C382-EB7B-468D-9531-C096E9CCD0BD}"/>
              </a:ext>
            </a:extLst>
          </p:cNvPr>
          <p:cNvSpPr/>
          <p:nvPr/>
        </p:nvSpPr>
        <p:spPr>
          <a:xfrm>
            <a:off x="6095999" y="3244334"/>
            <a:ext cx="2903359" cy="369332"/>
          </a:xfrm>
          <a:prstGeom prst="rect">
            <a:avLst/>
          </a:prstGeom>
        </p:spPr>
        <p:txBody>
          <a:bodyPr wrap="none">
            <a:spAutoFit/>
          </a:bodyPr>
          <a:lstStyle/>
          <a:p>
            <a:r>
              <a:rPr lang="en-US" altLang="zh-CN" dirty="0">
                <a:latin typeface="微软雅黑" panose="020B0503020204020204" pitchFamily="34" charset="-122"/>
                <a:ea typeface="微软雅黑" panose="020B0503020204020204" pitchFamily="34" charset="-122"/>
              </a:rPr>
              <a:t>6 * (5 * (4 * (3 * (2 * 1)))))</a:t>
            </a:r>
            <a:endParaRPr lang="zh-CN" altLang="en-US" dirty="0">
              <a:latin typeface="微软雅黑" panose="020B0503020204020204" pitchFamily="34" charset="-122"/>
              <a:ea typeface="微软雅黑" panose="020B0503020204020204" pitchFamily="34" charset="-122"/>
            </a:endParaRPr>
          </a:p>
        </p:txBody>
      </p:sp>
      <p:sp>
        <p:nvSpPr>
          <p:cNvPr id="121" name="文本框 120">
            <a:extLst>
              <a:ext uri="{FF2B5EF4-FFF2-40B4-BE49-F238E27FC236}">
                <a16:creationId xmlns:a16="http://schemas.microsoft.com/office/drawing/2014/main" id="{70F99399-DE25-49E0-B465-B148A7ECAFFA}"/>
              </a:ext>
            </a:extLst>
          </p:cNvPr>
          <p:cNvSpPr txBox="1"/>
          <p:nvPr/>
        </p:nvSpPr>
        <p:spPr>
          <a:xfrm>
            <a:off x="6095999" y="3692203"/>
            <a:ext cx="3722914"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6 * (5 * (4 * (3 * 2))))</a:t>
            </a:r>
            <a:endParaRPr lang="zh-CN" altLang="en-US" dirty="0">
              <a:latin typeface="微软雅黑" panose="020B0503020204020204" pitchFamily="34" charset="-122"/>
              <a:ea typeface="微软雅黑" panose="020B0503020204020204" pitchFamily="34" charset="-122"/>
            </a:endParaRPr>
          </a:p>
        </p:txBody>
      </p:sp>
      <p:sp>
        <p:nvSpPr>
          <p:cNvPr id="126" name="文本框 125">
            <a:extLst>
              <a:ext uri="{FF2B5EF4-FFF2-40B4-BE49-F238E27FC236}">
                <a16:creationId xmlns:a16="http://schemas.microsoft.com/office/drawing/2014/main" id="{1CBBA82F-0FE5-4D7D-A504-0BC5AC3939A6}"/>
              </a:ext>
            </a:extLst>
          </p:cNvPr>
          <p:cNvSpPr txBox="1"/>
          <p:nvPr/>
        </p:nvSpPr>
        <p:spPr>
          <a:xfrm>
            <a:off x="6095999" y="4150398"/>
            <a:ext cx="2827175"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6 * (5 * (4 * 6)))</a:t>
            </a:r>
            <a:endParaRPr lang="zh-CN" altLang="en-US" dirty="0">
              <a:latin typeface="微软雅黑" panose="020B0503020204020204" pitchFamily="34" charset="-122"/>
              <a:ea typeface="微软雅黑" panose="020B0503020204020204" pitchFamily="34" charset="-122"/>
            </a:endParaRPr>
          </a:p>
        </p:txBody>
      </p:sp>
      <p:sp>
        <p:nvSpPr>
          <p:cNvPr id="128" name="文本框 127">
            <a:extLst>
              <a:ext uri="{FF2B5EF4-FFF2-40B4-BE49-F238E27FC236}">
                <a16:creationId xmlns:a16="http://schemas.microsoft.com/office/drawing/2014/main" id="{086E1883-BB49-4628-8C6D-CB02C05D88E2}"/>
              </a:ext>
            </a:extLst>
          </p:cNvPr>
          <p:cNvSpPr txBox="1"/>
          <p:nvPr/>
        </p:nvSpPr>
        <p:spPr>
          <a:xfrm>
            <a:off x="6095999" y="5203012"/>
            <a:ext cx="3469785"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720 // &lt;= </a:t>
            </a:r>
            <a:r>
              <a:rPr lang="zh-CN" altLang="en-US" dirty="0">
                <a:latin typeface="微软雅黑" panose="020B0503020204020204" pitchFamily="34" charset="-122"/>
                <a:ea typeface="微软雅黑" panose="020B0503020204020204" pitchFamily="34" charset="-122"/>
              </a:rPr>
              <a:t>最终的结果</a:t>
            </a:r>
          </a:p>
        </p:txBody>
      </p:sp>
      <p:sp>
        <p:nvSpPr>
          <p:cNvPr id="15" name="文本框 14">
            <a:extLst>
              <a:ext uri="{FF2B5EF4-FFF2-40B4-BE49-F238E27FC236}">
                <a16:creationId xmlns:a16="http://schemas.microsoft.com/office/drawing/2014/main" id="{E3F49A39-0218-43E1-ABF2-8E057DF9836A}"/>
              </a:ext>
            </a:extLst>
          </p:cNvPr>
          <p:cNvSpPr txBox="1"/>
          <p:nvPr/>
        </p:nvSpPr>
        <p:spPr>
          <a:xfrm>
            <a:off x="6095999" y="4673884"/>
            <a:ext cx="3794449"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 two thousand years later...</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1934188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26"/>
                                        </p:tgtEl>
                                        <p:attrNameLst>
                                          <p:attrName>style.visibility</p:attrName>
                                        </p:attrNameLst>
                                      </p:cBhvr>
                                      <p:to>
                                        <p:strVal val="visible"/>
                                      </p:to>
                                    </p:set>
                                    <p:anim calcmode="lin" valueType="num">
                                      <p:cBhvr>
                                        <p:cTn id="7" dur="1000" fill="hold"/>
                                        <p:tgtEl>
                                          <p:spTgt spid="226"/>
                                        </p:tgtEl>
                                        <p:attrNameLst>
                                          <p:attrName>ppt_w</p:attrName>
                                        </p:attrNameLst>
                                      </p:cBhvr>
                                      <p:tavLst>
                                        <p:tav tm="0">
                                          <p:val>
                                            <p:fltVal val="0"/>
                                          </p:val>
                                        </p:tav>
                                        <p:tav tm="100000">
                                          <p:val>
                                            <p:strVal val="#ppt_w"/>
                                          </p:val>
                                        </p:tav>
                                      </p:tavLst>
                                    </p:anim>
                                    <p:anim calcmode="lin" valueType="num">
                                      <p:cBhvr>
                                        <p:cTn id="8" dur="1000" fill="hold"/>
                                        <p:tgtEl>
                                          <p:spTgt spid="226"/>
                                        </p:tgtEl>
                                        <p:attrNameLst>
                                          <p:attrName>ppt_h</p:attrName>
                                        </p:attrNameLst>
                                      </p:cBhvr>
                                      <p:tavLst>
                                        <p:tav tm="0">
                                          <p:val>
                                            <p:fltVal val="0"/>
                                          </p:val>
                                        </p:tav>
                                        <p:tav tm="100000">
                                          <p:val>
                                            <p:strVal val="#ppt_h"/>
                                          </p:val>
                                        </p:tav>
                                      </p:tavLst>
                                    </p:anim>
                                    <p:anim calcmode="lin" valueType="num">
                                      <p:cBhvr>
                                        <p:cTn id="9" dur="1000" fill="hold"/>
                                        <p:tgtEl>
                                          <p:spTgt spid="226"/>
                                        </p:tgtEl>
                                        <p:attrNameLst>
                                          <p:attrName>style.rotation</p:attrName>
                                        </p:attrNameLst>
                                      </p:cBhvr>
                                      <p:tavLst>
                                        <p:tav tm="0">
                                          <p:val>
                                            <p:fltVal val="90"/>
                                          </p:val>
                                        </p:tav>
                                        <p:tav tm="100000">
                                          <p:val>
                                            <p:fltVal val="0"/>
                                          </p:val>
                                        </p:tav>
                                      </p:tavLst>
                                    </p:anim>
                                    <p:animEffect transition="in" filter="fade">
                                      <p:cBhvr>
                                        <p:cTn id="10" dur="1000"/>
                                        <p:tgtEl>
                                          <p:spTgt spid="226"/>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207"/>
                                        </p:tgtEl>
                                        <p:attrNameLst>
                                          <p:attrName>style.visibility</p:attrName>
                                        </p:attrNameLst>
                                      </p:cBhvr>
                                      <p:to>
                                        <p:strVal val="visible"/>
                                      </p:to>
                                    </p:set>
                                    <p:animEffect transition="in" filter="fade">
                                      <p:cBhvr>
                                        <p:cTn id="13" dur="500"/>
                                        <p:tgtEl>
                                          <p:spTgt spid="207"/>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207"/>
                                        </p:tgtEl>
                                        <p:attrNameLst>
                                          <p:attrName>ppt_x</p:attrName>
                                          <p:attrName>ppt_y</p:attrName>
                                        </p:attrNameLst>
                                      </p:cBhvr>
                                      <p:rCtr x="1680" y="2199"/>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26">
                                            <p:txEl>
                                              <p:pRg st="0" end="0"/>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p:bldP spid="207" grpId="1"/>
      <p:bldP spid="9" grpId="0"/>
      <p:bldP spid="13" grpId="0"/>
      <p:bldP spid="49" grpId="0"/>
      <p:bldP spid="58" grpId="0"/>
      <p:bldP spid="128"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文本框 61"/>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02</a:t>
            </a:r>
            <a:endParaRPr lang="zh-CN" altLang="en-US" sz="6000" dirty="0">
              <a:solidFill>
                <a:schemeClr val="tx1"/>
              </a:solidFill>
              <a:latin typeface="+mn-lt"/>
            </a:endParaRPr>
          </a:p>
        </p:txBody>
      </p:sp>
      <p:cxnSp>
        <p:nvCxnSpPr>
          <p:cNvPr id="63" name="直接连接符 62"/>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文本框 2">
            <a:extLst>
              <a:ext uri="{FF2B5EF4-FFF2-40B4-BE49-F238E27FC236}">
                <a16:creationId xmlns:a16="http://schemas.microsoft.com/office/drawing/2014/main" id="{8F25FA7B-D3D9-4673-AFD5-7F289478F8DB}"/>
              </a:ext>
            </a:extLst>
          </p:cNvPr>
          <p:cNvSpPr txBox="1"/>
          <p:nvPr/>
        </p:nvSpPr>
        <p:spPr>
          <a:xfrm>
            <a:off x="1222310" y="1334278"/>
            <a:ext cx="8528180" cy="1938992"/>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栈维护了每个函数调用的信息直到函数返回后才释放，这需要占用相当大的空间，尤其是在程序中使用了许多的递归调用的情况下。除此之外，因为有大量的信息需要保存和恢复，因此生成和销毁活跃记录需要消耗一定的时间。简而言之，递归过程的压栈和出栈，时间和空间都有很大的消耗。</a:t>
            </a:r>
          </a:p>
        </p:txBody>
      </p:sp>
    </p:spTree>
    <p:extLst>
      <p:ext uri="{BB962C8B-B14F-4D97-AF65-F5344CB8AC3E}">
        <p14:creationId xmlns:p14="http://schemas.microsoft.com/office/powerpoint/2010/main" val="355553937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1000" fill="hold"/>
                                        <p:tgtEl>
                                          <p:spTgt spid="63"/>
                                        </p:tgtEl>
                                        <p:attrNameLst>
                                          <p:attrName>ppt_w</p:attrName>
                                        </p:attrNameLst>
                                      </p:cBhvr>
                                      <p:tavLst>
                                        <p:tav tm="0">
                                          <p:val>
                                            <p:fltVal val="0"/>
                                          </p:val>
                                        </p:tav>
                                        <p:tav tm="100000">
                                          <p:val>
                                            <p:strVal val="#ppt_w"/>
                                          </p:val>
                                        </p:tav>
                                      </p:tavLst>
                                    </p:anim>
                                    <p:anim calcmode="lin" valueType="num">
                                      <p:cBhvr>
                                        <p:cTn id="8" dur="1000" fill="hold"/>
                                        <p:tgtEl>
                                          <p:spTgt spid="63"/>
                                        </p:tgtEl>
                                        <p:attrNameLst>
                                          <p:attrName>ppt_h</p:attrName>
                                        </p:attrNameLst>
                                      </p:cBhvr>
                                      <p:tavLst>
                                        <p:tav tm="0">
                                          <p:val>
                                            <p:fltVal val="0"/>
                                          </p:val>
                                        </p:tav>
                                        <p:tav tm="100000">
                                          <p:val>
                                            <p:strVal val="#ppt_h"/>
                                          </p:val>
                                        </p:tav>
                                      </p:tavLst>
                                    </p:anim>
                                    <p:anim calcmode="lin" valueType="num">
                                      <p:cBhvr>
                                        <p:cTn id="9" dur="1000" fill="hold"/>
                                        <p:tgtEl>
                                          <p:spTgt spid="63"/>
                                        </p:tgtEl>
                                        <p:attrNameLst>
                                          <p:attrName>style.rotation</p:attrName>
                                        </p:attrNameLst>
                                      </p:cBhvr>
                                      <p:tavLst>
                                        <p:tav tm="0">
                                          <p:val>
                                            <p:fltVal val="90"/>
                                          </p:val>
                                        </p:tav>
                                        <p:tav tm="100000">
                                          <p:val>
                                            <p:fltVal val="0"/>
                                          </p:val>
                                        </p:tav>
                                      </p:tavLst>
                                    </p:anim>
                                    <p:animEffect transition="in" filter="fade">
                                      <p:cBhvr>
                                        <p:cTn id="10" dur="1000"/>
                                        <p:tgtEl>
                                          <p:spTgt spid="63"/>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62"/>
                                        </p:tgtEl>
                                        <p:attrNameLst>
                                          <p:attrName>ppt_x</p:attrName>
                                          <p:attrName>ppt_y</p:attrName>
                                        </p:attrNameLst>
                                      </p:cBhvr>
                                      <p:rCtr x="1680" y="2199"/>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2" grpId="1"/>
      <p:bldP spid="3" grpId="0"/>
      <p:bldP spid="3"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文本框 61"/>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02</a:t>
            </a:r>
            <a:endParaRPr lang="zh-CN" altLang="en-US" sz="6000" dirty="0">
              <a:solidFill>
                <a:schemeClr val="tx1"/>
              </a:solidFill>
              <a:latin typeface="+mn-lt"/>
            </a:endParaRPr>
          </a:p>
        </p:txBody>
      </p:sp>
      <p:cxnSp>
        <p:nvCxnSpPr>
          <p:cNvPr id="63" name="直接连接符 62"/>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4" name="文本框 3">
            <a:extLst>
              <a:ext uri="{FF2B5EF4-FFF2-40B4-BE49-F238E27FC236}">
                <a16:creationId xmlns:a16="http://schemas.microsoft.com/office/drawing/2014/main" id="{584CC944-F5B0-4C4F-8E8A-583EC79C1F41}"/>
              </a:ext>
            </a:extLst>
          </p:cNvPr>
          <p:cNvSpPr txBox="1"/>
          <p:nvPr/>
        </p:nvSpPr>
        <p:spPr>
          <a:xfrm>
            <a:off x="1199861" y="973865"/>
            <a:ext cx="3347411" cy="830997"/>
          </a:xfrm>
          <a:prstGeom prst="rect">
            <a:avLst/>
          </a:prstGeom>
          <a:noFill/>
        </p:spPr>
        <p:txBody>
          <a:bodyPr wrap="square" rtlCol="0">
            <a:spAutoFit/>
          </a:bodyPr>
          <a:lstStyle/>
          <a:p>
            <a:r>
              <a:rPr lang="zh-CN" altLang="en-US" sz="4800" b="1" dirty="0"/>
              <a:t>尾递归原理</a:t>
            </a:r>
          </a:p>
        </p:txBody>
      </p:sp>
      <p:sp>
        <p:nvSpPr>
          <p:cNvPr id="5" name="文本框 4">
            <a:extLst>
              <a:ext uri="{FF2B5EF4-FFF2-40B4-BE49-F238E27FC236}">
                <a16:creationId xmlns:a16="http://schemas.microsoft.com/office/drawing/2014/main" id="{BF9F58A8-EA7C-4CE2-B68C-3A240A059F6B}"/>
              </a:ext>
            </a:extLst>
          </p:cNvPr>
          <p:cNvSpPr txBox="1"/>
          <p:nvPr/>
        </p:nvSpPr>
        <p:spPr>
          <a:xfrm>
            <a:off x="1299234" y="2131057"/>
            <a:ext cx="9502351" cy="2308324"/>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当编译器检测到一个函数调用是尾递归的时候，它就覆盖当前的活动记录而不是在栈中去创建一个新的。编译器可以做到这点，因为递归调用是当前活跃期内最后一条待执行的语句，于是当这个调用返回时栈帧中并没有其他事情可做，因此也就没有保存栈帧的必要了。通过覆盖当前的栈帧而不是在其之上重新添加一个，这样所使用的栈空间就大大缩减了，这使得实际的运行效率会变得更高。</a:t>
            </a:r>
          </a:p>
        </p:txBody>
      </p:sp>
    </p:spTree>
    <p:extLst>
      <p:ext uri="{BB962C8B-B14F-4D97-AF65-F5344CB8AC3E}">
        <p14:creationId xmlns:p14="http://schemas.microsoft.com/office/powerpoint/2010/main" val="199891338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文本框 58"/>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02</a:t>
            </a:r>
            <a:endParaRPr lang="zh-CN" altLang="en-US" sz="6000" dirty="0">
              <a:solidFill>
                <a:schemeClr val="tx1"/>
              </a:solidFill>
              <a:latin typeface="+mn-lt"/>
            </a:endParaRPr>
          </a:p>
        </p:txBody>
      </p:sp>
      <p:cxnSp>
        <p:nvCxnSpPr>
          <p:cNvPr id="60" name="直接连接符 59"/>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5309F83F-6D31-4049-BAB0-8C85F389B641}"/>
              </a:ext>
            </a:extLst>
          </p:cNvPr>
          <p:cNvPicPr>
            <a:picLocks noChangeAspect="1"/>
          </p:cNvPicPr>
          <p:nvPr/>
        </p:nvPicPr>
        <p:blipFill>
          <a:blip r:embed="rId3"/>
          <a:stretch>
            <a:fillRect/>
          </a:stretch>
        </p:blipFill>
        <p:spPr>
          <a:xfrm>
            <a:off x="1122777" y="1192004"/>
            <a:ext cx="4886137" cy="2704277"/>
          </a:xfrm>
          <a:prstGeom prst="rect">
            <a:avLst/>
          </a:prstGeom>
        </p:spPr>
      </p:pic>
      <p:sp>
        <p:nvSpPr>
          <p:cNvPr id="3" name="文本框 2">
            <a:extLst>
              <a:ext uri="{FF2B5EF4-FFF2-40B4-BE49-F238E27FC236}">
                <a16:creationId xmlns:a16="http://schemas.microsoft.com/office/drawing/2014/main" id="{CBBB77C3-AE99-4C4B-872D-9AB1A28B6194}"/>
              </a:ext>
            </a:extLst>
          </p:cNvPr>
          <p:cNvSpPr txBox="1"/>
          <p:nvPr/>
        </p:nvSpPr>
        <p:spPr>
          <a:xfrm>
            <a:off x="6774020" y="1342308"/>
            <a:ext cx="3573625" cy="461665"/>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fact(6, 1)</a:t>
            </a:r>
            <a:endParaRPr lang="zh-CN" altLang="en-US" sz="2400" dirty="0">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4F5E8ABF-C1C9-4736-9C24-792FB115A89C}"/>
              </a:ext>
            </a:extLst>
          </p:cNvPr>
          <p:cNvSpPr txBox="1"/>
          <p:nvPr/>
        </p:nvSpPr>
        <p:spPr>
          <a:xfrm>
            <a:off x="6774020" y="1953598"/>
            <a:ext cx="2015413" cy="461665"/>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fact(5, 6)</a:t>
            </a:r>
            <a:endParaRPr lang="zh-CN" altLang="en-US" sz="2400" dirty="0">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AE6A60D2-D3B8-43F3-9418-0AD904B716E1}"/>
              </a:ext>
            </a:extLst>
          </p:cNvPr>
          <p:cNvSpPr txBox="1"/>
          <p:nvPr/>
        </p:nvSpPr>
        <p:spPr>
          <a:xfrm>
            <a:off x="6774021" y="2570446"/>
            <a:ext cx="1576873" cy="461665"/>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fact(4, 30)</a:t>
            </a:r>
            <a:endParaRPr lang="zh-CN" altLang="en-US" sz="24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854E3B93-C552-4EDF-93BE-3E1199BC11BC}"/>
              </a:ext>
            </a:extLst>
          </p:cNvPr>
          <p:cNvSpPr txBox="1"/>
          <p:nvPr/>
        </p:nvSpPr>
        <p:spPr>
          <a:xfrm>
            <a:off x="6774021" y="3187294"/>
            <a:ext cx="2015413" cy="461665"/>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fact(3, 120)</a:t>
            </a:r>
            <a:endParaRPr lang="zh-CN" altLang="en-US" sz="2400" dirty="0">
              <a:latin typeface="微软雅黑" panose="020B0503020204020204" pitchFamily="34" charset="-122"/>
              <a:ea typeface="微软雅黑" panose="020B0503020204020204" pitchFamily="34" charset="-122"/>
            </a:endParaRPr>
          </a:p>
        </p:txBody>
      </p:sp>
      <p:sp>
        <p:nvSpPr>
          <p:cNvPr id="12" name="文本框 11">
            <a:extLst>
              <a:ext uri="{FF2B5EF4-FFF2-40B4-BE49-F238E27FC236}">
                <a16:creationId xmlns:a16="http://schemas.microsoft.com/office/drawing/2014/main" id="{BC85110A-3E9B-4A9A-AEA7-CA1D1D44A90C}"/>
              </a:ext>
            </a:extLst>
          </p:cNvPr>
          <p:cNvSpPr txBox="1"/>
          <p:nvPr/>
        </p:nvSpPr>
        <p:spPr>
          <a:xfrm>
            <a:off x="6774022" y="3804142"/>
            <a:ext cx="2015413" cy="461665"/>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fact(2, 360)</a:t>
            </a:r>
            <a:endParaRPr lang="zh-CN" altLang="en-US" sz="2400" dirty="0">
              <a:latin typeface="微软雅黑" panose="020B0503020204020204" pitchFamily="34" charset="-122"/>
              <a:ea typeface="微软雅黑" panose="020B0503020204020204" pitchFamily="34" charset="-122"/>
            </a:endParaRPr>
          </a:p>
        </p:txBody>
      </p:sp>
      <p:sp>
        <p:nvSpPr>
          <p:cNvPr id="35" name="文本框 34">
            <a:extLst>
              <a:ext uri="{FF2B5EF4-FFF2-40B4-BE49-F238E27FC236}">
                <a16:creationId xmlns:a16="http://schemas.microsoft.com/office/drawing/2014/main" id="{34C56F3F-C00B-4DD6-84EC-0DD44FDD4F2D}"/>
              </a:ext>
            </a:extLst>
          </p:cNvPr>
          <p:cNvSpPr txBox="1"/>
          <p:nvPr/>
        </p:nvSpPr>
        <p:spPr>
          <a:xfrm>
            <a:off x="6774022" y="4420990"/>
            <a:ext cx="1950098" cy="461665"/>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fact(1, 720)</a:t>
            </a:r>
            <a:endParaRPr lang="zh-CN" altLang="en-US" sz="2400" dirty="0">
              <a:latin typeface="微软雅黑" panose="020B0503020204020204" pitchFamily="34" charset="-122"/>
              <a:ea typeface="微软雅黑" panose="020B0503020204020204" pitchFamily="34" charset="-122"/>
            </a:endParaRPr>
          </a:p>
        </p:txBody>
      </p:sp>
      <p:sp>
        <p:nvSpPr>
          <p:cNvPr id="36" name="文本框 35">
            <a:extLst>
              <a:ext uri="{FF2B5EF4-FFF2-40B4-BE49-F238E27FC236}">
                <a16:creationId xmlns:a16="http://schemas.microsoft.com/office/drawing/2014/main" id="{277B47A8-F2C6-4E57-8614-A25FE9453470}"/>
              </a:ext>
            </a:extLst>
          </p:cNvPr>
          <p:cNvSpPr txBox="1"/>
          <p:nvPr/>
        </p:nvSpPr>
        <p:spPr>
          <a:xfrm>
            <a:off x="6774022" y="5037838"/>
            <a:ext cx="3424335" cy="461665"/>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720 // &lt;= </a:t>
            </a:r>
            <a:r>
              <a:rPr lang="zh-CN" altLang="en-US" sz="2400" dirty="0">
                <a:latin typeface="微软雅黑" panose="020B0503020204020204" pitchFamily="34" charset="-122"/>
                <a:ea typeface="微软雅黑" panose="020B0503020204020204" pitchFamily="34" charset="-122"/>
              </a:rPr>
              <a:t>最终的结果</a:t>
            </a:r>
          </a:p>
        </p:txBody>
      </p:sp>
      <p:pic>
        <p:nvPicPr>
          <p:cNvPr id="6" name="图片 5">
            <a:extLst>
              <a:ext uri="{FF2B5EF4-FFF2-40B4-BE49-F238E27FC236}">
                <a16:creationId xmlns:a16="http://schemas.microsoft.com/office/drawing/2014/main" id="{1F61B268-E03E-462B-907A-CD6AF2C4FE68}"/>
              </a:ext>
            </a:extLst>
          </p:cNvPr>
          <p:cNvPicPr>
            <a:picLocks noChangeAspect="1"/>
          </p:cNvPicPr>
          <p:nvPr/>
        </p:nvPicPr>
        <p:blipFill>
          <a:blip r:embed="rId4"/>
          <a:stretch>
            <a:fillRect/>
          </a:stretch>
        </p:blipFill>
        <p:spPr>
          <a:xfrm>
            <a:off x="1122777" y="4265807"/>
            <a:ext cx="3607843" cy="1043590"/>
          </a:xfrm>
          <a:prstGeom prst="rect">
            <a:avLst/>
          </a:prstGeom>
        </p:spPr>
      </p:pic>
    </p:spTree>
    <p:extLst>
      <p:ext uri="{BB962C8B-B14F-4D97-AF65-F5344CB8AC3E}">
        <p14:creationId xmlns:p14="http://schemas.microsoft.com/office/powerpoint/2010/main" val="372755635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1000" fill="hold"/>
                                        <p:tgtEl>
                                          <p:spTgt spid="60"/>
                                        </p:tgtEl>
                                        <p:attrNameLst>
                                          <p:attrName>ppt_w</p:attrName>
                                        </p:attrNameLst>
                                      </p:cBhvr>
                                      <p:tavLst>
                                        <p:tav tm="0">
                                          <p:val>
                                            <p:fltVal val="0"/>
                                          </p:val>
                                        </p:tav>
                                        <p:tav tm="100000">
                                          <p:val>
                                            <p:strVal val="#ppt_w"/>
                                          </p:val>
                                        </p:tav>
                                      </p:tavLst>
                                    </p:anim>
                                    <p:anim calcmode="lin" valueType="num">
                                      <p:cBhvr>
                                        <p:cTn id="8" dur="1000" fill="hold"/>
                                        <p:tgtEl>
                                          <p:spTgt spid="60"/>
                                        </p:tgtEl>
                                        <p:attrNameLst>
                                          <p:attrName>ppt_h</p:attrName>
                                        </p:attrNameLst>
                                      </p:cBhvr>
                                      <p:tavLst>
                                        <p:tav tm="0">
                                          <p:val>
                                            <p:fltVal val="0"/>
                                          </p:val>
                                        </p:tav>
                                        <p:tav tm="100000">
                                          <p:val>
                                            <p:strVal val="#ppt_h"/>
                                          </p:val>
                                        </p:tav>
                                      </p:tavLst>
                                    </p:anim>
                                    <p:anim calcmode="lin" valueType="num">
                                      <p:cBhvr>
                                        <p:cTn id="9" dur="1000" fill="hold"/>
                                        <p:tgtEl>
                                          <p:spTgt spid="60"/>
                                        </p:tgtEl>
                                        <p:attrNameLst>
                                          <p:attrName>style.rotation</p:attrName>
                                        </p:attrNameLst>
                                      </p:cBhvr>
                                      <p:tavLst>
                                        <p:tav tm="0">
                                          <p:val>
                                            <p:fltVal val="90"/>
                                          </p:val>
                                        </p:tav>
                                        <p:tav tm="100000">
                                          <p:val>
                                            <p:fltVal val="0"/>
                                          </p:val>
                                        </p:tav>
                                      </p:tavLst>
                                    </p:anim>
                                    <p:animEffect transition="in" filter="fade">
                                      <p:cBhvr>
                                        <p:cTn id="10" dur="1000"/>
                                        <p:tgtEl>
                                          <p:spTgt spid="60"/>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59"/>
                                        </p:tgtEl>
                                        <p:attrNameLst>
                                          <p:attrName>ppt_x</p:attrName>
                                          <p:attrName>ppt_y</p:attrName>
                                        </p:attrNameLst>
                                      </p:cBhvr>
                                      <p:rCtr x="1680" y="2199"/>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59" grpId="1"/>
      <p:bldP spid="3"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Freeform 191"/>
          <p:cNvSpPr>
            <a:spLocks/>
          </p:cNvSpPr>
          <p:nvPr/>
        </p:nvSpPr>
        <p:spPr bwMode="auto">
          <a:xfrm>
            <a:off x="9979163" y="1889886"/>
            <a:ext cx="89145" cy="77073"/>
          </a:xfrm>
          <a:custGeom>
            <a:avLst/>
            <a:gdLst>
              <a:gd name="T0" fmla="*/ 41 w 81"/>
              <a:gd name="T1" fmla="*/ 0 h 70"/>
              <a:gd name="T2" fmla="*/ 24 w 81"/>
              <a:gd name="T3" fmla="*/ 4 h 70"/>
              <a:gd name="T4" fmla="*/ 9 w 81"/>
              <a:gd name="T5" fmla="*/ 51 h 70"/>
              <a:gd name="T6" fmla="*/ 41 w 81"/>
              <a:gd name="T7" fmla="*/ 70 h 70"/>
              <a:gd name="T8" fmla="*/ 57 w 81"/>
              <a:gd name="T9" fmla="*/ 66 h 70"/>
              <a:gd name="T10" fmla="*/ 72 w 81"/>
              <a:gd name="T11" fmla="*/ 19 h 70"/>
              <a:gd name="T12" fmla="*/ 41 w 81"/>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81" h="70">
                <a:moveTo>
                  <a:pt x="41" y="0"/>
                </a:moveTo>
                <a:cubicBezTo>
                  <a:pt x="35" y="0"/>
                  <a:pt x="30" y="1"/>
                  <a:pt x="24" y="4"/>
                </a:cubicBezTo>
                <a:cubicBezTo>
                  <a:pt x="7" y="13"/>
                  <a:pt x="0" y="34"/>
                  <a:pt x="9" y="51"/>
                </a:cubicBezTo>
                <a:cubicBezTo>
                  <a:pt x="16" y="64"/>
                  <a:pt x="28" y="70"/>
                  <a:pt x="41" y="70"/>
                </a:cubicBezTo>
                <a:cubicBezTo>
                  <a:pt x="46" y="70"/>
                  <a:pt x="52" y="69"/>
                  <a:pt x="57" y="66"/>
                </a:cubicBezTo>
                <a:cubicBezTo>
                  <a:pt x="75" y="57"/>
                  <a:pt x="81" y="36"/>
                  <a:pt x="72" y="19"/>
                </a:cubicBezTo>
                <a:cubicBezTo>
                  <a:pt x="66" y="6"/>
                  <a:pt x="53" y="0"/>
                  <a:pt x="4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Freeform 197"/>
          <p:cNvSpPr>
            <a:spLocks/>
          </p:cNvSpPr>
          <p:nvPr/>
        </p:nvSpPr>
        <p:spPr bwMode="auto">
          <a:xfrm>
            <a:off x="10480604" y="1897779"/>
            <a:ext cx="59430" cy="33894"/>
          </a:xfrm>
          <a:custGeom>
            <a:avLst/>
            <a:gdLst>
              <a:gd name="T0" fmla="*/ 1 w 54"/>
              <a:gd name="T1" fmla="*/ 0 h 31"/>
              <a:gd name="T2" fmla="*/ 4 w 54"/>
              <a:gd name="T3" fmla="*/ 16 h 31"/>
              <a:gd name="T4" fmla="*/ 28 w 54"/>
              <a:gd name="T5" fmla="*/ 31 h 31"/>
              <a:gd name="T6" fmla="*/ 41 w 54"/>
              <a:gd name="T7" fmla="*/ 28 h 31"/>
              <a:gd name="T8" fmla="*/ 54 w 54"/>
              <a:gd name="T9" fmla="*/ 14 h 31"/>
              <a:gd name="T10" fmla="*/ 35 w 54"/>
              <a:gd name="T11" fmla="*/ 18 h 31"/>
              <a:gd name="T12" fmla="*/ 1 w 54"/>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54" h="31">
                <a:moveTo>
                  <a:pt x="1" y="0"/>
                </a:moveTo>
                <a:cubicBezTo>
                  <a:pt x="0" y="5"/>
                  <a:pt x="1" y="11"/>
                  <a:pt x="4" y="16"/>
                </a:cubicBezTo>
                <a:cubicBezTo>
                  <a:pt x="9" y="26"/>
                  <a:pt x="18" y="31"/>
                  <a:pt x="28" y="31"/>
                </a:cubicBezTo>
                <a:cubicBezTo>
                  <a:pt x="33" y="31"/>
                  <a:pt x="37" y="30"/>
                  <a:pt x="41" y="28"/>
                </a:cubicBezTo>
                <a:cubicBezTo>
                  <a:pt x="47" y="25"/>
                  <a:pt x="51" y="19"/>
                  <a:pt x="54" y="14"/>
                </a:cubicBezTo>
                <a:cubicBezTo>
                  <a:pt x="48" y="17"/>
                  <a:pt x="41" y="18"/>
                  <a:pt x="35" y="18"/>
                </a:cubicBezTo>
                <a:cubicBezTo>
                  <a:pt x="22" y="18"/>
                  <a:pt x="9" y="11"/>
                  <a:pt x="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203"/>
          <p:cNvSpPr>
            <a:spLocks noEditPoints="1"/>
          </p:cNvSpPr>
          <p:nvPr/>
        </p:nvSpPr>
        <p:spPr bwMode="auto">
          <a:xfrm>
            <a:off x="8926601" y="2991199"/>
            <a:ext cx="62680" cy="53394"/>
          </a:xfrm>
          <a:custGeom>
            <a:avLst/>
            <a:gdLst>
              <a:gd name="T0" fmla="*/ 45 w 57"/>
              <a:gd name="T1" fmla="*/ 6 h 49"/>
              <a:gd name="T2" fmla="*/ 40 w 57"/>
              <a:gd name="T3" fmla="*/ 47 h 49"/>
              <a:gd name="T4" fmla="*/ 51 w 57"/>
              <a:gd name="T5" fmla="*/ 13 h 49"/>
              <a:gd name="T6" fmla="*/ 45 w 57"/>
              <a:gd name="T7" fmla="*/ 6 h 49"/>
              <a:gd name="T8" fmla="*/ 28 w 57"/>
              <a:gd name="T9" fmla="*/ 0 h 49"/>
              <a:gd name="T10" fmla="*/ 17 w 57"/>
              <a:gd name="T11" fmla="*/ 3 h 49"/>
              <a:gd name="T12" fmla="*/ 6 w 57"/>
              <a:gd name="T13" fmla="*/ 36 h 49"/>
              <a:gd name="T14" fmla="*/ 29 w 57"/>
              <a:gd name="T15" fmla="*/ 49 h 49"/>
              <a:gd name="T16" fmla="*/ 35 w 57"/>
              <a:gd name="T17" fmla="*/ 49 h 49"/>
              <a:gd name="T18" fmla="*/ 41 w 57"/>
              <a:gd name="T19" fmla="*/ 3 h 49"/>
              <a:gd name="T20" fmla="*/ 28 w 5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49">
                <a:moveTo>
                  <a:pt x="45" y="6"/>
                </a:moveTo>
                <a:cubicBezTo>
                  <a:pt x="40" y="47"/>
                  <a:pt x="40" y="47"/>
                  <a:pt x="40" y="47"/>
                </a:cubicBezTo>
                <a:cubicBezTo>
                  <a:pt x="52" y="40"/>
                  <a:pt x="57" y="25"/>
                  <a:pt x="51" y="13"/>
                </a:cubicBezTo>
                <a:cubicBezTo>
                  <a:pt x="49" y="10"/>
                  <a:pt x="47" y="8"/>
                  <a:pt x="45" y="6"/>
                </a:cubicBezTo>
                <a:moveTo>
                  <a:pt x="28" y="0"/>
                </a:moveTo>
                <a:cubicBezTo>
                  <a:pt x="25" y="0"/>
                  <a:pt x="21" y="1"/>
                  <a:pt x="17" y="3"/>
                </a:cubicBezTo>
                <a:cubicBezTo>
                  <a:pt x="5" y="9"/>
                  <a:pt x="0" y="24"/>
                  <a:pt x="6" y="36"/>
                </a:cubicBezTo>
                <a:cubicBezTo>
                  <a:pt x="11" y="45"/>
                  <a:pt x="20" y="49"/>
                  <a:pt x="29" y="49"/>
                </a:cubicBezTo>
                <a:cubicBezTo>
                  <a:pt x="31" y="49"/>
                  <a:pt x="33" y="49"/>
                  <a:pt x="35" y="49"/>
                </a:cubicBezTo>
                <a:cubicBezTo>
                  <a:pt x="41" y="3"/>
                  <a:pt x="41" y="3"/>
                  <a:pt x="41" y="3"/>
                </a:cubicBezTo>
                <a:cubicBezTo>
                  <a:pt x="37" y="1"/>
                  <a:pt x="33" y="0"/>
                  <a:pt x="28"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204"/>
          <p:cNvSpPr>
            <a:spLocks/>
          </p:cNvSpPr>
          <p:nvPr/>
        </p:nvSpPr>
        <p:spPr bwMode="auto">
          <a:xfrm>
            <a:off x="8965138" y="2994449"/>
            <a:ext cx="11143" cy="50144"/>
          </a:xfrm>
          <a:custGeom>
            <a:avLst/>
            <a:gdLst>
              <a:gd name="T0" fmla="*/ 6 w 10"/>
              <a:gd name="T1" fmla="*/ 0 h 46"/>
              <a:gd name="T2" fmla="*/ 0 w 10"/>
              <a:gd name="T3" fmla="*/ 46 h 46"/>
              <a:gd name="T4" fmla="*/ 5 w 10"/>
              <a:gd name="T5" fmla="*/ 44 h 46"/>
              <a:gd name="T6" fmla="*/ 5 w 10"/>
              <a:gd name="T7" fmla="*/ 44 h 46"/>
              <a:gd name="T8" fmla="*/ 10 w 10"/>
              <a:gd name="T9" fmla="*/ 3 h 46"/>
              <a:gd name="T10" fmla="*/ 6 w 10"/>
              <a:gd name="T11" fmla="*/ 0 h 46"/>
            </a:gdLst>
            <a:ahLst/>
            <a:cxnLst>
              <a:cxn ang="0">
                <a:pos x="T0" y="T1"/>
              </a:cxn>
              <a:cxn ang="0">
                <a:pos x="T2" y="T3"/>
              </a:cxn>
              <a:cxn ang="0">
                <a:pos x="T4" y="T5"/>
              </a:cxn>
              <a:cxn ang="0">
                <a:pos x="T6" y="T7"/>
              </a:cxn>
              <a:cxn ang="0">
                <a:pos x="T8" y="T9"/>
              </a:cxn>
              <a:cxn ang="0">
                <a:pos x="T10" y="T11"/>
              </a:cxn>
            </a:cxnLst>
            <a:rect l="0" t="0" r="r" b="b"/>
            <a:pathLst>
              <a:path w="10" h="46">
                <a:moveTo>
                  <a:pt x="6" y="0"/>
                </a:moveTo>
                <a:cubicBezTo>
                  <a:pt x="0" y="46"/>
                  <a:pt x="0" y="46"/>
                  <a:pt x="0" y="46"/>
                </a:cubicBezTo>
                <a:cubicBezTo>
                  <a:pt x="2" y="45"/>
                  <a:pt x="3" y="45"/>
                  <a:pt x="5" y="44"/>
                </a:cubicBezTo>
                <a:cubicBezTo>
                  <a:pt x="5" y="44"/>
                  <a:pt x="5" y="44"/>
                  <a:pt x="5" y="44"/>
                </a:cubicBezTo>
                <a:cubicBezTo>
                  <a:pt x="10" y="3"/>
                  <a:pt x="10" y="3"/>
                  <a:pt x="10" y="3"/>
                </a:cubicBezTo>
                <a:cubicBezTo>
                  <a:pt x="9" y="2"/>
                  <a:pt x="8" y="1"/>
                  <a:pt x="6"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Freeform 212"/>
          <p:cNvSpPr>
            <a:spLocks/>
          </p:cNvSpPr>
          <p:nvPr/>
        </p:nvSpPr>
        <p:spPr bwMode="auto">
          <a:xfrm>
            <a:off x="6958100" y="4905850"/>
            <a:ext cx="132789" cy="117467"/>
          </a:xfrm>
          <a:custGeom>
            <a:avLst/>
            <a:gdLst>
              <a:gd name="T0" fmla="*/ 61 w 121"/>
              <a:gd name="T1" fmla="*/ 0 h 107"/>
              <a:gd name="T2" fmla="*/ 36 w 121"/>
              <a:gd name="T3" fmla="*/ 7 h 107"/>
              <a:gd name="T4" fmla="*/ 14 w 121"/>
              <a:gd name="T5" fmla="*/ 78 h 107"/>
              <a:gd name="T6" fmla="*/ 61 w 121"/>
              <a:gd name="T7" fmla="*/ 107 h 107"/>
              <a:gd name="T8" fmla="*/ 86 w 121"/>
              <a:gd name="T9" fmla="*/ 101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7"/>
                </a:cubicBezTo>
                <a:cubicBezTo>
                  <a:pt x="10" y="20"/>
                  <a:pt x="0" y="52"/>
                  <a:pt x="14" y="78"/>
                </a:cubicBezTo>
                <a:cubicBezTo>
                  <a:pt x="23" y="96"/>
                  <a:pt x="42" y="107"/>
                  <a:pt x="61" y="107"/>
                </a:cubicBezTo>
                <a:cubicBezTo>
                  <a:pt x="69" y="107"/>
                  <a:pt x="78" y="105"/>
                  <a:pt x="86" y="101"/>
                </a:cubicBezTo>
                <a:cubicBezTo>
                  <a:pt x="111" y="87"/>
                  <a:pt x="121" y="55"/>
                  <a:pt x="108" y="29"/>
                </a:cubicBezTo>
                <a:cubicBezTo>
                  <a:pt x="98" y="11"/>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Freeform 213"/>
          <p:cNvSpPr>
            <a:spLocks/>
          </p:cNvSpPr>
          <p:nvPr/>
        </p:nvSpPr>
        <p:spPr bwMode="auto">
          <a:xfrm>
            <a:off x="9823624" y="1364301"/>
            <a:ext cx="133718" cy="116074"/>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4" y="96"/>
                  <a:pt x="42" y="106"/>
                  <a:pt x="61" y="106"/>
                </a:cubicBezTo>
                <a:cubicBezTo>
                  <a:pt x="69" y="106"/>
                  <a:pt x="78" y="104"/>
                  <a:pt x="86" y="100"/>
                </a:cubicBezTo>
                <a:cubicBezTo>
                  <a:pt x="112" y="86"/>
                  <a:pt x="122" y="54"/>
                  <a:pt x="108" y="28"/>
                </a:cubicBezTo>
                <a:cubicBezTo>
                  <a:pt x="99" y="10"/>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Freeform 214"/>
          <p:cNvSpPr>
            <a:spLocks/>
          </p:cNvSpPr>
          <p:nvPr/>
        </p:nvSpPr>
        <p:spPr bwMode="auto">
          <a:xfrm>
            <a:off x="9197751" y="1893136"/>
            <a:ext cx="132789" cy="117467"/>
          </a:xfrm>
          <a:custGeom>
            <a:avLst/>
            <a:gdLst>
              <a:gd name="T0" fmla="*/ 61 w 121"/>
              <a:gd name="T1" fmla="*/ 0 h 107"/>
              <a:gd name="T2" fmla="*/ 36 w 121"/>
              <a:gd name="T3" fmla="*/ 6 h 107"/>
              <a:gd name="T4" fmla="*/ 14 w 121"/>
              <a:gd name="T5" fmla="*/ 78 h 107"/>
              <a:gd name="T6" fmla="*/ 61 w 121"/>
              <a:gd name="T7" fmla="*/ 107 h 107"/>
              <a:gd name="T8" fmla="*/ 85 w 121"/>
              <a:gd name="T9" fmla="*/ 100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6"/>
                </a:cubicBezTo>
                <a:cubicBezTo>
                  <a:pt x="10" y="20"/>
                  <a:pt x="0" y="52"/>
                  <a:pt x="14" y="78"/>
                </a:cubicBezTo>
                <a:cubicBezTo>
                  <a:pt x="23" y="96"/>
                  <a:pt x="42" y="107"/>
                  <a:pt x="61" y="107"/>
                </a:cubicBezTo>
                <a:cubicBezTo>
                  <a:pt x="69" y="107"/>
                  <a:pt x="77" y="105"/>
                  <a:pt x="85" y="100"/>
                </a:cubicBezTo>
                <a:cubicBezTo>
                  <a:pt x="111" y="87"/>
                  <a:pt x="121" y="55"/>
                  <a:pt x="108" y="29"/>
                </a:cubicBezTo>
                <a:cubicBezTo>
                  <a:pt x="98" y="11"/>
                  <a:pt x="80" y="0"/>
                  <a:pt x="6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3" name="Freeform 215"/>
          <p:cNvSpPr>
            <a:spLocks/>
          </p:cNvSpPr>
          <p:nvPr/>
        </p:nvSpPr>
        <p:spPr bwMode="auto">
          <a:xfrm>
            <a:off x="10156989" y="1648451"/>
            <a:ext cx="103074" cy="91002"/>
          </a:xfrm>
          <a:custGeom>
            <a:avLst/>
            <a:gdLst>
              <a:gd name="T0" fmla="*/ 47 w 94"/>
              <a:gd name="T1" fmla="*/ 0 h 83"/>
              <a:gd name="T2" fmla="*/ 28 w 94"/>
              <a:gd name="T3" fmla="*/ 5 h 83"/>
              <a:gd name="T4" fmla="*/ 11 w 94"/>
              <a:gd name="T5" fmla="*/ 61 h 83"/>
              <a:gd name="T6" fmla="*/ 47 w 94"/>
              <a:gd name="T7" fmla="*/ 83 h 83"/>
              <a:gd name="T8" fmla="*/ 66 w 94"/>
              <a:gd name="T9" fmla="*/ 78 h 83"/>
              <a:gd name="T10" fmla="*/ 84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1" y="0"/>
                  <a:pt x="34" y="2"/>
                  <a:pt x="28" y="5"/>
                </a:cubicBezTo>
                <a:cubicBezTo>
                  <a:pt x="8" y="16"/>
                  <a:pt x="0" y="41"/>
                  <a:pt x="11" y="61"/>
                </a:cubicBezTo>
                <a:cubicBezTo>
                  <a:pt x="18" y="75"/>
                  <a:pt x="32" y="83"/>
                  <a:pt x="47" y="83"/>
                </a:cubicBezTo>
                <a:cubicBezTo>
                  <a:pt x="54" y="83"/>
                  <a:pt x="60" y="81"/>
                  <a:pt x="66" y="78"/>
                </a:cubicBezTo>
                <a:cubicBezTo>
                  <a:pt x="87" y="68"/>
                  <a:pt x="94" y="43"/>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Freeform 217"/>
          <p:cNvSpPr>
            <a:spLocks/>
          </p:cNvSpPr>
          <p:nvPr/>
        </p:nvSpPr>
        <p:spPr bwMode="auto">
          <a:xfrm>
            <a:off x="10467604" y="1826277"/>
            <a:ext cx="103074" cy="86824"/>
          </a:xfrm>
          <a:custGeom>
            <a:avLst/>
            <a:gdLst>
              <a:gd name="T0" fmla="*/ 47 w 94"/>
              <a:gd name="T1" fmla="*/ 0 h 79"/>
              <a:gd name="T2" fmla="*/ 28 w 94"/>
              <a:gd name="T3" fmla="*/ 5 h 79"/>
              <a:gd name="T4" fmla="*/ 11 w 94"/>
              <a:gd name="T5" fmla="*/ 61 h 79"/>
              <a:gd name="T6" fmla="*/ 13 w 94"/>
              <a:gd name="T7" fmla="*/ 65 h 79"/>
              <a:gd name="T8" fmla="*/ 27 w 94"/>
              <a:gd name="T9" fmla="*/ 44 h 79"/>
              <a:gd name="T10" fmla="*/ 40 w 94"/>
              <a:gd name="T11" fmla="*/ 41 h 79"/>
              <a:gd name="T12" fmla="*/ 65 w 94"/>
              <a:gd name="T13" fmla="*/ 56 h 79"/>
              <a:gd name="T14" fmla="*/ 66 w 94"/>
              <a:gd name="T15" fmla="*/ 79 h 79"/>
              <a:gd name="T16" fmla="*/ 66 w 94"/>
              <a:gd name="T17" fmla="*/ 78 h 79"/>
              <a:gd name="T18" fmla="*/ 84 w 94"/>
              <a:gd name="T19" fmla="*/ 22 h 79"/>
              <a:gd name="T20" fmla="*/ 47 w 94"/>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79">
                <a:moveTo>
                  <a:pt x="47" y="0"/>
                </a:moveTo>
                <a:cubicBezTo>
                  <a:pt x="41" y="0"/>
                  <a:pt x="34" y="2"/>
                  <a:pt x="28" y="5"/>
                </a:cubicBezTo>
                <a:cubicBezTo>
                  <a:pt x="8" y="16"/>
                  <a:pt x="0" y="41"/>
                  <a:pt x="11" y="61"/>
                </a:cubicBezTo>
                <a:cubicBezTo>
                  <a:pt x="11" y="62"/>
                  <a:pt x="12" y="64"/>
                  <a:pt x="13" y="65"/>
                </a:cubicBezTo>
                <a:cubicBezTo>
                  <a:pt x="14" y="56"/>
                  <a:pt x="19" y="48"/>
                  <a:pt x="27" y="44"/>
                </a:cubicBezTo>
                <a:cubicBezTo>
                  <a:pt x="32" y="42"/>
                  <a:pt x="36" y="41"/>
                  <a:pt x="40" y="41"/>
                </a:cubicBezTo>
                <a:cubicBezTo>
                  <a:pt x="50" y="41"/>
                  <a:pt x="60" y="46"/>
                  <a:pt x="65" y="56"/>
                </a:cubicBezTo>
                <a:cubicBezTo>
                  <a:pt x="69" y="63"/>
                  <a:pt x="69" y="71"/>
                  <a:pt x="66" y="79"/>
                </a:cubicBezTo>
                <a:cubicBezTo>
                  <a:pt x="66" y="78"/>
                  <a:pt x="66" y="78"/>
                  <a:pt x="66" y="78"/>
                </a:cubicBezTo>
                <a:cubicBezTo>
                  <a:pt x="87" y="68"/>
                  <a:pt x="94" y="43"/>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218"/>
          <p:cNvSpPr>
            <a:spLocks/>
          </p:cNvSpPr>
          <p:nvPr/>
        </p:nvSpPr>
        <p:spPr bwMode="auto">
          <a:xfrm>
            <a:off x="10481997" y="1871314"/>
            <a:ext cx="61287" cy="45966"/>
          </a:xfrm>
          <a:custGeom>
            <a:avLst/>
            <a:gdLst>
              <a:gd name="T0" fmla="*/ 27 w 56"/>
              <a:gd name="T1" fmla="*/ 0 h 42"/>
              <a:gd name="T2" fmla="*/ 14 w 56"/>
              <a:gd name="T3" fmla="*/ 3 h 42"/>
              <a:gd name="T4" fmla="*/ 0 w 56"/>
              <a:gd name="T5" fmla="*/ 24 h 42"/>
              <a:gd name="T6" fmla="*/ 34 w 56"/>
              <a:gd name="T7" fmla="*/ 42 h 42"/>
              <a:gd name="T8" fmla="*/ 53 w 56"/>
              <a:gd name="T9" fmla="*/ 38 h 42"/>
              <a:gd name="T10" fmla="*/ 52 w 56"/>
              <a:gd name="T11" fmla="*/ 15 h 42"/>
              <a:gd name="T12" fmla="*/ 27 w 56"/>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56" h="42">
                <a:moveTo>
                  <a:pt x="27" y="0"/>
                </a:moveTo>
                <a:cubicBezTo>
                  <a:pt x="23" y="0"/>
                  <a:pt x="19" y="1"/>
                  <a:pt x="14" y="3"/>
                </a:cubicBezTo>
                <a:cubicBezTo>
                  <a:pt x="6" y="7"/>
                  <a:pt x="1" y="15"/>
                  <a:pt x="0" y="24"/>
                </a:cubicBezTo>
                <a:cubicBezTo>
                  <a:pt x="8" y="35"/>
                  <a:pt x="21" y="42"/>
                  <a:pt x="34" y="42"/>
                </a:cubicBezTo>
                <a:cubicBezTo>
                  <a:pt x="40" y="42"/>
                  <a:pt x="47" y="41"/>
                  <a:pt x="53" y="38"/>
                </a:cubicBezTo>
                <a:cubicBezTo>
                  <a:pt x="56" y="30"/>
                  <a:pt x="56" y="22"/>
                  <a:pt x="52" y="15"/>
                </a:cubicBezTo>
                <a:cubicBezTo>
                  <a:pt x="47" y="5"/>
                  <a:pt x="37" y="0"/>
                  <a:pt x="27" y="0"/>
                </a:cubicBezTo>
              </a:path>
            </a:pathLst>
          </a:custGeom>
          <a:solidFill>
            <a:srgbClr val="3D3D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219"/>
          <p:cNvSpPr>
            <a:spLocks/>
          </p:cNvSpPr>
          <p:nvPr/>
        </p:nvSpPr>
        <p:spPr bwMode="auto">
          <a:xfrm>
            <a:off x="10575321" y="1336908"/>
            <a:ext cx="98431" cy="90074"/>
          </a:xfrm>
          <a:custGeom>
            <a:avLst/>
            <a:gdLst>
              <a:gd name="T0" fmla="*/ 43 w 90"/>
              <a:gd name="T1" fmla="*/ 0 h 82"/>
              <a:gd name="T2" fmla="*/ 24 w 90"/>
              <a:gd name="T3" fmla="*/ 4 h 82"/>
              <a:gd name="T4" fmla="*/ 19 w 90"/>
              <a:gd name="T5" fmla="*/ 7 h 82"/>
              <a:gd name="T6" fmla="*/ 3 w 90"/>
              <a:gd name="T7" fmla="*/ 30 h 82"/>
              <a:gd name="T8" fmla="*/ 6 w 90"/>
              <a:gd name="T9" fmla="*/ 60 h 82"/>
              <a:gd name="T10" fmla="*/ 43 w 90"/>
              <a:gd name="T11" fmla="*/ 82 h 82"/>
              <a:gd name="T12" fmla="*/ 62 w 90"/>
              <a:gd name="T13" fmla="*/ 78 h 82"/>
              <a:gd name="T14" fmla="*/ 79 w 90"/>
              <a:gd name="T15" fmla="*/ 22 h 82"/>
              <a:gd name="T16" fmla="*/ 43 w 90"/>
              <a:gd name="T17"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82">
                <a:moveTo>
                  <a:pt x="43" y="0"/>
                </a:moveTo>
                <a:cubicBezTo>
                  <a:pt x="36" y="0"/>
                  <a:pt x="30" y="1"/>
                  <a:pt x="24" y="4"/>
                </a:cubicBezTo>
                <a:cubicBezTo>
                  <a:pt x="22" y="5"/>
                  <a:pt x="21" y="6"/>
                  <a:pt x="19" y="7"/>
                </a:cubicBezTo>
                <a:cubicBezTo>
                  <a:pt x="3" y="30"/>
                  <a:pt x="3" y="30"/>
                  <a:pt x="3" y="30"/>
                </a:cubicBezTo>
                <a:cubicBezTo>
                  <a:pt x="0" y="40"/>
                  <a:pt x="1" y="51"/>
                  <a:pt x="6" y="60"/>
                </a:cubicBezTo>
                <a:cubicBezTo>
                  <a:pt x="14" y="74"/>
                  <a:pt x="28" y="82"/>
                  <a:pt x="43" y="82"/>
                </a:cubicBezTo>
                <a:cubicBezTo>
                  <a:pt x="49" y="82"/>
                  <a:pt x="56" y="81"/>
                  <a:pt x="62" y="78"/>
                </a:cubicBezTo>
                <a:cubicBezTo>
                  <a:pt x="82" y="67"/>
                  <a:pt x="90" y="42"/>
                  <a:pt x="79" y="22"/>
                </a:cubicBezTo>
                <a:cubicBezTo>
                  <a:pt x="72" y="8"/>
                  <a:pt x="58" y="0"/>
                  <a:pt x="4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8" name="Freeform 220"/>
          <p:cNvSpPr>
            <a:spLocks/>
          </p:cNvSpPr>
          <p:nvPr/>
        </p:nvSpPr>
        <p:spPr bwMode="auto">
          <a:xfrm>
            <a:off x="10578571" y="1344336"/>
            <a:ext cx="17643" cy="25536"/>
          </a:xfrm>
          <a:custGeom>
            <a:avLst/>
            <a:gdLst>
              <a:gd name="T0" fmla="*/ 16 w 16"/>
              <a:gd name="T1" fmla="*/ 0 h 23"/>
              <a:gd name="T2" fmla="*/ 0 w 16"/>
              <a:gd name="T3" fmla="*/ 23 h 23"/>
              <a:gd name="T4" fmla="*/ 16 w 16"/>
              <a:gd name="T5" fmla="*/ 0 h 23"/>
            </a:gdLst>
            <a:ahLst/>
            <a:cxnLst>
              <a:cxn ang="0">
                <a:pos x="T0" y="T1"/>
              </a:cxn>
              <a:cxn ang="0">
                <a:pos x="T2" y="T3"/>
              </a:cxn>
              <a:cxn ang="0">
                <a:pos x="T4" y="T5"/>
              </a:cxn>
            </a:cxnLst>
            <a:rect l="0" t="0" r="r" b="b"/>
            <a:pathLst>
              <a:path w="16" h="23">
                <a:moveTo>
                  <a:pt x="16" y="0"/>
                </a:moveTo>
                <a:cubicBezTo>
                  <a:pt x="8" y="6"/>
                  <a:pt x="2" y="14"/>
                  <a:pt x="0" y="23"/>
                </a:cubicBezTo>
                <a:cubicBezTo>
                  <a:pt x="16" y="0"/>
                  <a:pt x="16" y="0"/>
                  <a:pt x="16"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226"/>
          <p:cNvSpPr>
            <a:spLocks/>
          </p:cNvSpPr>
          <p:nvPr/>
        </p:nvSpPr>
        <p:spPr bwMode="auto">
          <a:xfrm>
            <a:off x="7496685" y="5041889"/>
            <a:ext cx="65002" cy="57109"/>
          </a:xfrm>
          <a:custGeom>
            <a:avLst/>
            <a:gdLst>
              <a:gd name="T0" fmla="*/ 29 w 59"/>
              <a:gd name="T1" fmla="*/ 0 h 52"/>
              <a:gd name="T2" fmla="*/ 18 w 59"/>
              <a:gd name="T3" fmla="*/ 3 h 52"/>
              <a:gd name="T4" fmla="*/ 7 w 59"/>
              <a:gd name="T5" fmla="*/ 38 h 52"/>
              <a:gd name="T6" fmla="*/ 29 w 59"/>
              <a:gd name="T7" fmla="*/ 52 h 52"/>
              <a:gd name="T8" fmla="*/ 41 w 59"/>
              <a:gd name="T9" fmla="*/ 49 h 52"/>
              <a:gd name="T10" fmla="*/ 52 w 59"/>
              <a:gd name="T11" fmla="*/ 14 h 52"/>
              <a:gd name="T12" fmla="*/ 29 w 59"/>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9" h="52">
                <a:moveTo>
                  <a:pt x="29" y="0"/>
                </a:moveTo>
                <a:cubicBezTo>
                  <a:pt x="25" y="0"/>
                  <a:pt x="21" y="1"/>
                  <a:pt x="18" y="3"/>
                </a:cubicBezTo>
                <a:cubicBezTo>
                  <a:pt x="5" y="10"/>
                  <a:pt x="0" y="25"/>
                  <a:pt x="7" y="38"/>
                </a:cubicBezTo>
                <a:cubicBezTo>
                  <a:pt x="11" y="47"/>
                  <a:pt x="20" y="52"/>
                  <a:pt x="29" y="52"/>
                </a:cubicBezTo>
                <a:cubicBezTo>
                  <a:pt x="33" y="52"/>
                  <a:pt x="38" y="51"/>
                  <a:pt x="41" y="49"/>
                </a:cubicBezTo>
                <a:cubicBezTo>
                  <a:pt x="54" y="42"/>
                  <a:pt x="59" y="27"/>
                  <a:pt x="52" y="14"/>
                </a:cubicBezTo>
                <a:cubicBezTo>
                  <a:pt x="48" y="5"/>
                  <a:pt x="39" y="0"/>
                  <a:pt x="29"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5" name="Freeform 227"/>
          <p:cNvSpPr>
            <a:spLocks/>
          </p:cNvSpPr>
          <p:nvPr/>
        </p:nvSpPr>
        <p:spPr bwMode="auto">
          <a:xfrm>
            <a:off x="7915945" y="3330603"/>
            <a:ext cx="134182" cy="116539"/>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3" y="96"/>
                  <a:pt x="42" y="106"/>
                  <a:pt x="61" y="106"/>
                </a:cubicBezTo>
                <a:cubicBezTo>
                  <a:pt x="69" y="106"/>
                  <a:pt x="78" y="104"/>
                  <a:pt x="86" y="100"/>
                </a:cubicBezTo>
                <a:cubicBezTo>
                  <a:pt x="112" y="87"/>
                  <a:pt x="122" y="54"/>
                  <a:pt x="108" y="28"/>
                </a:cubicBezTo>
                <a:cubicBezTo>
                  <a:pt x="99" y="10"/>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6" name="Freeform 228"/>
          <p:cNvSpPr>
            <a:spLocks noEditPoints="1"/>
          </p:cNvSpPr>
          <p:nvPr/>
        </p:nvSpPr>
        <p:spPr bwMode="auto">
          <a:xfrm>
            <a:off x="7979554" y="4881706"/>
            <a:ext cx="102145" cy="91002"/>
          </a:xfrm>
          <a:custGeom>
            <a:avLst/>
            <a:gdLst>
              <a:gd name="T0" fmla="*/ 63 w 93"/>
              <a:gd name="T1" fmla="*/ 79 h 83"/>
              <a:gd name="T2" fmla="*/ 41 w 93"/>
              <a:gd name="T3" fmla="*/ 82 h 83"/>
              <a:gd name="T4" fmla="*/ 47 w 93"/>
              <a:gd name="T5" fmla="*/ 83 h 83"/>
              <a:gd name="T6" fmla="*/ 63 w 93"/>
              <a:gd name="T7" fmla="*/ 79 h 83"/>
              <a:gd name="T8" fmla="*/ 47 w 93"/>
              <a:gd name="T9" fmla="*/ 0 h 83"/>
              <a:gd name="T10" fmla="*/ 28 w 93"/>
              <a:gd name="T11" fmla="*/ 5 h 83"/>
              <a:gd name="T12" fmla="*/ 10 w 93"/>
              <a:gd name="T13" fmla="*/ 60 h 83"/>
              <a:gd name="T14" fmla="*/ 29 w 93"/>
              <a:gd name="T15" fmla="*/ 78 h 83"/>
              <a:gd name="T16" fmla="*/ 73 w 93"/>
              <a:gd name="T17" fmla="*/ 73 h 83"/>
              <a:gd name="T18" fmla="*/ 84 w 93"/>
              <a:gd name="T19" fmla="*/ 22 h 83"/>
              <a:gd name="T20" fmla="*/ 47 w 93"/>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83">
                <a:moveTo>
                  <a:pt x="63" y="79"/>
                </a:moveTo>
                <a:cubicBezTo>
                  <a:pt x="41" y="82"/>
                  <a:pt x="41" y="82"/>
                  <a:pt x="41" y="82"/>
                </a:cubicBezTo>
                <a:cubicBezTo>
                  <a:pt x="43" y="82"/>
                  <a:pt x="45" y="83"/>
                  <a:pt x="47" y="83"/>
                </a:cubicBezTo>
                <a:cubicBezTo>
                  <a:pt x="52" y="83"/>
                  <a:pt x="58" y="82"/>
                  <a:pt x="63" y="79"/>
                </a:cubicBezTo>
                <a:moveTo>
                  <a:pt x="47" y="0"/>
                </a:moveTo>
                <a:cubicBezTo>
                  <a:pt x="40" y="0"/>
                  <a:pt x="34" y="1"/>
                  <a:pt x="28" y="5"/>
                </a:cubicBezTo>
                <a:cubicBezTo>
                  <a:pt x="8" y="15"/>
                  <a:pt x="0" y="40"/>
                  <a:pt x="10" y="60"/>
                </a:cubicBezTo>
                <a:cubicBezTo>
                  <a:pt x="15" y="69"/>
                  <a:pt x="21" y="75"/>
                  <a:pt x="29" y="78"/>
                </a:cubicBezTo>
                <a:cubicBezTo>
                  <a:pt x="73" y="73"/>
                  <a:pt x="73" y="73"/>
                  <a:pt x="73" y="73"/>
                </a:cubicBezTo>
                <a:cubicBezTo>
                  <a:pt x="88" y="61"/>
                  <a:pt x="93" y="40"/>
                  <a:pt x="84" y="22"/>
                </a:cubicBezTo>
                <a:cubicBezTo>
                  <a:pt x="76" y="8"/>
                  <a:pt x="62" y="0"/>
                  <a:pt x="47"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7" name="Freeform 229"/>
          <p:cNvSpPr>
            <a:spLocks/>
          </p:cNvSpPr>
          <p:nvPr/>
        </p:nvSpPr>
        <p:spPr bwMode="auto">
          <a:xfrm>
            <a:off x="8011590" y="4961565"/>
            <a:ext cx="48287" cy="10215"/>
          </a:xfrm>
          <a:custGeom>
            <a:avLst/>
            <a:gdLst>
              <a:gd name="T0" fmla="*/ 44 w 44"/>
              <a:gd name="T1" fmla="*/ 0 h 9"/>
              <a:gd name="T2" fmla="*/ 0 w 44"/>
              <a:gd name="T3" fmla="*/ 5 h 9"/>
              <a:gd name="T4" fmla="*/ 12 w 44"/>
              <a:gd name="T5" fmla="*/ 9 h 9"/>
              <a:gd name="T6" fmla="*/ 34 w 44"/>
              <a:gd name="T7" fmla="*/ 6 h 9"/>
              <a:gd name="T8" fmla="*/ 37 w 44"/>
              <a:gd name="T9" fmla="*/ 5 h 9"/>
              <a:gd name="T10" fmla="*/ 44 w 44"/>
              <a:gd name="T11" fmla="*/ 0 h 9"/>
            </a:gdLst>
            <a:ahLst/>
            <a:cxnLst>
              <a:cxn ang="0">
                <a:pos x="T0" y="T1"/>
              </a:cxn>
              <a:cxn ang="0">
                <a:pos x="T2" y="T3"/>
              </a:cxn>
              <a:cxn ang="0">
                <a:pos x="T4" y="T5"/>
              </a:cxn>
              <a:cxn ang="0">
                <a:pos x="T6" y="T7"/>
              </a:cxn>
              <a:cxn ang="0">
                <a:pos x="T8" y="T9"/>
              </a:cxn>
              <a:cxn ang="0">
                <a:pos x="T10" y="T11"/>
              </a:cxn>
            </a:cxnLst>
            <a:rect l="0" t="0" r="r" b="b"/>
            <a:pathLst>
              <a:path w="44" h="9">
                <a:moveTo>
                  <a:pt x="44" y="0"/>
                </a:moveTo>
                <a:cubicBezTo>
                  <a:pt x="0" y="5"/>
                  <a:pt x="0" y="5"/>
                  <a:pt x="0" y="5"/>
                </a:cubicBezTo>
                <a:cubicBezTo>
                  <a:pt x="4" y="7"/>
                  <a:pt x="8" y="8"/>
                  <a:pt x="12" y="9"/>
                </a:cubicBezTo>
                <a:cubicBezTo>
                  <a:pt x="34" y="6"/>
                  <a:pt x="34" y="6"/>
                  <a:pt x="34" y="6"/>
                </a:cubicBezTo>
                <a:cubicBezTo>
                  <a:pt x="35" y="6"/>
                  <a:pt x="36" y="5"/>
                  <a:pt x="37" y="5"/>
                </a:cubicBezTo>
                <a:cubicBezTo>
                  <a:pt x="40" y="3"/>
                  <a:pt x="42" y="2"/>
                  <a:pt x="44"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8" name="Freeform 230"/>
          <p:cNvSpPr>
            <a:spLocks/>
          </p:cNvSpPr>
          <p:nvPr/>
        </p:nvSpPr>
        <p:spPr bwMode="auto">
          <a:xfrm>
            <a:off x="8940066" y="2299396"/>
            <a:ext cx="64537" cy="56180"/>
          </a:xfrm>
          <a:custGeom>
            <a:avLst/>
            <a:gdLst>
              <a:gd name="T0" fmla="*/ 30 w 59"/>
              <a:gd name="T1" fmla="*/ 0 h 51"/>
              <a:gd name="T2" fmla="*/ 18 w 59"/>
              <a:gd name="T3" fmla="*/ 3 h 51"/>
              <a:gd name="T4" fmla="*/ 7 w 59"/>
              <a:gd name="T5" fmla="*/ 38 h 51"/>
              <a:gd name="T6" fmla="*/ 30 w 59"/>
              <a:gd name="T7" fmla="*/ 51 h 51"/>
              <a:gd name="T8" fmla="*/ 42 w 59"/>
              <a:gd name="T9" fmla="*/ 48 h 51"/>
              <a:gd name="T10" fmla="*/ 52 w 59"/>
              <a:gd name="T11" fmla="*/ 14 h 51"/>
              <a:gd name="T12" fmla="*/ 30 w 5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9" h="51">
                <a:moveTo>
                  <a:pt x="30" y="0"/>
                </a:moveTo>
                <a:cubicBezTo>
                  <a:pt x="26" y="0"/>
                  <a:pt x="22" y="1"/>
                  <a:pt x="18" y="3"/>
                </a:cubicBezTo>
                <a:cubicBezTo>
                  <a:pt x="5" y="10"/>
                  <a:pt x="0" y="25"/>
                  <a:pt x="7" y="38"/>
                </a:cubicBezTo>
                <a:cubicBezTo>
                  <a:pt x="12" y="46"/>
                  <a:pt x="20" y="51"/>
                  <a:pt x="30" y="51"/>
                </a:cubicBezTo>
                <a:cubicBezTo>
                  <a:pt x="34" y="51"/>
                  <a:pt x="38" y="50"/>
                  <a:pt x="42" y="48"/>
                </a:cubicBezTo>
                <a:cubicBezTo>
                  <a:pt x="54" y="42"/>
                  <a:pt x="59" y="26"/>
                  <a:pt x="52" y="14"/>
                </a:cubicBezTo>
                <a:cubicBezTo>
                  <a:pt x="48" y="5"/>
                  <a:pt x="39" y="0"/>
                  <a:pt x="30"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Freeform 231"/>
          <p:cNvSpPr>
            <a:spLocks/>
          </p:cNvSpPr>
          <p:nvPr/>
        </p:nvSpPr>
        <p:spPr bwMode="auto">
          <a:xfrm>
            <a:off x="9674120" y="1862492"/>
            <a:ext cx="63609" cy="56180"/>
          </a:xfrm>
          <a:custGeom>
            <a:avLst/>
            <a:gdLst>
              <a:gd name="T0" fmla="*/ 29 w 58"/>
              <a:gd name="T1" fmla="*/ 0 h 51"/>
              <a:gd name="T2" fmla="*/ 17 w 58"/>
              <a:gd name="T3" fmla="*/ 3 h 51"/>
              <a:gd name="T4" fmla="*/ 6 w 58"/>
              <a:gd name="T5" fmla="*/ 37 h 51"/>
              <a:gd name="T6" fmla="*/ 29 w 58"/>
              <a:gd name="T7" fmla="*/ 51 h 51"/>
              <a:gd name="T8" fmla="*/ 41 w 58"/>
              <a:gd name="T9" fmla="*/ 48 h 51"/>
              <a:gd name="T10" fmla="*/ 52 w 58"/>
              <a:gd name="T11" fmla="*/ 13 h 51"/>
              <a:gd name="T12" fmla="*/ 29 w 58"/>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8" h="51">
                <a:moveTo>
                  <a:pt x="29" y="0"/>
                </a:moveTo>
                <a:cubicBezTo>
                  <a:pt x="25" y="0"/>
                  <a:pt x="21" y="1"/>
                  <a:pt x="17" y="3"/>
                </a:cubicBezTo>
                <a:cubicBezTo>
                  <a:pt x="5" y="9"/>
                  <a:pt x="0" y="25"/>
                  <a:pt x="6" y="37"/>
                </a:cubicBezTo>
                <a:cubicBezTo>
                  <a:pt x="11" y="46"/>
                  <a:pt x="20" y="51"/>
                  <a:pt x="29" y="51"/>
                </a:cubicBezTo>
                <a:cubicBezTo>
                  <a:pt x="33" y="51"/>
                  <a:pt x="37" y="50"/>
                  <a:pt x="41" y="48"/>
                </a:cubicBezTo>
                <a:cubicBezTo>
                  <a:pt x="53" y="41"/>
                  <a:pt x="58" y="26"/>
                  <a:pt x="52" y="13"/>
                </a:cubicBezTo>
                <a:cubicBezTo>
                  <a:pt x="47" y="5"/>
                  <a:pt x="38" y="0"/>
                  <a:pt x="29"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196"/>
          <p:cNvSpPr>
            <a:spLocks/>
          </p:cNvSpPr>
          <p:nvPr/>
        </p:nvSpPr>
        <p:spPr bwMode="auto">
          <a:xfrm>
            <a:off x="7951232" y="2632429"/>
            <a:ext cx="69180" cy="60359"/>
          </a:xfrm>
          <a:custGeom>
            <a:avLst/>
            <a:gdLst>
              <a:gd name="T0" fmla="*/ 31 w 63"/>
              <a:gd name="T1" fmla="*/ 0 h 55"/>
              <a:gd name="T2" fmla="*/ 19 w 63"/>
              <a:gd name="T3" fmla="*/ 3 h 55"/>
              <a:gd name="T4" fmla="*/ 7 w 63"/>
              <a:gd name="T5" fmla="*/ 40 h 55"/>
              <a:gd name="T6" fmla="*/ 31 w 63"/>
              <a:gd name="T7" fmla="*/ 55 h 55"/>
              <a:gd name="T8" fmla="*/ 44 w 63"/>
              <a:gd name="T9" fmla="*/ 52 h 55"/>
              <a:gd name="T10" fmla="*/ 56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3" y="1"/>
                  <a:pt x="19" y="3"/>
                </a:cubicBezTo>
                <a:cubicBezTo>
                  <a:pt x="5" y="10"/>
                  <a:pt x="0" y="27"/>
                  <a:pt x="7" y="40"/>
                </a:cubicBezTo>
                <a:cubicBezTo>
                  <a:pt x="12" y="50"/>
                  <a:pt x="21" y="55"/>
                  <a:pt x="31" y="55"/>
                </a:cubicBezTo>
                <a:cubicBezTo>
                  <a:pt x="36" y="55"/>
                  <a:pt x="40" y="54"/>
                  <a:pt x="44" y="52"/>
                </a:cubicBezTo>
                <a:cubicBezTo>
                  <a:pt x="58" y="45"/>
                  <a:pt x="63" y="28"/>
                  <a:pt x="56" y="15"/>
                </a:cubicBezTo>
                <a:cubicBezTo>
                  <a:pt x="51" y="5"/>
                  <a:pt x="41" y="0"/>
                  <a:pt x="3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205"/>
          <p:cNvSpPr>
            <a:spLocks noEditPoints="1"/>
          </p:cNvSpPr>
          <p:nvPr/>
        </p:nvSpPr>
        <p:spPr bwMode="auto">
          <a:xfrm>
            <a:off x="7246132" y="3185872"/>
            <a:ext cx="57109" cy="54787"/>
          </a:xfrm>
          <a:custGeom>
            <a:avLst/>
            <a:gdLst>
              <a:gd name="T0" fmla="*/ 1 w 52"/>
              <a:gd name="T1" fmla="*/ 23 h 50"/>
              <a:gd name="T2" fmla="*/ 4 w 52"/>
              <a:gd name="T3" fmla="*/ 37 h 50"/>
              <a:gd name="T4" fmla="*/ 26 w 52"/>
              <a:gd name="T5" fmla="*/ 50 h 50"/>
              <a:gd name="T6" fmla="*/ 37 w 52"/>
              <a:gd name="T7" fmla="*/ 47 h 50"/>
              <a:gd name="T8" fmla="*/ 42 w 52"/>
              <a:gd name="T9" fmla="*/ 44 h 50"/>
              <a:gd name="T10" fmla="*/ 1 w 52"/>
              <a:gd name="T11" fmla="*/ 23 h 50"/>
              <a:gd name="T12" fmla="*/ 26 w 52"/>
              <a:gd name="T13" fmla="*/ 0 h 50"/>
              <a:gd name="T14" fmla="*/ 14 w 52"/>
              <a:gd name="T15" fmla="*/ 3 h 50"/>
              <a:gd name="T16" fmla="*/ 2 w 52"/>
              <a:gd name="T17" fmla="*/ 18 h 50"/>
              <a:gd name="T18" fmla="*/ 45 w 52"/>
              <a:gd name="T19" fmla="*/ 40 h 50"/>
              <a:gd name="T20" fmla="*/ 48 w 52"/>
              <a:gd name="T21" fmla="*/ 14 h 50"/>
              <a:gd name="T22" fmla="*/ 26 w 52"/>
              <a:gd name="T2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50">
                <a:moveTo>
                  <a:pt x="1" y="23"/>
                </a:moveTo>
                <a:cubicBezTo>
                  <a:pt x="0" y="28"/>
                  <a:pt x="1" y="32"/>
                  <a:pt x="4" y="37"/>
                </a:cubicBezTo>
                <a:cubicBezTo>
                  <a:pt x="8" y="45"/>
                  <a:pt x="17" y="50"/>
                  <a:pt x="26" y="50"/>
                </a:cubicBezTo>
                <a:cubicBezTo>
                  <a:pt x="29" y="50"/>
                  <a:pt x="33" y="49"/>
                  <a:pt x="37" y="47"/>
                </a:cubicBezTo>
                <a:cubicBezTo>
                  <a:pt x="39" y="46"/>
                  <a:pt x="40" y="45"/>
                  <a:pt x="42" y="44"/>
                </a:cubicBezTo>
                <a:cubicBezTo>
                  <a:pt x="1" y="23"/>
                  <a:pt x="1" y="23"/>
                  <a:pt x="1" y="23"/>
                </a:cubicBezTo>
                <a:moveTo>
                  <a:pt x="26" y="0"/>
                </a:moveTo>
                <a:cubicBezTo>
                  <a:pt x="22" y="0"/>
                  <a:pt x="18" y="1"/>
                  <a:pt x="14" y="3"/>
                </a:cubicBezTo>
                <a:cubicBezTo>
                  <a:pt x="8" y="6"/>
                  <a:pt x="4" y="12"/>
                  <a:pt x="2" y="18"/>
                </a:cubicBezTo>
                <a:cubicBezTo>
                  <a:pt x="45" y="40"/>
                  <a:pt x="45" y="40"/>
                  <a:pt x="45" y="40"/>
                </a:cubicBezTo>
                <a:cubicBezTo>
                  <a:pt x="51" y="33"/>
                  <a:pt x="52" y="22"/>
                  <a:pt x="48" y="14"/>
                </a:cubicBezTo>
                <a:cubicBezTo>
                  <a:pt x="43" y="5"/>
                  <a:pt x="35" y="0"/>
                  <a:pt x="26"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206"/>
          <p:cNvSpPr>
            <a:spLocks/>
          </p:cNvSpPr>
          <p:nvPr/>
        </p:nvSpPr>
        <p:spPr bwMode="auto">
          <a:xfrm>
            <a:off x="7247061" y="3205836"/>
            <a:ext cx="48287" cy="28322"/>
          </a:xfrm>
          <a:custGeom>
            <a:avLst/>
            <a:gdLst>
              <a:gd name="T0" fmla="*/ 1 w 44"/>
              <a:gd name="T1" fmla="*/ 0 h 26"/>
              <a:gd name="T2" fmla="*/ 0 w 44"/>
              <a:gd name="T3" fmla="*/ 5 h 26"/>
              <a:gd name="T4" fmla="*/ 41 w 44"/>
              <a:gd name="T5" fmla="*/ 26 h 26"/>
              <a:gd name="T6" fmla="*/ 44 w 44"/>
              <a:gd name="T7" fmla="*/ 22 h 26"/>
              <a:gd name="T8" fmla="*/ 1 w 44"/>
              <a:gd name="T9" fmla="*/ 0 h 26"/>
            </a:gdLst>
            <a:ahLst/>
            <a:cxnLst>
              <a:cxn ang="0">
                <a:pos x="T0" y="T1"/>
              </a:cxn>
              <a:cxn ang="0">
                <a:pos x="T2" y="T3"/>
              </a:cxn>
              <a:cxn ang="0">
                <a:pos x="T4" y="T5"/>
              </a:cxn>
              <a:cxn ang="0">
                <a:pos x="T6" y="T7"/>
              </a:cxn>
              <a:cxn ang="0">
                <a:pos x="T8" y="T9"/>
              </a:cxn>
            </a:cxnLst>
            <a:rect l="0" t="0" r="r" b="b"/>
            <a:pathLst>
              <a:path w="44" h="26">
                <a:moveTo>
                  <a:pt x="1" y="0"/>
                </a:moveTo>
                <a:cubicBezTo>
                  <a:pt x="0" y="2"/>
                  <a:pt x="0" y="3"/>
                  <a:pt x="0" y="5"/>
                </a:cubicBezTo>
                <a:cubicBezTo>
                  <a:pt x="41" y="26"/>
                  <a:pt x="41" y="26"/>
                  <a:pt x="41" y="26"/>
                </a:cubicBezTo>
                <a:cubicBezTo>
                  <a:pt x="42" y="25"/>
                  <a:pt x="43" y="24"/>
                  <a:pt x="44" y="22"/>
                </a:cubicBezTo>
                <a:cubicBezTo>
                  <a:pt x="1" y="0"/>
                  <a:pt x="1" y="0"/>
                  <a:pt x="1"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Freeform 233"/>
          <p:cNvSpPr>
            <a:spLocks/>
          </p:cNvSpPr>
          <p:nvPr/>
        </p:nvSpPr>
        <p:spPr bwMode="auto">
          <a:xfrm>
            <a:off x="6686022" y="2869685"/>
            <a:ext cx="93324" cy="81252"/>
          </a:xfrm>
          <a:custGeom>
            <a:avLst/>
            <a:gdLst>
              <a:gd name="T0" fmla="*/ 42 w 85"/>
              <a:gd name="T1" fmla="*/ 0 h 74"/>
              <a:gd name="T2" fmla="*/ 25 w 85"/>
              <a:gd name="T3" fmla="*/ 4 h 74"/>
              <a:gd name="T4" fmla="*/ 9 w 85"/>
              <a:gd name="T5" fmla="*/ 54 h 74"/>
              <a:gd name="T6" fmla="*/ 42 w 85"/>
              <a:gd name="T7" fmla="*/ 74 h 74"/>
              <a:gd name="T8" fmla="*/ 60 w 85"/>
              <a:gd name="T9" fmla="*/ 70 h 74"/>
              <a:gd name="T10" fmla="*/ 75 w 85"/>
              <a:gd name="T11" fmla="*/ 20 h 74"/>
              <a:gd name="T12" fmla="*/ 42 w 85"/>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85" h="74">
                <a:moveTo>
                  <a:pt x="42" y="0"/>
                </a:moveTo>
                <a:cubicBezTo>
                  <a:pt x="36" y="0"/>
                  <a:pt x="30" y="1"/>
                  <a:pt x="25" y="4"/>
                </a:cubicBezTo>
                <a:cubicBezTo>
                  <a:pt x="7" y="14"/>
                  <a:pt x="0" y="36"/>
                  <a:pt x="9" y="54"/>
                </a:cubicBezTo>
                <a:cubicBezTo>
                  <a:pt x="16" y="67"/>
                  <a:pt x="29" y="74"/>
                  <a:pt x="42" y="74"/>
                </a:cubicBezTo>
                <a:cubicBezTo>
                  <a:pt x="48" y="74"/>
                  <a:pt x="54" y="73"/>
                  <a:pt x="60" y="70"/>
                </a:cubicBezTo>
                <a:cubicBezTo>
                  <a:pt x="78" y="60"/>
                  <a:pt x="85" y="38"/>
                  <a:pt x="75" y="20"/>
                </a:cubicBezTo>
                <a:cubicBezTo>
                  <a:pt x="69" y="7"/>
                  <a:pt x="56" y="0"/>
                  <a:pt x="4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6" name="Freeform 198"/>
          <p:cNvSpPr>
            <a:spLocks/>
          </p:cNvSpPr>
          <p:nvPr/>
        </p:nvSpPr>
        <p:spPr bwMode="auto">
          <a:xfrm>
            <a:off x="1534873" y="4992505"/>
            <a:ext cx="69180" cy="60359"/>
          </a:xfrm>
          <a:custGeom>
            <a:avLst/>
            <a:gdLst>
              <a:gd name="T0" fmla="*/ 31 w 63"/>
              <a:gd name="T1" fmla="*/ 0 h 55"/>
              <a:gd name="T2" fmla="*/ 18 w 63"/>
              <a:gd name="T3" fmla="*/ 3 h 55"/>
              <a:gd name="T4" fmla="*/ 7 w 63"/>
              <a:gd name="T5" fmla="*/ 41 h 55"/>
              <a:gd name="T6" fmla="*/ 31 w 63"/>
              <a:gd name="T7" fmla="*/ 55 h 55"/>
              <a:gd name="T8" fmla="*/ 44 w 63"/>
              <a:gd name="T9" fmla="*/ 52 h 55"/>
              <a:gd name="T10" fmla="*/ 55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2" y="1"/>
                  <a:pt x="18" y="3"/>
                </a:cubicBezTo>
                <a:cubicBezTo>
                  <a:pt x="5" y="10"/>
                  <a:pt x="0" y="27"/>
                  <a:pt x="7" y="41"/>
                </a:cubicBezTo>
                <a:cubicBezTo>
                  <a:pt x="12" y="50"/>
                  <a:pt x="21" y="55"/>
                  <a:pt x="31" y="55"/>
                </a:cubicBezTo>
                <a:cubicBezTo>
                  <a:pt x="35" y="55"/>
                  <a:pt x="40" y="54"/>
                  <a:pt x="44" y="52"/>
                </a:cubicBezTo>
                <a:cubicBezTo>
                  <a:pt x="57" y="45"/>
                  <a:pt x="63" y="28"/>
                  <a:pt x="55" y="15"/>
                </a:cubicBezTo>
                <a:cubicBezTo>
                  <a:pt x="51" y="6"/>
                  <a:pt x="41" y="0"/>
                  <a:pt x="3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7" name="Freeform 199"/>
          <p:cNvSpPr>
            <a:spLocks/>
          </p:cNvSpPr>
          <p:nvPr/>
        </p:nvSpPr>
        <p:spPr bwMode="auto">
          <a:xfrm>
            <a:off x="2329948" y="4122822"/>
            <a:ext cx="68252" cy="60359"/>
          </a:xfrm>
          <a:custGeom>
            <a:avLst/>
            <a:gdLst>
              <a:gd name="T0" fmla="*/ 31 w 62"/>
              <a:gd name="T1" fmla="*/ 0 h 55"/>
              <a:gd name="T2" fmla="*/ 18 w 62"/>
              <a:gd name="T3" fmla="*/ 3 h 55"/>
              <a:gd name="T4" fmla="*/ 7 w 62"/>
              <a:gd name="T5" fmla="*/ 40 h 55"/>
              <a:gd name="T6" fmla="*/ 31 w 62"/>
              <a:gd name="T7" fmla="*/ 55 h 55"/>
              <a:gd name="T8" fmla="*/ 44 w 62"/>
              <a:gd name="T9" fmla="*/ 52 h 55"/>
              <a:gd name="T10" fmla="*/ 55 w 62"/>
              <a:gd name="T11" fmla="*/ 14 h 55"/>
              <a:gd name="T12" fmla="*/ 31 w 6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2" h="55">
                <a:moveTo>
                  <a:pt x="31" y="0"/>
                </a:moveTo>
                <a:cubicBezTo>
                  <a:pt x="27" y="0"/>
                  <a:pt x="22" y="1"/>
                  <a:pt x="18" y="3"/>
                </a:cubicBezTo>
                <a:cubicBezTo>
                  <a:pt x="5" y="10"/>
                  <a:pt x="0" y="27"/>
                  <a:pt x="7" y="40"/>
                </a:cubicBezTo>
                <a:cubicBezTo>
                  <a:pt x="12" y="49"/>
                  <a:pt x="21" y="55"/>
                  <a:pt x="31" y="55"/>
                </a:cubicBezTo>
                <a:cubicBezTo>
                  <a:pt x="35" y="55"/>
                  <a:pt x="40" y="54"/>
                  <a:pt x="44" y="52"/>
                </a:cubicBezTo>
                <a:cubicBezTo>
                  <a:pt x="57" y="45"/>
                  <a:pt x="62" y="28"/>
                  <a:pt x="55" y="14"/>
                </a:cubicBezTo>
                <a:cubicBezTo>
                  <a:pt x="50" y="5"/>
                  <a:pt x="41" y="0"/>
                  <a:pt x="3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Freeform 200"/>
          <p:cNvSpPr>
            <a:spLocks/>
          </p:cNvSpPr>
          <p:nvPr/>
        </p:nvSpPr>
        <p:spPr bwMode="auto">
          <a:xfrm>
            <a:off x="2330678" y="3672601"/>
            <a:ext cx="62680" cy="55252"/>
          </a:xfrm>
          <a:custGeom>
            <a:avLst/>
            <a:gdLst>
              <a:gd name="T0" fmla="*/ 29 w 57"/>
              <a:gd name="T1" fmla="*/ 0 h 50"/>
              <a:gd name="T2" fmla="*/ 17 w 57"/>
              <a:gd name="T3" fmla="*/ 3 h 50"/>
              <a:gd name="T4" fmla="*/ 7 w 57"/>
              <a:gd name="T5" fmla="*/ 37 h 50"/>
              <a:gd name="T6" fmla="*/ 29 w 57"/>
              <a:gd name="T7" fmla="*/ 50 h 50"/>
              <a:gd name="T8" fmla="*/ 41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1" y="47"/>
                </a:cubicBezTo>
                <a:cubicBezTo>
                  <a:pt x="53" y="41"/>
                  <a:pt x="57" y="26"/>
                  <a:pt x="51" y="14"/>
                </a:cubicBezTo>
                <a:cubicBezTo>
                  <a:pt x="47" y="5"/>
                  <a:pt x="38" y="0"/>
                  <a:pt x="29"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Freeform 216"/>
          <p:cNvSpPr>
            <a:spLocks/>
          </p:cNvSpPr>
          <p:nvPr/>
        </p:nvSpPr>
        <p:spPr bwMode="auto">
          <a:xfrm>
            <a:off x="1485657" y="4628032"/>
            <a:ext cx="103074" cy="91467"/>
          </a:xfrm>
          <a:custGeom>
            <a:avLst/>
            <a:gdLst>
              <a:gd name="T0" fmla="*/ 47 w 94"/>
              <a:gd name="T1" fmla="*/ 0 h 83"/>
              <a:gd name="T2" fmla="*/ 28 w 94"/>
              <a:gd name="T3" fmla="*/ 5 h 83"/>
              <a:gd name="T4" fmla="*/ 10 w 94"/>
              <a:gd name="T5" fmla="*/ 61 h 83"/>
              <a:gd name="T6" fmla="*/ 47 w 94"/>
              <a:gd name="T7" fmla="*/ 83 h 83"/>
              <a:gd name="T8" fmla="*/ 66 w 94"/>
              <a:gd name="T9" fmla="*/ 78 h 83"/>
              <a:gd name="T10" fmla="*/ 83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0" y="0"/>
                  <a:pt x="34" y="2"/>
                  <a:pt x="28" y="5"/>
                </a:cubicBezTo>
                <a:cubicBezTo>
                  <a:pt x="7" y="16"/>
                  <a:pt x="0" y="41"/>
                  <a:pt x="10" y="61"/>
                </a:cubicBezTo>
                <a:cubicBezTo>
                  <a:pt x="18" y="75"/>
                  <a:pt x="32" y="83"/>
                  <a:pt x="47" y="83"/>
                </a:cubicBezTo>
                <a:cubicBezTo>
                  <a:pt x="53" y="83"/>
                  <a:pt x="60" y="81"/>
                  <a:pt x="66" y="78"/>
                </a:cubicBezTo>
                <a:cubicBezTo>
                  <a:pt x="86" y="68"/>
                  <a:pt x="94" y="43"/>
                  <a:pt x="83" y="22"/>
                </a:cubicBezTo>
                <a:cubicBezTo>
                  <a:pt x="76" y="8"/>
                  <a:pt x="62" y="0"/>
                  <a:pt x="47"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9" name="Freeform 221"/>
          <p:cNvSpPr>
            <a:spLocks/>
          </p:cNvSpPr>
          <p:nvPr/>
        </p:nvSpPr>
        <p:spPr bwMode="auto">
          <a:xfrm>
            <a:off x="998145" y="4789607"/>
            <a:ext cx="103538" cy="90074"/>
          </a:xfrm>
          <a:custGeom>
            <a:avLst/>
            <a:gdLst>
              <a:gd name="T0" fmla="*/ 47 w 94"/>
              <a:gd name="T1" fmla="*/ 0 h 82"/>
              <a:gd name="T2" fmla="*/ 27 w 94"/>
              <a:gd name="T3" fmla="*/ 4 h 82"/>
              <a:gd name="T4" fmla="*/ 10 w 94"/>
              <a:gd name="T5" fmla="*/ 60 h 82"/>
              <a:gd name="T6" fmla="*/ 47 w 94"/>
              <a:gd name="T7" fmla="*/ 82 h 82"/>
              <a:gd name="T8" fmla="*/ 66 w 94"/>
              <a:gd name="T9" fmla="*/ 78 h 82"/>
              <a:gd name="T10" fmla="*/ 83 w 94"/>
              <a:gd name="T11" fmla="*/ 22 h 82"/>
              <a:gd name="T12" fmla="*/ 47 w 94"/>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94" h="82">
                <a:moveTo>
                  <a:pt x="47" y="0"/>
                </a:moveTo>
                <a:cubicBezTo>
                  <a:pt x="40" y="0"/>
                  <a:pt x="34" y="1"/>
                  <a:pt x="27" y="4"/>
                </a:cubicBezTo>
                <a:cubicBezTo>
                  <a:pt x="7" y="15"/>
                  <a:pt x="0" y="40"/>
                  <a:pt x="10" y="60"/>
                </a:cubicBezTo>
                <a:cubicBezTo>
                  <a:pt x="18" y="74"/>
                  <a:pt x="32" y="82"/>
                  <a:pt x="47" y="82"/>
                </a:cubicBezTo>
                <a:cubicBezTo>
                  <a:pt x="53" y="82"/>
                  <a:pt x="60" y="81"/>
                  <a:pt x="66" y="78"/>
                </a:cubicBezTo>
                <a:cubicBezTo>
                  <a:pt x="86" y="67"/>
                  <a:pt x="94" y="42"/>
                  <a:pt x="83"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222"/>
          <p:cNvSpPr>
            <a:spLocks noEditPoints="1"/>
          </p:cNvSpPr>
          <p:nvPr/>
        </p:nvSpPr>
        <p:spPr bwMode="auto">
          <a:xfrm>
            <a:off x="1900009" y="4061535"/>
            <a:ext cx="96574" cy="91002"/>
          </a:xfrm>
          <a:custGeom>
            <a:avLst/>
            <a:gdLst>
              <a:gd name="T0" fmla="*/ 87 w 88"/>
              <a:gd name="T1" fmla="*/ 53 h 83"/>
              <a:gd name="T2" fmla="*/ 76 w 88"/>
              <a:gd name="T3" fmla="*/ 55 h 83"/>
              <a:gd name="T4" fmla="*/ 50 w 88"/>
              <a:gd name="T5" fmla="*/ 83 h 83"/>
              <a:gd name="T6" fmla="*/ 66 w 88"/>
              <a:gd name="T7" fmla="*/ 78 h 83"/>
              <a:gd name="T8" fmla="*/ 87 w 88"/>
              <a:gd name="T9" fmla="*/ 53 h 83"/>
              <a:gd name="T10" fmla="*/ 88 w 88"/>
              <a:gd name="T11" fmla="*/ 46 h 83"/>
              <a:gd name="T12" fmla="*/ 84 w 88"/>
              <a:gd name="T13" fmla="*/ 49 h 83"/>
              <a:gd name="T14" fmla="*/ 88 w 88"/>
              <a:gd name="T15" fmla="*/ 48 h 83"/>
              <a:gd name="T16" fmla="*/ 88 w 88"/>
              <a:gd name="T17" fmla="*/ 46 h 83"/>
              <a:gd name="T18" fmla="*/ 47 w 88"/>
              <a:gd name="T19" fmla="*/ 0 h 83"/>
              <a:gd name="T20" fmla="*/ 28 w 88"/>
              <a:gd name="T21" fmla="*/ 5 h 83"/>
              <a:gd name="T22" fmla="*/ 11 w 88"/>
              <a:gd name="T23" fmla="*/ 61 h 83"/>
              <a:gd name="T24" fmla="*/ 43 w 88"/>
              <a:gd name="T25" fmla="*/ 82 h 83"/>
              <a:gd name="T26" fmla="*/ 73 w 88"/>
              <a:gd name="T27" fmla="*/ 51 h 83"/>
              <a:gd name="T28" fmla="*/ 72 w 88"/>
              <a:gd name="T29" fmla="*/ 50 h 83"/>
              <a:gd name="T30" fmla="*/ 88 w 88"/>
              <a:gd name="T31" fmla="*/ 40 h 83"/>
              <a:gd name="T32" fmla="*/ 84 w 88"/>
              <a:gd name="T33" fmla="*/ 22 h 83"/>
              <a:gd name="T34" fmla="*/ 47 w 88"/>
              <a:gd name="T35"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83">
                <a:moveTo>
                  <a:pt x="87" y="53"/>
                </a:moveTo>
                <a:cubicBezTo>
                  <a:pt x="76" y="55"/>
                  <a:pt x="76" y="55"/>
                  <a:pt x="76" y="55"/>
                </a:cubicBezTo>
                <a:cubicBezTo>
                  <a:pt x="50" y="83"/>
                  <a:pt x="50" y="83"/>
                  <a:pt x="50" y="83"/>
                </a:cubicBezTo>
                <a:cubicBezTo>
                  <a:pt x="55" y="82"/>
                  <a:pt x="61" y="81"/>
                  <a:pt x="66" y="78"/>
                </a:cubicBezTo>
                <a:cubicBezTo>
                  <a:pt x="77" y="73"/>
                  <a:pt x="84" y="63"/>
                  <a:pt x="87" y="53"/>
                </a:cubicBezTo>
                <a:moveTo>
                  <a:pt x="88" y="46"/>
                </a:moveTo>
                <a:cubicBezTo>
                  <a:pt x="84" y="49"/>
                  <a:pt x="84" y="49"/>
                  <a:pt x="84" y="49"/>
                </a:cubicBezTo>
                <a:cubicBezTo>
                  <a:pt x="88" y="48"/>
                  <a:pt x="88" y="48"/>
                  <a:pt x="88" y="48"/>
                </a:cubicBezTo>
                <a:cubicBezTo>
                  <a:pt x="88" y="47"/>
                  <a:pt x="88" y="46"/>
                  <a:pt x="88" y="46"/>
                </a:cubicBezTo>
                <a:moveTo>
                  <a:pt x="47" y="0"/>
                </a:moveTo>
                <a:cubicBezTo>
                  <a:pt x="41" y="0"/>
                  <a:pt x="34" y="1"/>
                  <a:pt x="28" y="5"/>
                </a:cubicBezTo>
                <a:cubicBezTo>
                  <a:pt x="8" y="15"/>
                  <a:pt x="0" y="40"/>
                  <a:pt x="11" y="61"/>
                </a:cubicBezTo>
                <a:cubicBezTo>
                  <a:pt x="17" y="73"/>
                  <a:pt x="30" y="81"/>
                  <a:pt x="43" y="82"/>
                </a:cubicBezTo>
                <a:cubicBezTo>
                  <a:pt x="73" y="51"/>
                  <a:pt x="73" y="51"/>
                  <a:pt x="73" y="51"/>
                </a:cubicBezTo>
                <a:cubicBezTo>
                  <a:pt x="72" y="50"/>
                  <a:pt x="72" y="50"/>
                  <a:pt x="72" y="50"/>
                </a:cubicBezTo>
                <a:cubicBezTo>
                  <a:pt x="88" y="40"/>
                  <a:pt x="88" y="40"/>
                  <a:pt x="88" y="40"/>
                </a:cubicBezTo>
                <a:cubicBezTo>
                  <a:pt x="88" y="34"/>
                  <a:pt x="87" y="28"/>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223"/>
          <p:cNvSpPr>
            <a:spLocks/>
          </p:cNvSpPr>
          <p:nvPr/>
        </p:nvSpPr>
        <p:spPr bwMode="auto">
          <a:xfrm>
            <a:off x="1946903" y="4105179"/>
            <a:ext cx="49680" cy="47358"/>
          </a:xfrm>
          <a:custGeom>
            <a:avLst/>
            <a:gdLst>
              <a:gd name="T0" fmla="*/ 45 w 45"/>
              <a:gd name="T1" fmla="*/ 0 h 43"/>
              <a:gd name="T2" fmla="*/ 29 w 45"/>
              <a:gd name="T3" fmla="*/ 10 h 43"/>
              <a:gd name="T4" fmla="*/ 30 w 45"/>
              <a:gd name="T5" fmla="*/ 11 h 43"/>
              <a:gd name="T6" fmla="*/ 0 w 45"/>
              <a:gd name="T7" fmla="*/ 42 h 43"/>
              <a:gd name="T8" fmla="*/ 4 w 45"/>
              <a:gd name="T9" fmla="*/ 43 h 43"/>
              <a:gd name="T10" fmla="*/ 7 w 45"/>
              <a:gd name="T11" fmla="*/ 43 h 43"/>
              <a:gd name="T12" fmla="*/ 33 w 45"/>
              <a:gd name="T13" fmla="*/ 15 h 43"/>
              <a:gd name="T14" fmla="*/ 44 w 45"/>
              <a:gd name="T15" fmla="*/ 13 h 43"/>
              <a:gd name="T16" fmla="*/ 45 w 45"/>
              <a:gd name="T17" fmla="*/ 8 h 43"/>
              <a:gd name="T18" fmla="*/ 41 w 45"/>
              <a:gd name="T19" fmla="*/ 9 h 43"/>
              <a:gd name="T20" fmla="*/ 45 w 45"/>
              <a:gd name="T21" fmla="*/ 6 h 43"/>
              <a:gd name="T22" fmla="*/ 45 w 45"/>
              <a:gd name="T2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43">
                <a:moveTo>
                  <a:pt x="45" y="0"/>
                </a:moveTo>
                <a:cubicBezTo>
                  <a:pt x="29" y="10"/>
                  <a:pt x="29" y="10"/>
                  <a:pt x="29" y="10"/>
                </a:cubicBezTo>
                <a:cubicBezTo>
                  <a:pt x="30" y="11"/>
                  <a:pt x="30" y="11"/>
                  <a:pt x="30" y="11"/>
                </a:cubicBezTo>
                <a:cubicBezTo>
                  <a:pt x="0" y="42"/>
                  <a:pt x="0" y="42"/>
                  <a:pt x="0" y="42"/>
                </a:cubicBezTo>
                <a:cubicBezTo>
                  <a:pt x="1" y="43"/>
                  <a:pt x="3" y="43"/>
                  <a:pt x="4" y="43"/>
                </a:cubicBezTo>
                <a:cubicBezTo>
                  <a:pt x="5" y="43"/>
                  <a:pt x="6" y="43"/>
                  <a:pt x="7" y="43"/>
                </a:cubicBezTo>
                <a:cubicBezTo>
                  <a:pt x="33" y="15"/>
                  <a:pt x="33" y="15"/>
                  <a:pt x="33" y="15"/>
                </a:cubicBezTo>
                <a:cubicBezTo>
                  <a:pt x="44" y="13"/>
                  <a:pt x="44" y="13"/>
                  <a:pt x="44" y="13"/>
                </a:cubicBezTo>
                <a:cubicBezTo>
                  <a:pt x="44" y="12"/>
                  <a:pt x="45" y="10"/>
                  <a:pt x="45" y="8"/>
                </a:cubicBezTo>
                <a:cubicBezTo>
                  <a:pt x="41" y="9"/>
                  <a:pt x="41" y="9"/>
                  <a:pt x="41" y="9"/>
                </a:cubicBezTo>
                <a:cubicBezTo>
                  <a:pt x="45" y="6"/>
                  <a:pt x="45" y="6"/>
                  <a:pt x="45" y="6"/>
                </a:cubicBezTo>
                <a:cubicBezTo>
                  <a:pt x="45" y="4"/>
                  <a:pt x="45" y="2"/>
                  <a:pt x="45"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224"/>
          <p:cNvSpPr>
            <a:spLocks noEditPoints="1"/>
          </p:cNvSpPr>
          <p:nvPr/>
        </p:nvSpPr>
        <p:spPr bwMode="auto">
          <a:xfrm>
            <a:off x="2195568" y="3365237"/>
            <a:ext cx="91002" cy="82645"/>
          </a:xfrm>
          <a:custGeom>
            <a:avLst/>
            <a:gdLst>
              <a:gd name="T0" fmla="*/ 28 w 83"/>
              <a:gd name="T1" fmla="*/ 2 h 75"/>
              <a:gd name="T2" fmla="*/ 23 w 83"/>
              <a:gd name="T3" fmla="*/ 5 h 75"/>
              <a:gd name="T4" fmla="*/ 3 w 83"/>
              <a:gd name="T5" fmla="*/ 45 h 75"/>
              <a:gd name="T6" fmla="*/ 28 w 83"/>
              <a:gd name="T7" fmla="*/ 2 h 75"/>
              <a:gd name="T8" fmla="*/ 40 w 83"/>
              <a:gd name="T9" fmla="*/ 0 h 75"/>
              <a:gd name="T10" fmla="*/ 35 w 83"/>
              <a:gd name="T11" fmla="*/ 1 h 75"/>
              <a:gd name="T12" fmla="*/ 5 w 83"/>
              <a:gd name="T13" fmla="*/ 51 h 75"/>
              <a:gd name="T14" fmla="*/ 7 w 83"/>
              <a:gd name="T15" fmla="*/ 55 h 75"/>
              <a:gd name="T16" fmla="*/ 40 w 83"/>
              <a:gd name="T17" fmla="*/ 75 h 75"/>
              <a:gd name="T18" fmla="*/ 57 w 83"/>
              <a:gd name="T19" fmla="*/ 71 h 75"/>
              <a:gd name="T20" fmla="*/ 73 w 83"/>
              <a:gd name="T21" fmla="*/ 20 h 75"/>
              <a:gd name="T22" fmla="*/ 40 w 83"/>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75">
                <a:moveTo>
                  <a:pt x="28" y="2"/>
                </a:moveTo>
                <a:cubicBezTo>
                  <a:pt x="26" y="3"/>
                  <a:pt x="24" y="4"/>
                  <a:pt x="23" y="5"/>
                </a:cubicBezTo>
                <a:cubicBezTo>
                  <a:pt x="8" y="13"/>
                  <a:pt x="0" y="29"/>
                  <a:pt x="3" y="45"/>
                </a:cubicBezTo>
                <a:cubicBezTo>
                  <a:pt x="28" y="2"/>
                  <a:pt x="28" y="2"/>
                  <a:pt x="28" y="2"/>
                </a:cubicBezTo>
                <a:moveTo>
                  <a:pt x="40" y="0"/>
                </a:moveTo>
                <a:cubicBezTo>
                  <a:pt x="38" y="0"/>
                  <a:pt x="36" y="1"/>
                  <a:pt x="35" y="1"/>
                </a:cubicBezTo>
                <a:cubicBezTo>
                  <a:pt x="5" y="51"/>
                  <a:pt x="5" y="51"/>
                  <a:pt x="5" y="51"/>
                </a:cubicBezTo>
                <a:cubicBezTo>
                  <a:pt x="6" y="53"/>
                  <a:pt x="6" y="54"/>
                  <a:pt x="7" y="55"/>
                </a:cubicBezTo>
                <a:cubicBezTo>
                  <a:pt x="14" y="68"/>
                  <a:pt x="27" y="75"/>
                  <a:pt x="40" y="75"/>
                </a:cubicBezTo>
                <a:cubicBezTo>
                  <a:pt x="46" y="75"/>
                  <a:pt x="52" y="74"/>
                  <a:pt x="57" y="71"/>
                </a:cubicBezTo>
                <a:cubicBezTo>
                  <a:pt x="76" y="61"/>
                  <a:pt x="83" y="39"/>
                  <a:pt x="73" y="20"/>
                </a:cubicBezTo>
                <a:cubicBezTo>
                  <a:pt x="66" y="8"/>
                  <a:pt x="53" y="0"/>
                  <a:pt x="40"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232"/>
          <p:cNvSpPr>
            <a:spLocks/>
          </p:cNvSpPr>
          <p:nvPr/>
        </p:nvSpPr>
        <p:spPr bwMode="auto">
          <a:xfrm>
            <a:off x="2660794" y="3260305"/>
            <a:ext cx="93324" cy="82181"/>
          </a:xfrm>
          <a:custGeom>
            <a:avLst/>
            <a:gdLst>
              <a:gd name="T0" fmla="*/ 43 w 85"/>
              <a:gd name="T1" fmla="*/ 0 h 75"/>
              <a:gd name="T2" fmla="*/ 25 w 85"/>
              <a:gd name="T3" fmla="*/ 5 h 75"/>
              <a:gd name="T4" fmla="*/ 10 w 85"/>
              <a:gd name="T5" fmla="*/ 55 h 75"/>
              <a:gd name="T6" fmla="*/ 43 w 85"/>
              <a:gd name="T7" fmla="*/ 75 h 75"/>
              <a:gd name="T8" fmla="*/ 60 w 85"/>
              <a:gd name="T9" fmla="*/ 71 h 75"/>
              <a:gd name="T10" fmla="*/ 76 w 85"/>
              <a:gd name="T11" fmla="*/ 20 h 75"/>
              <a:gd name="T12" fmla="*/ 43 w 85"/>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85" h="75">
                <a:moveTo>
                  <a:pt x="43" y="0"/>
                </a:moveTo>
                <a:cubicBezTo>
                  <a:pt x="37" y="0"/>
                  <a:pt x="31" y="2"/>
                  <a:pt x="25" y="5"/>
                </a:cubicBezTo>
                <a:cubicBezTo>
                  <a:pt x="7" y="14"/>
                  <a:pt x="0" y="37"/>
                  <a:pt x="10" y="55"/>
                </a:cubicBezTo>
                <a:cubicBezTo>
                  <a:pt x="16" y="68"/>
                  <a:pt x="29" y="75"/>
                  <a:pt x="43" y="75"/>
                </a:cubicBezTo>
                <a:cubicBezTo>
                  <a:pt x="49" y="75"/>
                  <a:pt x="55" y="74"/>
                  <a:pt x="60" y="71"/>
                </a:cubicBezTo>
                <a:cubicBezTo>
                  <a:pt x="78" y="61"/>
                  <a:pt x="85" y="38"/>
                  <a:pt x="76" y="20"/>
                </a:cubicBezTo>
                <a:cubicBezTo>
                  <a:pt x="69" y="7"/>
                  <a:pt x="56" y="0"/>
                  <a:pt x="43"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文本框 50"/>
          <p:cNvSpPr txBox="1"/>
          <p:nvPr/>
        </p:nvSpPr>
        <p:spPr>
          <a:xfrm>
            <a:off x="1459048" y="502374"/>
            <a:ext cx="4502332" cy="5183342"/>
          </a:xfrm>
          <a:prstGeom prst="rect">
            <a:avLst/>
          </a:prstGeom>
          <a:noFill/>
        </p:spPr>
        <p:txBody>
          <a:bodyPr wrap="square" rtlCol="0" anchor="ctr">
            <a:spAutoFit/>
          </a:bodyPr>
          <a:lstStyle/>
          <a:p>
            <a:pPr algn="ctr">
              <a:lnSpc>
                <a:spcPct val="150000"/>
              </a:lnSpc>
            </a:pPr>
            <a:r>
              <a:rPr lang="en-US" altLang="zh-CN" sz="25000" dirty="0">
                <a:latin typeface="微软雅黑" panose="020B0503020204020204" pitchFamily="34" charset="-122"/>
                <a:ea typeface="微软雅黑" panose="020B0503020204020204" pitchFamily="34" charset="-122"/>
              </a:rPr>
              <a:t>3</a:t>
            </a:r>
          </a:p>
        </p:txBody>
      </p:sp>
      <p:sp useBgFill="1">
        <p:nvSpPr>
          <p:cNvPr id="52" name="矩形 51"/>
          <p:cNvSpPr/>
          <p:nvPr/>
        </p:nvSpPr>
        <p:spPr>
          <a:xfrm>
            <a:off x="3607711" y="2910311"/>
            <a:ext cx="3031888" cy="568905"/>
          </a:xfrm>
          <a:prstGeom prst="rect">
            <a:avLst/>
          </a:prstGeom>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zh-CN" altLang="en-US" sz="3600" dirty="0">
              <a:solidFill>
                <a:schemeClr val="tx1"/>
              </a:solidFill>
              <a:effectLst>
                <a:innerShdw blurRad="63500" dist="50800" dir="16200000">
                  <a:prstClr val="black">
                    <a:alpha val="30000"/>
                  </a:prstClr>
                </a:innerShdw>
              </a:effectLst>
              <a:latin typeface="+mn-ea"/>
            </a:endParaRPr>
          </a:p>
        </p:txBody>
      </p:sp>
      <p:sp>
        <p:nvSpPr>
          <p:cNvPr id="53" name="文本框 52"/>
          <p:cNvSpPr txBox="1"/>
          <p:nvPr/>
        </p:nvSpPr>
        <p:spPr>
          <a:xfrm>
            <a:off x="4681006" y="3631262"/>
            <a:ext cx="5859994" cy="811184"/>
          </a:xfrm>
          <a:prstGeom prst="rect">
            <a:avLst/>
          </a:prstGeom>
          <a:noFill/>
        </p:spPr>
        <p:txBody>
          <a:bodyPr wrap="square" rtlCol="0">
            <a:spAutoFit/>
          </a:bodyPr>
          <a:lstStyle/>
          <a:p>
            <a:pPr>
              <a:lnSpc>
                <a:spcPct val="130000"/>
              </a:lnSpc>
            </a:pPr>
            <a:r>
              <a:rPr lang="zh-CN" altLang="en-US" sz="4000" dirty="0">
                <a:solidFill>
                  <a:schemeClr val="tx2"/>
                </a:solidFill>
                <a:latin typeface="+mn-ea"/>
              </a:rPr>
              <a:t>尾递归的例子</a:t>
            </a:r>
            <a:endParaRPr lang="en-US" altLang="zh-CN" sz="4000" dirty="0">
              <a:solidFill>
                <a:schemeClr val="tx2"/>
              </a:solidFill>
              <a:latin typeface="+mn-ea"/>
            </a:endParaRPr>
          </a:p>
        </p:txBody>
      </p:sp>
      <p:sp>
        <p:nvSpPr>
          <p:cNvPr id="61" name="矩形 60"/>
          <p:cNvSpPr/>
          <p:nvPr/>
        </p:nvSpPr>
        <p:spPr>
          <a:xfrm>
            <a:off x="3592956" y="2959978"/>
            <a:ext cx="1301959" cy="584775"/>
          </a:xfrm>
          <a:prstGeom prst="rect">
            <a:avLst/>
          </a:prstGeom>
        </p:spPr>
        <p:txBody>
          <a:bodyPr wrap="none">
            <a:spAutoFit/>
          </a:bodyPr>
          <a:lstStyle/>
          <a:p>
            <a:r>
              <a:rPr kumimoji="1" lang="en-US" altLang="zh-CN" sz="3200" dirty="0">
                <a:solidFill>
                  <a:schemeClr val="tx2"/>
                </a:solidFill>
                <a:effectLst>
                  <a:innerShdw blurRad="63500" dist="50800" dir="16200000">
                    <a:prstClr val="black">
                      <a:alpha val="30000"/>
                    </a:prstClr>
                  </a:innerShdw>
                </a:effectLst>
                <a:latin typeface="+mn-ea"/>
              </a:rPr>
              <a:t>Part 3</a:t>
            </a:r>
            <a:endParaRPr kumimoji="1" lang="zh-CN" altLang="en-US" sz="3200" dirty="0">
              <a:solidFill>
                <a:schemeClr val="tx2"/>
              </a:solidFill>
              <a:effectLst>
                <a:innerShdw blurRad="63500" dist="50800" dir="16200000">
                  <a:prstClr val="black">
                    <a:alpha val="30000"/>
                  </a:prstClr>
                </a:innerShdw>
              </a:effectLst>
              <a:latin typeface="+mn-ea"/>
            </a:endParaRPr>
          </a:p>
        </p:txBody>
      </p:sp>
      <p:cxnSp>
        <p:nvCxnSpPr>
          <p:cNvPr id="62" name="直接连接符 61"/>
          <p:cNvCxnSpPr/>
          <p:nvPr/>
        </p:nvCxnSpPr>
        <p:spPr>
          <a:xfrm>
            <a:off x="4778443" y="3631262"/>
            <a:ext cx="4887962" cy="0"/>
          </a:xfrm>
          <a:prstGeom prst="line">
            <a:avLst/>
          </a:prstGeom>
          <a:ln>
            <a:solidFill>
              <a:schemeClr val="tx2"/>
            </a:solidFill>
            <a:prstDash val="lgDash"/>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rot="1318224" flipV="1">
            <a:off x="33518" y="3438740"/>
            <a:ext cx="1982544" cy="15648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V="1">
            <a:off x="6311730" y="1786386"/>
            <a:ext cx="4585805" cy="13422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rot="1318224" flipV="1">
            <a:off x="1725780" y="3618066"/>
            <a:ext cx="927183" cy="7318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V="1">
            <a:off x="8387754" y="2629404"/>
            <a:ext cx="276605" cy="809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10467604" y="1202830"/>
            <a:ext cx="1956873" cy="5366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直接连接符 277"/>
          <p:cNvCxnSpPr>
            <a:stCxn id="271" idx="0"/>
          </p:cNvCxnSpPr>
          <p:nvPr/>
        </p:nvCxnSpPr>
        <p:spPr>
          <a:xfrm flipV="1">
            <a:off x="6732135" y="2355576"/>
            <a:ext cx="358754" cy="514109"/>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79" name="直接连接符 278"/>
          <p:cNvCxnSpPr>
            <a:stCxn id="234" idx="1"/>
          </p:cNvCxnSpPr>
          <p:nvPr/>
        </p:nvCxnSpPr>
        <p:spPr>
          <a:xfrm flipH="1" flipV="1">
            <a:off x="7095184" y="2355577"/>
            <a:ext cx="876912" cy="280144"/>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82" name="直接连接符 281"/>
          <p:cNvCxnSpPr>
            <a:stCxn id="252" idx="2"/>
            <a:endCxn id="234" idx="1"/>
          </p:cNvCxnSpPr>
          <p:nvPr/>
        </p:nvCxnSpPr>
        <p:spPr>
          <a:xfrm flipH="1">
            <a:off x="7972096" y="1978766"/>
            <a:ext cx="1241019" cy="656955"/>
          </a:xfrm>
          <a:prstGeom prst="line">
            <a:avLst/>
          </a:prstGeom>
          <a:ln>
            <a:solidFill>
              <a:schemeClr val="tx1">
                <a:alpha val="44000"/>
              </a:schemeClr>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a:stCxn id="235" idx="5"/>
            <a:endCxn id="252" idx="5"/>
          </p:cNvCxnSpPr>
          <p:nvPr/>
        </p:nvCxnSpPr>
        <p:spPr>
          <a:xfrm flipH="1">
            <a:off x="9316273" y="1917459"/>
            <a:ext cx="1202850" cy="7514"/>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p:nvPr/>
        </p:nvCxnSpPr>
        <p:spPr>
          <a:xfrm flipH="1">
            <a:off x="1569463" y="4152537"/>
            <a:ext cx="792555" cy="870147"/>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296" name="直接连接符 295"/>
          <p:cNvCxnSpPr>
            <a:endCxn id="259" idx="4"/>
          </p:cNvCxnSpPr>
          <p:nvPr/>
        </p:nvCxnSpPr>
        <p:spPr>
          <a:xfrm flipH="1" flipV="1">
            <a:off x="1070842" y="4875287"/>
            <a:ext cx="471171" cy="147397"/>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299" name="直接连接符 298"/>
          <p:cNvCxnSpPr>
            <a:endCxn id="259" idx="1"/>
          </p:cNvCxnSpPr>
          <p:nvPr/>
        </p:nvCxnSpPr>
        <p:spPr>
          <a:xfrm flipH="1">
            <a:off x="1027885" y="4152537"/>
            <a:ext cx="1319331" cy="641464"/>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a:stCxn id="243" idx="10"/>
            <a:endCxn id="265" idx="2"/>
          </p:cNvCxnSpPr>
          <p:nvPr/>
        </p:nvCxnSpPr>
        <p:spPr>
          <a:xfrm>
            <a:off x="7298848" y="3201212"/>
            <a:ext cx="632495" cy="215146"/>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14" name="直接连接符 313"/>
          <p:cNvCxnSpPr>
            <a:stCxn id="243" idx="6"/>
            <a:endCxn id="241" idx="6"/>
          </p:cNvCxnSpPr>
          <p:nvPr/>
        </p:nvCxnSpPr>
        <p:spPr>
          <a:xfrm flipV="1">
            <a:off x="7274687" y="3030427"/>
            <a:ext cx="1658512" cy="155445"/>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17" name="直接连接符 316"/>
          <p:cNvCxnSpPr>
            <a:stCxn id="265" idx="5"/>
            <a:endCxn id="241" idx="8"/>
          </p:cNvCxnSpPr>
          <p:nvPr/>
        </p:nvCxnSpPr>
        <p:spPr>
          <a:xfrm flipV="1">
            <a:off x="8034729" y="3044593"/>
            <a:ext cx="930360" cy="316794"/>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22" name="直接连接符 321"/>
          <p:cNvCxnSpPr/>
          <p:nvPr/>
        </p:nvCxnSpPr>
        <p:spPr>
          <a:xfrm flipV="1">
            <a:off x="2266447" y="3297335"/>
            <a:ext cx="404333" cy="1034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接连接符 324"/>
          <p:cNvCxnSpPr/>
          <p:nvPr/>
        </p:nvCxnSpPr>
        <p:spPr>
          <a:xfrm flipV="1">
            <a:off x="2369833" y="3338471"/>
            <a:ext cx="326201" cy="350513"/>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28" name="直接连接符 327"/>
          <p:cNvCxnSpPr/>
          <p:nvPr/>
        </p:nvCxnSpPr>
        <p:spPr>
          <a:xfrm flipH="1" flipV="1">
            <a:off x="2254599" y="3430502"/>
            <a:ext cx="85054" cy="252406"/>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44882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ox(out)">
                                      <p:cBhvr>
                                        <p:cTn id="7" dur="1500"/>
                                        <p:tgtEl>
                                          <p:spTgt spid="51"/>
                                        </p:tgtEl>
                                      </p:cBhvr>
                                    </p:animEffect>
                                  </p:childTnLst>
                                </p:cTn>
                              </p:par>
                              <p:par>
                                <p:cTn id="8" presetID="22" presetClass="entr" presetSubtype="1" fill="hold" grpId="0" nodeType="withEffect">
                                  <p:stCondLst>
                                    <p:cond delay="1250"/>
                                  </p:stCondLst>
                                  <p:childTnLst>
                                    <p:set>
                                      <p:cBhvr>
                                        <p:cTn id="9" dur="1" fill="hold">
                                          <p:stCondLst>
                                            <p:cond delay="0"/>
                                          </p:stCondLst>
                                        </p:cTn>
                                        <p:tgtEl>
                                          <p:spTgt spid="53"/>
                                        </p:tgtEl>
                                        <p:attrNameLst>
                                          <p:attrName>style.visibility</p:attrName>
                                        </p:attrNameLst>
                                      </p:cBhvr>
                                      <p:to>
                                        <p:strVal val="visible"/>
                                      </p:to>
                                    </p:set>
                                    <p:animEffect transition="in" filter="wipe(up)">
                                      <p:cBhvr>
                                        <p:cTn id="10" dur="1000"/>
                                        <p:tgtEl>
                                          <p:spTgt spid="53"/>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22" presetClass="entr" presetSubtype="8" fill="hold" nodeType="withEffect">
                                  <p:stCondLst>
                                    <p:cond delay="500"/>
                                  </p:stCondLst>
                                  <p:childTnLst>
                                    <p:set>
                                      <p:cBhvr>
                                        <p:cTn id="15" dur="1" fill="hold">
                                          <p:stCondLst>
                                            <p:cond delay="0"/>
                                          </p:stCondLst>
                                        </p:cTn>
                                        <p:tgtEl>
                                          <p:spTgt spid="114"/>
                                        </p:tgtEl>
                                        <p:attrNameLst>
                                          <p:attrName>style.visibility</p:attrName>
                                        </p:attrNameLst>
                                      </p:cBhvr>
                                      <p:to>
                                        <p:strVal val="visible"/>
                                      </p:to>
                                    </p:set>
                                    <p:animEffect transition="in" filter="wipe(left)">
                                      <p:cBhvr>
                                        <p:cTn id="16" dur="500"/>
                                        <p:tgtEl>
                                          <p:spTgt spid="114"/>
                                        </p:tgtEl>
                                      </p:cBhvr>
                                    </p:animEffect>
                                  </p:childTnLst>
                                </p:cTn>
                              </p:par>
                              <p:par>
                                <p:cTn id="17" presetID="22" presetClass="entr" presetSubtype="2" fill="hold" nodeType="withEffect">
                                  <p:stCondLst>
                                    <p:cond delay="500"/>
                                  </p:stCondLst>
                                  <p:childTnLst>
                                    <p:set>
                                      <p:cBhvr>
                                        <p:cTn id="18" dur="1" fill="hold">
                                          <p:stCondLst>
                                            <p:cond delay="0"/>
                                          </p:stCondLst>
                                        </p:cTn>
                                        <p:tgtEl>
                                          <p:spTgt spid="116"/>
                                        </p:tgtEl>
                                        <p:attrNameLst>
                                          <p:attrName>style.visibility</p:attrName>
                                        </p:attrNameLst>
                                      </p:cBhvr>
                                      <p:to>
                                        <p:strVal val="visible"/>
                                      </p:to>
                                    </p:set>
                                    <p:animEffect transition="in" filter="wipe(right)">
                                      <p:cBhvr>
                                        <p:cTn id="19" dur="500"/>
                                        <p:tgtEl>
                                          <p:spTgt spid="116"/>
                                        </p:tgtEl>
                                      </p:cBhvr>
                                    </p:animEffect>
                                  </p:childTnLst>
                                </p:cTn>
                              </p:par>
                              <p:par>
                                <p:cTn id="20" presetID="22" presetClass="entr" presetSubtype="2" fill="hold" nodeType="withEffect">
                                  <p:stCondLst>
                                    <p:cond delay="500"/>
                                  </p:stCondLst>
                                  <p:childTnLst>
                                    <p:set>
                                      <p:cBhvr>
                                        <p:cTn id="21" dur="1" fill="hold">
                                          <p:stCondLst>
                                            <p:cond delay="0"/>
                                          </p:stCondLst>
                                        </p:cTn>
                                        <p:tgtEl>
                                          <p:spTgt spid="115"/>
                                        </p:tgtEl>
                                        <p:attrNameLst>
                                          <p:attrName>style.visibility</p:attrName>
                                        </p:attrNameLst>
                                      </p:cBhvr>
                                      <p:to>
                                        <p:strVal val="visible"/>
                                      </p:to>
                                    </p:set>
                                    <p:animEffect transition="in" filter="wipe(right)">
                                      <p:cBhvr>
                                        <p:cTn id="22" dur="500"/>
                                        <p:tgtEl>
                                          <p:spTgt spid="115"/>
                                        </p:tgtEl>
                                      </p:cBhvr>
                                    </p:animEffect>
                                  </p:childTnLst>
                                </p:cTn>
                              </p:par>
                              <p:par>
                                <p:cTn id="23" presetID="22" presetClass="entr" presetSubtype="8" fill="hold" nodeType="withEffect">
                                  <p:stCondLst>
                                    <p:cond delay="500"/>
                                  </p:stCondLst>
                                  <p:childTnLst>
                                    <p:set>
                                      <p:cBhvr>
                                        <p:cTn id="24" dur="1" fill="hold">
                                          <p:stCondLst>
                                            <p:cond delay="0"/>
                                          </p:stCondLst>
                                        </p:cTn>
                                        <p:tgtEl>
                                          <p:spTgt spid="123"/>
                                        </p:tgtEl>
                                        <p:attrNameLst>
                                          <p:attrName>style.visibility</p:attrName>
                                        </p:attrNameLst>
                                      </p:cBhvr>
                                      <p:to>
                                        <p:strVal val="visible"/>
                                      </p:to>
                                    </p:set>
                                    <p:animEffect transition="in" filter="wipe(left)">
                                      <p:cBhvr>
                                        <p:cTn id="25" dur="500"/>
                                        <p:tgtEl>
                                          <p:spTgt spid="123"/>
                                        </p:tgtEl>
                                      </p:cBhvr>
                                    </p:animEffect>
                                  </p:childTnLst>
                                </p:cTn>
                              </p:par>
                              <p:par>
                                <p:cTn id="26" presetID="31" presetClass="entr" presetSubtype="0" fill="hold" nodeType="withEffect">
                                  <p:stCondLst>
                                    <p:cond delay="250"/>
                                  </p:stCondLst>
                                  <p:childTnLst>
                                    <p:set>
                                      <p:cBhvr>
                                        <p:cTn id="27" dur="1" fill="hold">
                                          <p:stCondLst>
                                            <p:cond delay="0"/>
                                          </p:stCondLst>
                                        </p:cTn>
                                        <p:tgtEl>
                                          <p:spTgt spid="288"/>
                                        </p:tgtEl>
                                        <p:attrNameLst>
                                          <p:attrName>style.visibility</p:attrName>
                                        </p:attrNameLst>
                                      </p:cBhvr>
                                      <p:to>
                                        <p:strVal val="visible"/>
                                      </p:to>
                                    </p:set>
                                    <p:anim calcmode="lin" valueType="num">
                                      <p:cBhvr>
                                        <p:cTn id="28" dur="1000" fill="hold"/>
                                        <p:tgtEl>
                                          <p:spTgt spid="288"/>
                                        </p:tgtEl>
                                        <p:attrNameLst>
                                          <p:attrName>ppt_w</p:attrName>
                                        </p:attrNameLst>
                                      </p:cBhvr>
                                      <p:tavLst>
                                        <p:tav tm="0">
                                          <p:val>
                                            <p:fltVal val="0"/>
                                          </p:val>
                                        </p:tav>
                                        <p:tav tm="100000">
                                          <p:val>
                                            <p:strVal val="#ppt_w"/>
                                          </p:val>
                                        </p:tav>
                                      </p:tavLst>
                                    </p:anim>
                                    <p:anim calcmode="lin" valueType="num">
                                      <p:cBhvr>
                                        <p:cTn id="29" dur="1000" fill="hold"/>
                                        <p:tgtEl>
                                          <p:spTgt spid="288"/>
                                        </p:tgtEl>
                                        <p:attrNameLst>
                                          <p:attrName>ppt_h</p:attrName>
                                        </p:attrNameLst>
                                      </p:cBhvr>
                                      <p:tavLst>
                                        <p:tav tm="0">
                                          <p:val>
                                            <p:fltVal val="0"/>
                                          </p:val>
                                        </p:tav>
                                        <p:tav tm="100000">
                                          <p:val>
                                            <p:strVal val="#ppt_h"/>
                                          </p:val>
                                        </p:tav>
                                      </p:tavLst>
                                    </p:anim>
                                    <p:anim calcmode="lin" valueType="num">
                                      <p:cBhvr>
                                        <p:cTn id="30" dur="1000" fill="hold"/>
                                        <p:tgtEl>
                                          <p:spTgt spid="288"/>
                                        </p:tgtEl>
                                        <p:attrNameLst>
                                          <p:attrName>style.rotation</p:attrName>
                                        </p:attrNameLst>
                                      </p:cBhvr>
                                      <p:tavLst>
                                        <p:tav tm="0">
                                          <p:val>
                                            <p:fltVal val="90"/>
                                          </p:val>
                                        </p:tav>
                                        <p:tav tm="100000">
                                          <p:val>
                                            <p:fltVal val="0"/>
                                          </p:val>
                                        </p:tav>
                                      </p:tavLst>
                                    </p:anim>
                                    <p:animEffect transition="in" filter="fade">
                                      <p:cBhvr>
                                        <p:cTn id="31" dur="1000"/>
                                        <p:tgtEl>
                                          <p:spTgt spid="288"/>
                                        </p:tgtEl>
                                      </p:cBhvr>
                                    </p:animEffect>
                                  </p:childTnLst>
                                </p:cTn>
                              </p:par>
                              <p:par>
                                <p:cTn id="32" presetID="31" presetClass="entr" presetSubtype="0" fill="hold" nodeType="withEffect">
                                  <p:stCondLst>
                                    <p:cond delay="250"/>
                                  </p:stCondLst>
                                  <p:childTnLst>
                                    <p:set>
                                      <p:cBhvr>
                                        <p:cTn id="33" dur="1" fill="hold">
                                          <p:stCondLst>
                                            <p:cond delay="0"/>
                                          </p:stCondLst>
                                        </p:cTn>
                                        <p:tgtEl>
                                          <p:spTgt spid="299"/>
                                        </p:tgtEl>
                                        <p:attrNameLst>
                                          <p:attrName>style.visibility</p:attrName>
                                        </p:attrNameLst>
                                      </p:cBhvr>
                                      <p:to>
                                        <p:strVal val="visible"/>
                                      </p:to>
                                    </p:set>
                                    <p:anim calcmode="lin" valueType="num">
                                      <p:cBhvr>
                                        <p:cTn id="34" dur="1000" fill="hold"/>
                                        <p:tgtEl>
                                          <p:spTgt spid="299"/>
                                        </p:tgtEl>
                                        <p:attrNameLst>
                                          <p:attrName>ppt_w</p:attrName>
                                        </p:attrNameLst>
                                      </p:cBhvr>
                                      <p:tavLst>
                                        <p:tav tm="0">
                                          <p:val>
                                            <p:fltVal val="0"/>
                                          </p:val>
                                        </p:tav>
                                        <p:tav tm="100000">
                                          <p:val>
                                            <p:strVal val="#ppt_w"/>
                                          </p:val>
                                        </p:tav>
                                      </p:tavLst>
                                    </p:anim>
                                    <p:anim calcmode="lin" valueType="num">
                                      <p:cBhvr>
                                        <p:cTn id="35" dur="1000" fill="hold"/>
                                        <p:tgtEl>
                                          <p:spTgt spid="299"/>
                                        </p:tgtEl>
                                        <p:attrNameLst>
                                          <p:attrName>ppt_h</p:attrName>
                                        </p:attrNameLst>
                                      </p:cBhvr>
                                      <p:tavLst>
                                        <p:tav tm="0">
                                          <p:val>
                                            <p:fltVal val="0"/>
                                          </p:val>
                                        </p:tav>
                                        <p:tav tm="100000">
                                          <p:val>
                                            <p:strVal val="#ppt_h"/>
                                          </p:val>
                                        </p:tav>
                                      </p:tavLst>
                                    </p:anim>
                                    <p:anim calcmode="lin" valueType="num">
                                      <p:cBhvr>
                                        <p:cTn id="36" dur="1000" fill="hold"/>
                                        <p:tgtEl>
                                          <p:spTgt spid="299"/>
                                        </p:tgtEl>
                                        <p:attrNameLst>
                                          <p:attrName>style.rotation</p:attrName>
                                        </p:attrNameLst>
                                      </p:cBhvr>
                                      <p:tavLst>
                                        <p:tav tm="0">
                                          <p:val>
                                            <p:fltVal val="90"/>
                                          </p:val>
                                        </p:tav>
                                        <p:tav tm="100000">
                                          <p:val>
                                            <p:fltVal val="0"/>
                                          </p:val>
                                        </p:tav>
                                      </p:tavLst>
                                    </p:anim>
                                    <p:animEffect transition="in" filter="fade">
                                      <p:cBhvr>
                                        <p:cTn id="37" dur="1000"/>
                                        <p:tgtEl>
                                          <p:spTgt spid="299"/>
                                        </p:tgtEl>
                                      </p:cBhvr>
                                    </p:animEffect>
                                  </p:childTnLst>
                                </p:cTn>
                              </p:par>
                              <p:par>
                                <p:cTn id="38" presetID="31" presetClass="entr" presetSubtype="0" fill="hold" nodeType="withEffect">
                                  <p:stCondLst>
                                    <p:cond delay="250"/>
                                  </p:stCondLst>
                                  <p:childTnLst>
                                    <p:set>
                                      <p:cBhvr>
                                        <p:cTn id="39" dur="1" fill="hold">
                                          <p:stCondLst>
                                            <p:cond delay="0"/>
                                          </p:stCondLst>
                                        </p:cTn>
                                        <p:tgtEl>
                                          <p:spTgt spid="296"/>
                                        </p:tgtEl>
                                        <p:attrNameLst>
                                          <p:attrName>style.visibility</p:attrName>
                                        </p:attrNameLst>
                                      </p:cBhvr>
                                      <p:to>
                                        <p:strVal val="visible"/>
                                      </p:to>
                                    </p:set>
                                    <p:anim calcmode="lin" valueType="num">
                                      <p:cBhvr>
                                        <p:cTn id="40" dur="1000" fill="hold"/>
                                        <p:tgtEl>
                                          <p:spTgt spid="296"/>
                                        </p:tgtEl>
                                        <p:attrNameLst>
                                          <p:attrName>ppt_w</p:attrName>
                                        </p:attrNameLst>
                                      </p:cBhvr>
                                      <p:tavLst>
                                        <p:tav tm="0">
                                          <p:val>
                                            <p:fltVal val="0"/>
                                          </p:val>
                                        </p:tav>
                                        <p:tav tm="100000">
                                          <p:val>
                                            <p:strVal val="#ppt_w"/>
                                          </p:val>
                                        </p:tav>
                                      </p:tavLst>
                                    </p:anim>
                                    <p:anim calcmode="lin" valueType="num">
                                      <p:cBhvr>
                                        <p:cTn id="41" dur="1000" fill="hold"/>
                                        <p:tgtEl>
                                          <p:spTgt spid="296"/>
                                        </p:tgtEl>
                                        <p:attrNameLst>
                                          <p:attrName>ppt_h</p:attrName>
                                        </p:attrNameLst>
                                      </p:cBhvr>
                                      <p:tavLst>
                                        <p:tav tm="0">
                                          <p:val>
                                            <p:fltVal val="0"/>
                                          </p:val>
                                        </p:tav>
                                        <p:tav tm="100000">
                                          <p:val>
                                            <p:strVal val="#ppt_h"/>
                                          </p:val>
                                        </p:tav>
                                      </p:tavLst>
                                    </p:anim>
                                    <p:anim calcmode="lin" valueType="num">
                                      <p:cBhvr>
                                        <p:cTn id="42" dur="1000" fill="hold"/>
                                        <p:tgtEl>
                                          <p:spTgt spid="296"/>
                                        </p:tgtEl>
                                        <p:attrNameLst>
                                          <p:attrName>style.rotation</p:attrName>
                                        </p:attrNameLst>
                                      </p:cBhvr>
                                      <p:tavLst>
                                        <p:tav tm="0">
                                          <p:val>
                                            <p:fltVal val="90"/>
                                          </p:val>
                                        </p:tav>
                                        <p:tav tm="100000">
                                          <p:val>
                                            <p:fltVal val="0"/>
                                          </p:val>
                                        </p:tav>
                                      </p:tavLst>
                                    </p:anim>
                                    <p:animEffect transition="in" filter="fade">
                                      <p:cBhvr>
                                        <p:cTn id="43" dur="1000"/>
                                        <p:tgtEl>
                                          <p:spTgt spid="296"/>
                                        </p:tgtEl>
                                      </p:cBhvr>
                                    </p:animEffect>
                                  </p:childTnLst>
                                </p:cTn>
                              </p:par>
                              <p:par>
                                <p:cTn id="44" presetID="31" presetClass="entr" presetSubtype="0" fill="hold" nodeType="withEffect">
                                  <p:stCondLst>
                                    <p:cond delay="250"/>
                                  </p:stCondLst>
                                  <p:childTnLst>
                                    <p:set>
                                      <p:cBhvr>
                                        <p:cTn id="45" dur="1" fill="hold">
                                          <p:stCondLst>
                                            <p:cond delay="0"/>
                                          </p:stCondLst>
                                        </p:cTn>
                                        <p:tgtEl>
                                          <p:spTgt spid="322"/>
                                        </p:tgtEl>
                                        <p:attrNameLst>
                                          <p:attrName>style.visibility</p:attrName>
                                        </p:attrNameLst>
                                      </p:cBhvr>
                                      <p:to>
                                        <p:strVal val="visible"/>
                                      </p:to>
                                    </p:set>
                                    <p:anim calcmode="lin" valueType="num">
                                      <p:cBhvr>
                                        <p:cTn id="46" dur="1000" fill="hold"/>
                                        <p:tgtEl>
                                          <p:spTgt spid="322"/>
                                        </p:tgtEl>
                                        <p:attrNameLst>
                                          <p:attrName>ppt_w</p:attrName>
                                        </p:attrNameLst>
                                      </p:cBhvr>
                                      <p:tavLst>
                                        <p:tav tm="0">
                                          <p:val>
                                            <p:fltVal val="0"/>
                                          </p:val>
                                        </p:tav>
                                        <p:tav tm="100000">
                                          <p:val>
                                            <p:strVal val="#ppt_w"/>
                                          </p:val>
                                        </p:tav>
                                      </p:tavLst>
                                    </p:anim>
                                    <p:anim calcmode="lin" valueType="num">
                                      <p:cBhvr>
                                        <p:cTn id="47" dur="1000" fill="hold"/>
                                        <p:tgtEl>
                                          <p:spTgt spid="322"/>
                                        </p:tgtEl>
                                        <p:attrNameLst>
                                          <p:attrName>ppt_h</p:attrName>
                                        </p:attrNameLst>
                                      </p:cBhvr>
                                      <p:tavLst>
                                        <p:tav tm="0">
                                          <p:val>
                                            <p:fltVal val="0"/>
                                          </p:val>
                                        </p:tav>
                                        <p:tav tm="100000">
                                          <p:val>
                                            <p:strVal val="#ppt_h"/>
                                          </p:val>
                                        </p:tav>
                                      </p:tavLst>
                                    </p:anim>
                                    <p:anim calcmode="lin" valueType="num">
                                      <p:cBhvr>
                                        <p:cTn id="48" dur="1000" fill="hold"/>
                                        <p:tgtEl>
                                          <p:spTgt spid="322"/>
                                        </p:tgtEl>
                                        <p:attrNameLst>
                                          <p:attrName>style.rotation</p:attrName>
                                        </p:attrNameLst>
                                      </p:cBhvr>
                                      <p:tavLst>
                                        <p:tav tm="0">
                                          <p:val>
                                            <p:fltVal val="90"/>
                                          </p:val>
                                        </p:tav>
                                        <p:tav tm="100000">
                                          <p:val>
                                            <p:fltVal val="0"/>
                                          </p:val>
                                        </p:tav>
                                      </p:tavLst>
                                    </p:anim>
                                    <p:animEffect transition="in" filter="fade">
                                      <p:cBhvr>
                                        <p:cTn id="49" dur="1000"/>
                                        <p:tgtEl>
                                          <p:spTgt spid="322"/>
                                        </p:tgtEl>
                                      </p:cBhvr>
                                    </p:animEffect>
                                  </p:childTnLst>
                                </p:cTn>
                              </p:par>
                              <p:par>
                                <p:cTn id="50" presetID="31" presetClass="entr" presetSubtype="0" fill="hold" nodeType="withEffect">
                                  <p:stCondLst>
                                    <p:cond delay="250"/>
                                  </p:stCondLst>
                                  <p:childTnLst>
                                    <p:set>
                                      <p:cBhvr>
                                        <p:cTn id="51" dur="1" fill="hold">
                                          <p:stCondLst>
                                            <p:cond delay="0"/>
                                          </p:stCondLst>
                                        </p:cTn>
                                        <p:tgtEl>
                                          <p:spTgt spid="325"/>
                                        </p:tgtEl>
                                        <p:attrNameLst>
                                          <p:attrName>style.visibility</p:attrName>
                                        </p:attrNameLst>
                                      </p:cBhvr>
                                      <p:to>
                                        <p:strVal val="visible"/>
                                      </p:to>
                                    </p:set>
                                    <p:anim calcmode="lin" valueType="num">
                                      <p:cBhvr>
                                        <p:cTn id="52" dur="1000" fill="hold"/>
                                        <p:tgtEl>
                                          <p:spTgt spid="325"/>
                                        </p:tgtEl>
                                        <p:attrNameLst>
                                          <p:attrName>ppt_w</p:attrName>
                                        </p:attrNameLst>
                                      </p:cBhvr>
                                      <p:tavLst>
                                        <p:tav tm="0">
                                          <p:val>
                                            <p:fltVal val="0"/>
                                          </p:val>
                                        </p:tav>
                                        <p:tav tm="100000">
                                          <p:val>
                                            <p:strVal val="#ppt_w"/>
                                          </p:val>
                                        </p:tav>
                                      </p:tavLst>
                                    </p:anim>
                                    <p:anim calcmode="lin" valueType="num">
                                      <p:cBhvr>
                                        <p:cTn id="53" dur="1000" fill="hold"/>
                                        <p:tgtEl>
                                          <p:spTgt spid="325"/>
                                        </p:tgtEl>
                                        <p:attrNameLst>
                                          <p:attrName>ppt_h</p:attrName>
                                        </p:attrNameLst>
                                      </p:cBhvr>
                                      <p:tavLst>
                                        <p:tav tm="0">
                                          <p:val>
                                            <p:fltVal val="0"/>
                                          </p:val>
                                        </p:tav>
                                        <p:tav tm="100000">
                                          <p:val>
                                            <p:strVal val="#ppt_h"/>
                                          </p:val>
                                        </p:tav>
                                      </p:tavLst>
                                    </p:anim>
                                    <p:anim calcmode="lin" valueType="num">
                                      <p:cBhvr>
                                        <p:cTn id="54" dur="1000" fill="hold"/>
                                        <p:tgtEl>
                                          <p:spTgt spid="325"/>
                                        </p:tgtEl>
                                        <p:attrNameLst>
                                          <p:attrName>style.rotation</p:attrName>
                                        </p:attrNameLst>
                                      </p:cBhvr>
                                      <p:tavLst>
                                        <p:tav tm="0">
                                          <p:val>
                                            <p:fltVal val="90"/>
                                          </p:val>
                                        </p:tav>
                                        <p:tav tm="100000">
                                          <p:val>
                                            <p:fltVal val="0"/>
                                          </p:val>
                                        </p:tav>
                                      </p:tavLst>
                                    </p:anim>
                                    <p:animEffect transition="in" filter="fade">
                                      <p:cBhvr>
                                        <p:cTn id="55" dur="1000"/>
                                        <p:tgtEl>
                                          <p:spTgt spid="325"/>
                                        </p:tgtEl>
                                      </p:cBhvr>
                                    </p:animEffect>
                                  </p:childTnLst>
                                </p:cTn>
                              </p:par>
                              <p:par>
                                <p:cTn id="56" presetID="31" presetClass="entr" presetSubtype="0" fill="hold" nodeType="withEffect">
                                  <p:stCondLst>
                                    <p:cond delay="250"/>
                                  </p:stCondLst>
                                  <p:childTnLst>
                                    <p:set>
                                      <p:cBhvr>
                                        <p:cTn id="57" dur="1" fill="hold">
                                          <p:stCondLst>
                                            <p:cond delay="0"/>
                                          </p:stCondLst>
                                        </p:cTn>
                                        <p:tgtEl>
                                          <p:spTgt spid="328"/>
                                        </p:tgtEl>
                                        <p:attrNameLst>
                                          <p:attrName>style.visibility</p:attrName>
                                        </p:attrNameLst>
                                      </p:cBhvr>
                                      <p:to>
                                        <p:strVal val="visible"/>
                                      </p:to>
                                    </p:set>
                                    <p:anim calcmode="lin" valueType="num">
                                      <p:cBhvr>
                                        <p:cTn id="58" dur="1000" fill="hold"/>
                                        <p:tgtEl>
                                          <p:spTgt spid="328"/>
                                        </p:tgtEl>
                                        <p:attrNameLst>
                                          <p:attrName>ppt_w</p:attrName>
                                        </p:attrNameLst>
                                      </p:cBhvr>
                                      <p:tavLst>
                                        <p:tav tm="0">
                                          <p:val>
                                            <p:fltVal val="0"/>
                                          </p:val>
                                        </p:tav>
                                        <p:tav tm="100000">
                                          <p:val>
                                            <p:strVal val="#ppt_w"/>
                                          </p:val>
                                        </p:tav>
                                      </p:tavLst>
                                    </p:anim>
                                    <p:anim calcmode="lin" valueType="num">
                                      <p:cBhvr>
                                        <p:cTn id="59" dur="1000" fill="hold"/>
                                        <p:tgtEl>
                                          <p:spTgt spid="328"/>
                                        </p:tgtEl>
                                        <p:attrNameLst>
                                          <p:attrName>ppt_h</p:attrName>
                                        </p:attrNameLst>
                                      </p:cBhvr>
                                      <p:tavLst>
                                        <p:tav tm="0">
                                          <p:val>
                                            <p:fltVal val="0"/>
                                          </p:val>
                                        </p:tav>
                                        <p:tav tm="100000">
                                          <p:val>
                                            <p:strVal val="#ppt_h"/>
                                          </p:val>
                                        </p:tav>
                                      </p:tavLst>
                                    </p:anim>
                                    <p:anim calcmode="lin" valueType="num">
                                      <p:cBhvr>
                                        <p:cTn id="60" dur="1000" fill="hold"/>
                                        <p:tgtEl>
                                          <p:spTgt spid="328"/>
                                        </p:tgtEl>
                                        <p:attrNameLst>
                                          <p:attrName>style.rotation</p:attrName>
                                        </p:attrNameLst>
                                      </p:cBhvr>
                                      <p:tavLst>
                                        <p:tav tm="0">
                                          <p:val>
                                            <p:fltVal val="90"/>
                                          </p:val>
                                        </p:tav>
                                        <p:tav tm="100000">
                                          <p:val>
                                            <p:fltVal val="0"/>
                                          </p:val>
                                        </p:tav>
                                      </p:tavLst>
                                    </p:anim>
                                    <p:animEffect transition="in" filter="fade">
                                      <p:cBhvr>
                                        <p:cTn id="61" dur="1000"/>
                                        <p:tgtEl>
                                          <p:spTgt spid="328"/>
                                        </p:tgtEl>
                                      </p:cBhvr>
                                    </p:animEffect>
                                  </p:childTnLst>
                                </p:cTn>
                              </p:par>
                              <p:par>
                                <p:cTn id="62" presetID="31" presetClass="entr" presetSubtype="0" fill="hold" nodeType="withEffect">
                                  <p:stCondLst>
                                    <p:cond delay="250"/>
                                  </p:stCondLst>
                                  <p:childTnLst>
                                    <p:set>
                                      <p:cBhvr>
                                        <p:cTn id="63" dur="1" fill="hold">
                                          <p:stCondLst>
                                            <p:cond delay="0"/>
                                          </p:stCondLst>
                                        </p:cTn>
                                        <p:tgtEl>
                                          <p:spTgt spid="278"/>
                                        </p:tgtEl>
                                        <p:attrNameLst>
                                          <p:attrName>style.visibility</p:attrName>
                                        </p:attrNameLst>
                                      </p:cBhvr>
                                      <p:to>
                                        <p:strVal val="visible"/>
                                      </p:to>
                                    </p:set>
                                    <p:anim calcmode="lin" valueType="num">
                                      <p:cBhvr>
                                        <p:cTn id="64" dur="1000" fill="hold"/>
                                        <p:tgtEl>
                                          <p:spTgt spid="278"/>
                                        </p:tgtEl>
                                        <p:attrNameLst>
                                          <p:attrName>ppt_w</p:attrName>
                                        </p:attrNameLst>
                                      </p:cBhvr>
                                      <p:tavLst>
                                        <p:tav tm="0">
                                          <p:val>
                                            <p:fltVal val="0"/>
                                          </p:val>
                                        </p:tav>
                                        <p:tav tm="100000">
                                          <p:val>
                                            <p:strVal val="#ppt_w"/>
                                          </p:val>
                                        </p:tav>
                                      </p:tavLst>
                                    </p:anim>
                                    <p:anim calcmode="lin" valueType="num">
                                      <p:cBhvr>
                                        <p:cTn id="65" dur="1000" fill="hold"/>
                                        <p:tgtEl>
                                          <p:spTgt spid="278"/>
                                        </p:tgtEl>
                                        <p:attrNameLst>
                                          <p:attrName>ppt_h</p:attrName>
                                        </p:attrNameLst>
                                      </p:cBhvr>
                                      <p:tavLst>
                                        <p:tav tm="0">
                                          <p:val>
                                            <p:fltVal val="0"/>
                                          </p:val>
                                        </p:tav>
                                        <p:tav tm="100000">
                                          <p:val>
                                            <p:strVal val="#ppt_h"/>
                                          </p:val>
                                        </p:tav>
                                      </p:tavLst>
                                    </p:anim>
                                    <p:anim calcmode="lin" valueType="num">
                                      <p:cBhvr>
                                        <p:cTn id="66" dur="1000" fill="hold"/>
                                        <p:tgtEl>
                                          <p:spTgt spid="278"/>
                                        </p:tgtEl>
                                        <p:attrNameLst>
                                          <p:attrName>style.rotation</p:attrName>
                                        </p:attrNameLst>
                                      </p:cBhvr>
                                      <p:tavLst>
                                        <p:tav tm="0">
                                          <p:val>
                                            <p:fltVal val="90"/>
                                          </p:val>
                                        </p:tav>
                                        <p:tav tm="100000">
                                          <p:val>
                                            <p:fltVal val="0"/>
                                          </p:val>
                                        </p:tav>
                                      </p:tavLst>
                                    </p:anim>
                                    <p:animEffect transition="in" filter="fade">
                                      <p:cBhvr>
                                        <p:cTn id="67" dur="1000"/>
                                        <p:tgtEl>
                                          <p:spTgt spid="278"/>
                                        </p:tgtEl>
                                      </p:cBhvr>
                                    </p:animEffect>
                                  </p:childTnLst>
                                </p:cTn>
                              </p:par>
                              <p:par>
                                <p:cTn id="68" presetID="31" presetClass="entr" presetSubtype="0" fill="hold" nodeType="withEffect">
                                  <p:stCondLst>
                                    <p:cond delay="250"/>
                                  </p:stCondLst>
                                  <p:childTnLst>
                                    <p:set>
                                      <p:cBhvr>
                                        <p:cTn id="69" dur="1" fill="hold">
                                          <p:stCondLst>
                                            <p:cond delay="0"/>
                                          </p:stCondLst>
                                        </p:cTn>
                                        <p:tgtEl>
                                          <p:spTgt spid="279"/>
                                        </p:tgtEl>
                                        <p:attrNameLst>
                                          <p:attrName>style.visibility</p:attrName>
                                        </p:attrNameLst>
                                      </p:cBhvr>
                                      <p:to>
                                        <p:strVal val="visible"/>
                                      </p:to>
                                    </p:set>
                                    <p:anim calcmode="lin" valueType="num">
                                      <p:cBhvr>
                                        <p:cTn id="70" dur="1000" fill="hold"/>
                                        <p:tgtEl>
                                          <p:spTgt spid="279"/>
                                        </p:tgtEl>
                                        <p:attrNameLst>
                                          <p:attrName>ppt_w</p:attrName>
                                        </p:attrNameLst>
                                      </p:cBhvr>
                                      <p:tavLst>
                                        <p:tav tm="0">
                                          <p:val>
                                            <p:fltVal val="0"/>
                                          </p:val>
                                        </p:tav>
                                        <p:tav tm="100000">
                                          <p:val>
                                            <p:strVal val="#ppt_w"/>
                                          </p:val>
                                        </p:tav>
                                      </p:tavLst>
                                    </p:anim>
                                    <p:anim calcmode="lin" valueType="num">
                                      <p:cBhvr>
                                        <p:cTn id="71" dur="1000" fill="hold"/>
                                        <p:tgtEl>
                                          <p:spTgt spid="279"/>
                                        </p:tgtEl>
                                        <p:attrNameLst>
                                          <p:attrName>ppt_h</p:attrName>
                                        </p:attrNameLst>
                                      </p:cBhvr>
                                      <p:tavLst>
                                        <p:tav tm="0">
                                          <p:val>
                                            <p:fltVal val="0"/>
                                          </p:val>
                                        </p:tav>
                                        <p:tav tm="100000">
                                          <p:val>
                                            <p:strVal val="#ppt_h"/>
                                          </p:val>
                                        </p:tav>
                                      </p:tavLst>
                                    </p:anim>
                                    <p:anim calcmode="lin" valueType="num">
                                      <p:cBhvr>
                                        <p:cTn id="72" dur="1000" fill="hold"/>
                                        <p:tgtEl>
                                          <p:spTgt spid="279"/>
                                        </p:tgtEl>
                                        <p:attrNameLst>
                                          <p:attrName>style.rotation</p:attrName>
                                        </p:attrNameLst>
                                      </p:cBhvr>
                                      <p:tavLst>
                                        <p:tav tm="0">
                                          <p:val>
                                            <p:fltVal val="90"/>
                                          </p:val>
                                        </p:tav>
                                        <p:tav tm="100000">
                                          <p:val>
                                            <p:fltVal val="0"/>
                                          </p:val>
                                        </p:tav>
                                      </p:tavLst>
                                    </p:anim>
                                    <p:animEffect transition="in" filter="fade">
                                      <p:cBhvr>
                                        <p:cTn id="73" dur="1000"/>
                                        <p:tgtEl>
                                          <p:spTgt spid="279"/>
                                        </p:tgtEl>
                                      </p:cBhvr>
                                    </p:animEffect>
                                  </p:childTnLst>
                                </p:cTn>
                              </p:par>
                              <p:par>
                                <p:cTn id="74" presetID="31" presetClass="entr" presetSubtype="0" fill="hold" nodeType="withEffect">
                                  <p:stCondLst>
                                    <p:cond delay="250"/>
                                  </p:stCondLst>
                                  <p:childTnLst>
                                    <p:set>
                                      <p:cBhvr>
                                        <p:cTn id="75" dur="1" fill="hold">
                                          <p:stCondLst>
                                            <p:cond delay="0"/>
                                          </p:stCondLst>
                                        </p:cTn>
                                        <p:tgtEl>
                                          <p:spTgt spid="282"/>
                                        </p:tgtEl>
                                        <p:attrNameLst>
                                          <p:attrName>style.visibility</p:attrName>
                                        </p:attrNameLst>
                                      </p:cBhvr>
                                      <p:to>
                                        <p:strVal val="visible"/>
                                      </p:to>
                                    </p:set>
                                    <p:anim calcmode="lin" valueType="num">
                                      <p:cBhvr>
                                        <p:cTn id="76" dur="1000" fill="hold"/>
                                        <p:tgtEl>
                                          <p:spTgt spid="282"/>
                                        </p:tgtEl>
                                        <p:attrNameLst>
                                          <p:attrName>ppt_w</p:attrName>
                                        </p:attrNameLst>
                                      </p:cBhvr>
                                      <p:tavLst>
                                        <p:tav tm="0">
                                          <p:val>
                                            <p:fltVal val="0"/>
                                          </p:val>
                                        </p:tav>
                                        <p:tav tm="100000">
                                          <p:val>
                                            <p:strVal val="#ppt_w"/>
                                          </p:val>
                                        </p:tav>
                                      </p:tavLst>
                                    </p:anim>
                                    <p:anim calcmode="lin" valueType="num">
                                      <p:cBhvr>
                                        <p:cTn id="77" dur="1000" fill="hold"/>
                                        <p:tgtEl>
                                          <p:spTgt spid="282"/>
                                        </p:tgtEl>
                                        <p:attrNameLst>
                                          <p:attrName>ppt_h</p:attrName>
                                        </p:attrNameLst>
                                      </p:cBhvr>
                                      <p:tavLst>
                                        <p:tav tm="0">
                                          <p:val>
                                            <p:fltVal val="0"/>
                                          </p:val>
                                        </p:tav>
                                        <p:tav tm="100000">
                                          <p:val>
                                            <p:strVal val="#ppt_h"/>
                                          </p:val>
                                        </p:tav>
                                      </p:tavLst>
                                    </p:anim>
                                    <p:anim calcmode="lin" valueType="num">
                                      <p:cBhvr>
                                        <p:cTn id="78" dur="1000" fill="hold"/>
                                        <p:tgtEl>
                                          <p:spTgt spid="282"/>
                                        </p:tgtEl>
                                        <p:attrNameLst>
                                          <p:attrName>style.rotation</p:attrName>
                                        </p:attrNameLst>
                                      </p:cBhvr>
                                      <p:tavLst>
                                        <p:tav tm="0">
                                          <p:val>
                                            <p:fltVal val="90"/>
                                          </p:val>
                                        </p:tav>
                                        <p:tav tm="100000">
                                          <p:val>
                                            <p:fltVal val="0"/>
                                          </p:val>
                                        </p:tav>
                                      </p:tavLst>
                                    </p:anim>
                                    <p:animEffect transition="in" filter="fade">
                                      <p:cBhvr>
                                        <p:cTn id="79" dur="1000"/>
                                        <p:tgtEl>
                                          <p:spTgt spid="282"/>
                                        </p:tgtEl>
                                      </p:cBhvr>
                                    </p:animEffect>
                                  </p:childTnLst>
                                </p:cTn>
                              </p:par>
                              <p:par>
                                <p:cTn id="80" presetID="31" presetClass="entr" presetSubtype="0" fill="hold" nodeType="withEffect">
                                  <p:stCondLst>
                                    <p:cond delay="250"/>
                                  </p:stCondLst>
                                  <p:childTnLst>
                                    <p:set>
                                      <p:cBhvr>
                                        <p:cTn id="81" dur="1" fill="hold">
                                          <p:stCondLst>
                                            <p:cond delay="0"/>
                                          </p:stCondLst>
                                        </p:cTn>
                                        <p:tgtEl>
                                          <p:spTgt spid="285"/>
                                        </p:tgtEl>
                                        <p:attrNameLst>
                                          <p:attrName>style.visibility</p:attrName>
                                        </p:attrNameLst>
                                      </p:cBhvr>
                                      <p:to>
                                        <p:strVal val="visible"/>
                                      </p:to>
                                    </p:set>
                                    <p:anim calcmode="lin" valueType="num">
                                      <p:cBhvr>
                                        <p:cTn id="82" dur="1000" fill="hold"/>
                                        <p:tgtEl>
                                          <p:spTgt spid="285"/>
                                        </p:tgtEl>
                                        <p:attrNameLst>
                                          <p:attrName>ppt_w</p:attrName>
                                        </p:attrNameLst>
                                      </p:cBhvr>
                                      <p:tavLst>
                                        <p:tav tm="0">
                                          <p:val>
                                            <p:fltVal val="0"/>
                                          </p:val>
                                        </p:tav>
                                        <p:tav tm="100000">
                                          <p:val>
                                            <p:strVal val="#ppt_w"/>
                                          </p:val>
                                        </p:tav>
                                      </p:tavLst>
                                    </p:anim>
                                    <p:anim calcmode="lin" valueType="num">
                                      <p:cBhvr>
                                        <p:cTn id="83" dur="1000" fill="hold"/>
                                        <p:tgtEl>
                                          <p:spTgt spid="285"/>
                                        </p:tgtEl>
                                        <p:attrNameLst>
                                          <p:attrName>ppt_h</p:attrName>
                                        </p:attrNameLst>
                                      </p:cBhvr>
                                      <p:tavLst>
                                        <p:tav tm="0">
                                          <p:val>
                                            <p:fltVal val="0"/>
                                          </p:val>
                                        </p:tav>
                                        <p:tav tm="100000">
                                          <p:val>
                                            <p:strVal val="#ppt_h"/>
                                          </p:val>
                                        </p:tav>
                                      </p:tavLst>
                                    </p:anim>
                                    <p:anim calcmode="lin" valueType="num">
                                      <p:cBhvr>
                                        <p:cTn id="84" dur="1000" fill="hold"/>
                                        <p:tgtEl>
                                          <p:spTgt spid="285"/>
                                        </p:tgtEl>
                                        <p:attrNameLst>
                                          <p:attrName>style.rotation</p:attrName>
                                        </p:attrNameLst>
                                      </p:cBhvr>
                                      <p:tavLst>
                                        <p:tav tm="0">
                                          <p:val>
                                            <p:fltVal val="90"/>
                                          </p:val>
                                        </p:tav>
                                        <p:tav tm="100000">
                                          <p:val>
                                            <p:fltVal val="0"/>
                                          </p:val>
                                        </p:tav>
                                      </p:tavLst>
                                    </p:anim>
                                    <p:animEffect transition="in" filter="fade">
                                      <p:cBhvr>
                                        <p:cTn id="85" dur="1000"/>
                                        <p:tgtEl>
                                          <p:spTgt spid="285"/>
                                        </p:tgtEl>
                                      </p:cBhvr>
                                    </p:animEffect>
                                  </p:childTnLst>
                                </p:cTn>
                              </p:par>
                              <p:par>
                                <p:cTn id="86" presetID="31" presetClass="entr" presetSubtype="0" fill="hold" nodeType="withEffect">
                                  <p:stCondLst>
                                    <p:cond delay="250"/>
                                  </p:stCondLst>
                                  <p:childTnLst>
                                    <p:set>
                                      <p:cBhvr>
                                        <p:cTn id="87" dur="1" fill="hold">
                                          <p:stCondLst>
                                            <p:cond delay="0"/>
                                          </p:stCondLst>
                                        </p:cTn>
                                        <p:tgtEl>
                                          <p:spTgt spid="317"/>
                                        </p:tgtEl>
                                        <p:attrNameLst>
                                          <p:attrName>style.visibility</p:attrName>
                                        </p:attrNameLst>
                                      </p:cBhvr>
                                      <p:to>
                                        <p:strVal val="visible"/>
                                      </p:to>
                                    </p:set>
                                    <p:anim calcmode="lin" valueType="num">
                                      <p:cBhvr>
                                        <p:cTn id="88" dur="1000" fill="hold"/>
                                        <p:tgtEl>
                                          <p:spTgt spid="317"/>
                                        </p:tgtEl>
                                        <p:attrNameLst>
                                          <p:attrName>ppt_w</p:attrName>
                                        </p:attrNameLst>
                                      </p:cBhvr>
                                      <p:tavLst>
                                        <p:tav tm="0">
                                          <p:val>
                                            <p:fltVal val="0"/>
                                          </p:val>
                                        </p:tav>
                                        <p:tav tm="100000">
                                          <p:val>
                                            <p:strVal val="#ppt_w"/>
                                          </p:val>
                                        </p:tav>
                                      </p:tavLst>
                                    </p:anim>
                                    <p:anim calcmode="lin" valueType="num">
                                      <p:cBhvr>
                                        <p:cTn id="89" dur="1000" fill="hold"/>
                                        <p:tgtEl>
                                          <p:spTgt spid="317"/>
                                        </p:tgtEl>
                                        <p:attrNameLst>
                                          <p:attrName>ppt_h</p:attrName>
                                        </p:attrNameLst>
                                      </p:cBhvr>
                                      <p:tavLst>
                                        <p:tav tm="0">
                                          <p:val>
                                            <p:fltVal val="0"/>
                                          </p:val>
                                        </p:tav>
                                        <p:tav tm="100000">
                                          <p:val>
                                            <p:strVal val="#ppt_h"/>
                                          </p:val>
                                        </p:tav>
                                      </p:tavLst>
                                    </p:anim>
                                    <p:anim calcmode="lin" valueType="num">
                                      <p:cBhvr>
                                        <p:cTn id="90" dur="1000" fill="hold"/>
                                        <p:tgtEl>
                                          <p:spTgt spid="317"/>
                                        </p:tgtEl>
                                        <p:attrNameLst>
                                          <p:attrName>style.rotation</p:attrName>
                                        </p:attrNameLst>
                                      </p:cBhvr>
                                      <p:tavLst>
                                        <p:tav tm="0">
                                          <p:val>
                                            <p:fltVal val="90"/>
                                          </p:val>
                                        </p:tav>
                                        <p:tav tm="100000">
                                          <p:val>
                                            <p:fltVal val="0"/>
                                          </p:val>
                                        </p:tav>
                                      </p:tavLst>
                                    </p:anim>
                                    <p:animEffect transition="in" filter="fade">
                                      <p:cBhvr>
                                        <p:cTn id="91" dur="1000"/>
                                        <p:tgtEl>
                                          <p:spTgt spid="317"/>
                                        </p:tgtEl>
                                      </p:cBhvr>
                                    </p:animEffect>
                                  </p:childTnLst>
                                </p:cTn>
                              </p:par>
                              <p:par>
                                <p:cTn id="92" presetID="31" presetClass="entr" presetSubtype="0" fill="hold" nodeType="withEffect">
                                  <p:stCondLst>
                                    <p:cond delay="250"/>
                                  </p:stCondLst>
                                  <p:childTnLst>
                                    <p:set>
                                      <p:cBhvr>
                                        <p:cTn id="93" dur="1" fill="hold">
                                          <p:stCondLst>
                                            <p:cond delay="0"/>
                                          </p:stCondLst>
                                        </p:cTn>
                                        <p:tgtEl>
                                          <p:spTgt spid="307"/>
                                        </p:tgtEl>
                                        <p:attrNameLst>
                                          <p:attrName>style.visibility</p:attrName>
                                        </p:attrNameLst>
                                      </p:cBhvr>
                                      <p:to>
                                        <p:strVal val="visible"/>
                                      </p:to>
                                    </p:set>
                                    <p:anim calcmode="lin" valueType="num">
                                      <p:cBhvr>
                                        <p:cTn id="94" dur="1000" fill="hold"/>
                                        <p:tgtEl>
                                          <p:spTgt spid="307"/>
                                        </p:tgtEl>
                                        <p:attrNameLst>
                                          <p:attrName>ppt_w</p:attrName>
                                        </p:attrNameLst>
                                      </p:cBhvr>
                                      <p:tavLst>
                                        <p:tav tm="0">
                                          <p:val>
                                            <p:fltVal val="0"/>
                                          </p:val>
                                        </p:tav>
                                        <p:tav tm="100000">
                                          <p:val>
                                            <p:strVal val="#ppt_w"/>
                                          </p:val>
                                        </p:tav>
                                      </p:tavLst>
                                    </p:anim>
                                    <p:anim calcmode="lin" valueType="num">
                                      <p:cBhvr>
                                        <p:cTn id="95" dur="1000" fill="hold"/>
                                        <p:tgtEl>
                                          <p:spTgt spid="307"/>
                                        </p:tgtEl>
                                        <p:attrNameLst>
                                          <p:attrName>ppt_h</p:attrName>
                                        </p:attrNameLst>
                                      </p:cBhvr>
                                      <p:tavLst>
                                        <p:tav tm="0">
                                          <p:val>
                                            <p:fltVal val="0"/>
                                          </p:val>
                                        </p:tav>
                                        <p:tav tm="100000">
                                          <p:val>
                                            <p:strVal val="#ppt_h"/>
                                          </p:val>
                                        </p:tav>
                                      </p:tavLst>
                                    </p:anim>
                                    <p:anim calcmode="lin" valueType="num">
                                      <p:cBhvr>
                                        <p:cTn id="96" dur="1000" fill="hold"/>
                                        <p:tgtEl>
                                          <p:spTgt spid="307"/>
                                        </p:tgtEl>
                                        <p:attrNameLst>
                                          <p:attrName>style.rotation</p:attrName>
                                        </p:attrNameLst>
                                      </p:cBhvr>
                                      <p:tavLst>
                                        <p:tav tm="0">
                                          <p:val>
                                            <p:fltVal val="90"/>
                                          </p:val>
                                        </p:tav>
                                        <p:tav tm="100000">
                                          <p:val>
                                            <p:fltVal val="0"/>
                                          </p:val>
                                        </p:tav>
                                      </p:tavLst>
                                    </p:anim>
                                    <p:animEffect transition="in" filter="fade">
                                      <p:cBhvr>
                                        <p:cTn id="97" dur="1000"/>
                                        <p:tgtEl>
                                          <p:spTgt spid="307"/>
                                        </p:tgtEl>
                                      </p:cBhvr>
                                    </p:animEffect>
                                  </p:childTnLst>
                                </p:cTn>
                              </p:par>
                              <p:par>
                                <p:cTn id="98" presetID="31" presetClass="entr" presetSubtype="0" fill="hold" nodeType="withEffect">
                                  <p:stCondLst>
                                    <p:cond delay="250"/>
                                  </p:stCondLst>
                                  <p:childTnLst>
                                    <p:set>
                                      <p:cBhvr>
                                        <p:cTn id="99" dur="1" fill="hold">
                                          <p:stCondLst>
                                            <p:cond delay="0"/>
                                          </p:stCondLst>
                                        </p:cTn>
                                        <p:tgtEl>
                                          <p:spTgt spid="314"/>
                                        </p:tgtEl>
                                        <p:attrNameLst>
                                          <p:attrName>style.visibility</p:attrName>
                                        </p:attrNameLst>
                                      </p:cBhvr>
                                      <p:to>
                                        <p:strVal val="visible"/>
                                      </p:to>
                                    </p:set>
                                    <p:anim calcmode="lin" valueType="num">
                                      <p:cBhvr>
                                        <p:cTn id="100" dur="1000" fill="hold"/>
                                        <p:tgtEl>
                                          <p:spTgt spid="314"/>
                                        </p:tgtEl>
                                        <p:attrNameLst>
                                          <p:attrName>ppt_w</p:attrName>
                                        </p:attrNameLst>
                                      </p:cBhvr>
                                      <p:tavLst>
                                        <p:tav tm="0">
                                          <p:val>
                                            <p:fltVal val="0"/>
                                          </p:val>
                                        </p:tav>
                                        <p:tav tm="100000">
                                          <p:val>
                                            <p:strVal val="#ppt_w"/>
                                          </p:val>
                                        </p:tav>
                                      </p:tavLst>
                                    </p:anim>
                                    <p:anim calcmode="lin" valueType="num">
                                      <p:cBhvr>
                                        <p:cTn id="101" dur="1000" fill="hold"/>
                                        <p:tgtEl>
                                          <p:spTgt spid="314"/>
                                        </p:tgtEl>
                                        <p:attrNameLst>
                                          <p:attrName>ppt_h</p:attrName>
                                        </p:attrNameLst>
                                      </p:cBhvr>
                                      <p:tavLst>
                                        <p:tav tm="0">
                                          <p:val>
                                            <p:fltVal val="0"/>
                                          </p:val>
                                        </p:tav>
                                        <p:tav tm="100000">
                                          <p:val>
                                            <p:strVal val="#ppt_h"/>
                                          </p:val>
                                        </p:tav>
                                      </p:tavLst>
                                    </p:anim>
                                    <p:anim calcmode="lin" valueType="num">
                                      <p:cBhvr>
                                        <p:cTn id="102" dur="1000" fill="hold"/>
                                        <p:tgtEl>
                                          <p:spTgt spid="314"/>
                                        </p:tgtEl>
                                        <p:attrNameLst>
                                          <p:attrName>style.rotation</p:attrName>
                                        </p:attrNameLst>
                                      </p:cBhvr>
                                      <p:tavLst>
                                        <p:tav tm="0">
                                          <p:val>
                                            <p:fltVal val="90"/>
                                          </p:val>
                                        </p:tav>
                                        <p:tav tm="100000">
                                          <p:val>
                                            <p:fltVal val="0"/>
                                          </p:val>
                                        </p:tav>
                                      </p:tavLst>
                                    </p:anim>
                                    <p:animEffect transition="in" filter="fade">
                                      <p:cBhvr>
                                        <p:cTn id="103" dur="1000"/>
                                        <p:tgtEl>
                                          <p:spTgt spid="314"/>
                                        </p:tgtEl>
                                      </p:cBhvr>
                                    </p:animEffect>
                                  </p:childTnLst>
                                </p:cTn>
                              </p:par>
                              <p:par>
                                <p:cTn id="104" presetID="53" presetClass="entr" presetSubtype="16" fill="hold" grpId="0" nodeType="withEffect">
                                  <p:stCondLst>
                                    <p:cond delay="750"/>
                                  </p:stCondLst>
                                  <p:childTnLst>
                                    <p:set>
                                      <p:cBhvr>
                                        <p:cTn id="105" dur="1" fill="hold">
                                          <p:stCondLst>
                                            <p:cond delay="0"/>
                                          </p:stCondLst>
                                        </p:cTn>
                                        <p:tgtEl>
                                          <p:spTgt spid="250"/>
                                        </p:tgtEl>
                                        <p:attrNameLst>
                                          <p:attrName>style.visibility</p:attrName>
                                        </p:attrNameLst>
                                      </p:cBhvr>
                                      <p:to>
                                        <p:strVal val="visible"/>
                                      </p:to>
                                    </p:set>
                                    <p:anim calcmode="lin" valueType="num">
                                      <p:cBhvr>
                                        <p:cTn id="106" dur="750" fill="hold"/>
                                        <p:tgtEl>
                                          <p:spTgt spid="250"/>
                                        </p:tgtEl>
                                        <p:attrNameLst>
                                          <p:attrName>ppt_w</p:attrName>
                                        </p:attrNameLst>
                                      </p:cBhvr>
                                      <p:tavLst>
                                        <p:tav tm="0">
                                          <p:val>
                                            <p:fltVal val="0"/>
                                          </p:val>
                                        </p:tav>
                                        <p:tav tm="100000">
                                          <p:val>
                                            <p:strVal val="#ppt_w"/>
                                          </p:val>
                                        </p:tav>
                                      </p:tavLst>
                                    </p:anim>
                                    <p:anim calcmode="lin" valueType="num">
                                      <p:cBhvr>
                                        <p:cTn id="107" dur="750" fill="hold"/>
                                        <p:tgtEl>
                                          <p:spTgt spid="250"/>
                                        </p:tgtEl>
                                        <p:attrNameLst>
                                          <p:attrName>ppt_h</p:attrName>
                                        </p:attrNameLst>
                                      </p:cBhvr>
                                      <p:tavLst>
                                        <p:tav tm="0">
                                          <p:val>
                                            <p:fltVal val="0"/>
                                          </p:val>
                                        </p:tav>
                                        <p:tav tm="100000">
                                          <p:val>
                                            <p:strVal val="#ppt_h"/>
                                          </p:val>
                                        </p:tav>
                                      </p:tavLst>
                                    </p:anim>
                                    <p:animEffect transition="in" filter="fade">
                                      <p:cBhvr>
                                        <p:cTn id="108" dur="750"/>
                                        <p:tgtEl>
                                          <p:spTgt spid="250"/>
                                        </p:tgtEl>
                                      </p:cBhvr>
                                    </p:animEffect>
                                  </p:childTnLst>
                                </p:cTn>
                              </p:par>
                              <p:par>
                                <p:cTn id="109" presetID="53" presetClass="entr" presetSubtype="16" fill="hold" grpId="0" nodeType="withEffect">
                                  <p:stCondLst>
                                    <p:cond delay="750"/>
                                  </p:stCondLst>
                                  <p:childTnLst>
                                    <p:set>
                                      <p:cBhvr>
                                        <p:cTn id="110" dur="1" fill="hold">
                                          <p:stCondLst>
                                            <p:cond delay="0"/>
                                          </p:stCondLst>
                                        </p:cTn>
                                        <p:tgtEl>
                                          <p:spTgt spid="264"/>
                                        </p:tgtEl>
                                        <p:attrNameLst>
                                          <p:attrName>style.visibility</p:attrName>
                                        </p:attrNameLst>
                                      </p:cBhvr>
                                      <p:to>
                                        <p:strVal val="visible"/>
                                      </p:to>
                                    </p:set>
                                    <p:anim calcmode="lin" valueType="num">
                                      <p:cBhvr>
                                        <p:cTn id="111" dur="750" fill="hold"/>
                                        <p:tgtEl>
                                          <p:spTgt spid="264"/>
                                        </p:tgtEl>
                                        <p:attrNameLst>
                                          <p:attrName>ppt_w</p:attrName>
                                        </p:attrNameLst>
                                      </p:cBhvr>
                                      <p:tavLst>
                                        <p:tav tm="0">
                                          <p:val>
                                            <p:fltVal val="0"/>
                                          </p:val>
                                        </p:tav>
                                        <p:tav tm="100000">
                                          <p:val>
                                            <p:strVal val="#ppt_w"/>
                                          </p:val>
                                        </p:tav>
                                      </p:tavLst>
                                    </p:anim>
                                    <p:anim calcmode="lin" valueType="num">
                                      <p:cBhvr>
                                        <p:cTn id="112" dur="750" fill="hold"/>
                                        <p:tgtEl>
                                          <p:spTgt spid="264"/>
                                        </p:tgtEl>
                                        <p:attrNameLst>
                                          <p:attrName>ppt_h</p:attrName>
                                        </p:attrNameLst>
                                      </p:cBhvr>
                                      <p:tavLst>
                                        <p:tav tm="0">
                                          <p:val>
                                            <p:fltVal val="0"/>
                                          </p:val>
                                        </p:tav>
                                        <p:tav tm="100000">
                                          <p:val>
                                            <p:strVal val="#ppt_h"/>
                                          </p:val>
                                        </p:tav>
                                      </p:tavLst>
                                    </p:anim>
                                    <p:animEffect transition="in" filter="fade">
                                      <p:cBhvr>
                                        <p:cTn id="113" dur="750"/>
                                        <p:tgtEl>
                                          <p:spTgt spid="264"/>
                                        </p:tgtEl>
                                      </p:cBhvr>
                                    </p:animEffect>
                                  </p:childTnLst>
                                </p:cTn>
                              </p:par>
                              <p:par>
                                <p:cTn id="114" presetID="53" presetClass="entr" presetSubtype="16" fill="hold" grpId="0" nodeType="withEffect">
                                  <p:stCondLst>
                                    <p:cond delay="750"/>
                                  </p:stCondLst>
                                  <p:childTnLst>
                                    <p:set>
                                      <p:cBhvr>
                                        <p:cTn id="115" dur="1" fill="hold">
                                          <p:stCondLst>
                                            <p:cond delay="0"/>
                                          </p:stCondLst>
                                        </p:cTn>
                                        <p:tgtEl>
                                          <p:spTgt spid="236"/>
                                        </p:tgtEl>
                                        <p:attrNameLst>
                                          <p:attrName>style.visibility</p:attrName>
                                        </p:attrNameLst>
                                      </p:cBhvr>
                                      <p:to>
                                        <p:strVal val="visible"/>
                                      </p:to>
                                    </p:set>
                                    <p:anim calcmode="lin" valueType="num">
                                      <p:cBhvr>
                                        <p:cTn id="116" dur="750" fill="hold"/>
                                        <p:tgtEl>
                                          <p:spTgt spid="236"/>
                                        </p:tgtEl>
                                        <p:attrNameLst>
                                          <p:attrName>ppt_w</p:attrName>
                                        </p:attrNameLst>
                                      </p:cBhvr>
                                      <p:tavLst>
                                        <p:tav tm="0">
                                          <p:val>
                                            <p:fltVal val="0"/>
                                          </p:val>
                                        </p:tav>
                                        <p:tav tm="100000">
                                          <p:val>
                                            <p:strVal val="#ppt_w"/>
                                          </p:val>
                                        </p:tav>
                                      </p:tavLst>
                                    </p:anim>
                                    <p:anim calcmode="lin" valueType="num">
                                      <p:cBhvr>
                                        <p:cTn id="117" dur="750" fill="hold"/>
                                        <p:tgtEl>
                                          <p:spTgt spid="236"/>
                                        </p:tgtEl>
                                        <p:attrNameLst>
                                          <p:attrName>ppt_h</p:attrName>
                                        </p:attrNameLst>
                                      </p:cBhvr>
                                      <p:tavLst>
                                        <p:tav tm="0">
                                          <p:val>
                                            <p:fltVal val="0"/>
                                          </p:val>
                                        </p:tav>
                                        <p:tav tm="100000">
                                          <p:val>
                                            <p:strVal val="#ppt_h"/>
                                          </p:val>
                                        </p:tav>
                                      </p:tavLst>
                                    </p:anim>
                                    <p:animEffect transition="in" filter="fade">
                                      <p:cBhvr>
                                        <p:cTn id="118" dur="750"/>
                                        <p:tgtEl>
                                          <p:spTgt spid="236"/>
                                        </p:tgtEl>
                                      </p:cBhvr>
                                    </p:animEffect>
                                  </p:childTnLst>
                                </p:cTn>
                              </p:par>
                              <p:par>
                                <p:cTn id="119" presetID="53" presetClass="entr" presetSubtype="16" fill="hold" grpId="0" nodeType="withEffect">
                                  <p:stCondLst>
                                    <p:cond delay="750"/>
                                  </p:stCondLst>
                                  <p:childTnLst>
                                    <p:set>
                                      <p:cBhvr>
                                        <p:cTn id="120" dur="1" fill="hold">
                                          <p:stCondLst>
                                            <p:cond delay="0"/>
                                          </p:stCondLst>
                                        </p:cTn>
                                        <p:tgtEl>
                                          <p:spTgt spid="254"/>
                                        </p:tgtEl>
                                        <p:attrNameLst>
                                          <p:attrName>style.visibility</p:attrName>
                                        </p:attrNameLst>
                                      </p:cBhvr>
                                      <p:to>
                                        <p:strVal val="visible"/>
                                      </p:to>
                                    </p:set>
                                    <p:anim calcmode="lin" valueType="num">
                                      <p:cBhvr>
                                        <p:cTn id="121" dur="750" fill="hold"/>
                                        <p:tgtEl>
                                          <p:spTgt spid="254"/>
                                        </p:tgtEl>
                                        <p:attrNameLst>
                                          <p:attrName>ppt_w</p:attrName>
                                        </p:attrNameLst>
                                      </p:cBhvr>
                                      <p:tavLst>
                                        <p:tav tm="0">
                                          <p:val>
                                            <p:fltVal val="0"/>
                                          </p:val>
                                        </p:tav>
                                        <p:tav tm="100000">
                                          <p:val>
                                            <p:strVal val="#ppt_w"/>
                                          </p:val>
                                        </p:tav>
                                      </p:tavLst>
                                    </p:anim>
                                    <p:anim calcmode="lin" valueType="num">
                                      <p:cBhvr>
                                        <p:cTn id="122" dur="750" fill="hold"/>
                                        <p:tgtEl>
                                          <p:spTgt spid="254"/>
                                        </p:tgtEl>
                                        <p:attrNameLst>
                                          <p:attrName>ppt_h</p:attrName>
                                        </p:attrNameLst>
                                      </p:cBhvr>
                                      <p:tavLst>
                                        <p:tav tm="0">
                                          <p:val>
                                            <p:fltVal val="0"/>
                                          </p:val>
                                        </p:tav>
                                        <p:tav tm="100000">
                                          <p:val>
                                            <p:strVal val="#ppt_h"/>
                                          </p:val>
                                        </p:tav>
                                      </p:tavLst>
                                    </p:anim>
                                    <p:animEffect transition="in" filter="fade">
                                      <p:cBhvr>
                                        <p:cTn id="123" dur="750"/>
                                        <p:tgtEl>
                                          <p:spTgt spid="254"/>
                                        </p:tgtEl>
                                      </p:cBhvr>
                                    </p:animEffect>
                                  </p:childTnLst>
                                </p:cTn>
                              </p:par>
                              <p:par>
                                <p:cTn id="124" presetID="53" presetClass="entr" presetSubtype="16" fill="hold" grpId="0" nodeType="withEffect">
                                  <p:stCondLst>
                                    <p:cond delay="750"/>
                                  </p:stCondLst>
                                  <p:childTnLst>
                                    <p:set>
                                      <p:cBhvr>
                                        <p:cTn id="125" dur="1" fill="hold">
                                          <p:stCondLst>
                                            <p:cond delay="0"/>
                                          </p:stCondLst>
                                        </p:cTn>
                                        <p:tgtEl>
                                          <p:spTgt spid="259"/>
                                        </p:tgtEl>
                                        <p:attrNameLst>
                                          <p:attrName>style.visibility</p:attrName>
                                        </p:attrNameLst>
                                      </p:cBhvr>
                                      <p:to>
                                        <p:strVal val="visible"/>
                                      </p:to>
                                    </p:set>
                                    <p:anim calcmode="lin" valueType="num">
                                      <p:cBhvr>
                                        <p:cTn id="126" dur="750" fill="hold"/>
                                        <p:tgtEl>
                                          <p:spTgt spid="259"/>
                                        </p:tgtEl>
                                        <p:attrNameLst>
                                          <p:attrName>ppt_w</p:attrName>
                                        </p:attrNameLst>
                                      </p:cBhvr>
                                      <p:tavLst>
                                        <p:tav tm="0">
                                          <p:val>
                                            <p:fltVal val="0"/>
                                          </p:val>
                                        </p:tav>
                                        <p:tav tm="100000">
                                          <p:val>
                                            <p:strVal val="#ppt_w"/>
                                          </p:val>
                                        </p:tav>
                                      </p:tavLst>
                                    </p:anim>
                                    <p:anim calcmode="lin" valueType="num">
                                      <p:cBhvr>
                                        <p:cTn id="127" dur="750" fill="hold"/>
                                        <p:tgtEl>
                                          <p:spTgt spid="259"/>
                                        </p:tgtEl>
                                        <p:attrNameLst>
                                          <p:attrName>ppt_h</p:attrName>
                                        </p:attrNameLst>
                                      </p:cBhvr>
                                      <p:tavLst>
                                        <p:tav tm="0">
                                          <p:val>
                                            <p:fltVal val="0"/>
                                          </p:val>
                                        </p:tav>
                                        <p:tav tm="100000">
                                          <p:val>
                                            <p:strVal val="#ppt_h"/>
                                          </p:val>
                                        </p:tav>
                                      </p:tavLst>
                                    </p:anim>
                                    <p:animEffect transition="in" filter="fade">
                                      <p:cBhvr>
                                        <p:cTn id="128" dur="750"/>
                                        <p:tgtEl>
                                          <p:spTgt spid="259"/>
                                        </p:tgtEl>
                                      </p:cBhvr>
                                    </p:animEffect>
                                  </p:childTnLst>
                                </p:cTn>
                              </p:par>
                              <p:par>
                                <p:cTn id="129" presetID="53" presetClass="entr" presetSubtype="16" fill="hold" grpId="0" nodeType="withEffect">
                                  <p:stCondLst>
                                    <p:cond delay="750"/>
                                  </p:stCondLst>
                                  <p:childTnLst>
                                    <p:set>
                                      <p:cBhvr>
                                        <p:cTn id="130" dur="1" fill="hold">
                                          <p:stCondLst>
                                            <p:cond delay="0"/>
                                          </p:stCondLst>
                                        </p:cTn>
                                        <p:tgtEl>
                                          <p:spTgt spid="237"/>
                                        </p:tgtEl>
                                        <p:attrNameLst>
                                          <p:attrName>style.visibility</p:attrName>
                                        </p:attrNameLst>
                                      </p:cBhvr>
                                      <p:to>
                                        <p:strVal val="visible"/>
                                      </p:to>
                                    </p:set>
                                    <p:anim calcmode="lin" valueType="num">
                                      <p:cBhvr>
                                        <p:cTn id="131" dur="750" fill="hold"/>
                                        <p:tgtEl>
                                          <p:spTgt spid="237"/>
                                        </p:tgtEl>
                                        <p:attrNameLst>
                                          <p:attrName>ppt_w</p:attrName>
                                        </p:attrNameLst>
                                      </p:cBhvr>
                                      <p:tavLst>
                                        <p:tav tm="0">
                                          <p:val>
                                            <p:fltVal val="0"/>
                                          </p:val>
                                        </p:tav>
                                        <p:tav tm="100000">
                                          <p:val>
                                            <p:strVal val="#ppt_w"/>
                                          </p:val>
                                        </p:tav>
                                      </p:tavLst>
                                    </p:anim>
                                    <p:anim calcmode="lin" valueType="num">
                                      <p:cBhvr>
                                        <p:cTn id="132" dur="750" fill="hold"/>
                                        <p:tgtEl>
                                          <p:spTgt spid="237"/>
                                        </p:tgtEl>
                                        <p:attrNameLst>
                                          <p:attrName>ppt_h</p:attrName>
                                        </p:attrNameLst>
                                      </p:cBhvr>
                                      <p:tavLst>
                                        <p:tav tm="0">
                                          <p:val>
                                            <p:fltVal val="0"/>
                                          </p:val>
                                        </p:tav>
                                        <p:tav tm="100000">
                                          <p:val>
                                            <p:strVal val="#ppt_h"/>
                                          </p:val>
                                        </p:tav>
                                      </p:tavLst>
                                    </p:anim>
                                    <p:animEffect transition="in" filter="fade">
                                      <p:cBhvr>
                                        <p:cTn id="133" dur="750"/>
                                        <p:tgtEl>
                                          <p:spTgt spid="237"/>
                                        </p:tgtEl>
                                      </p:cBhvr>
                                    </p:animEffect>
                                  </p:childTnLst>
                                </p:cTn>
                              </p:par>
                              <p:par>
                                <p:cTn id="134" presetID="53" presetClass="entr" presetSubtype="16" fill="hold" grpId="0" nodeType="withEffect">
                                  <p:stCondLst>
                                    <p:cond delay="750"/>
                                  </p:stCondLst>
                                  <p:childTnLst>
                                    <p:set>
                                      <p:cBhvr>
                                        <p:cTn id="135" dur="1" fill="hold">
                                          <p:stCondLst>
                                            <p:cond delay="0"/>
                                          </p:stCondLst>
                                        </p:cTn>
                                        <p:tgtEl>
                                          <p:spTgt spid="238"/>
                                        </p:tgtEl>
                                        <p:attrNameLst>
                                          <p:attrName>style.visibility</p:attrName>
                                        </p:attrNameLst>
                                      </p:cBhvr>
                                      <p:to>
                                        <p:strVal val="visible"/>
                                      </p:to>
                                    </p:set>
                                    <p:anim calcmode="lin" valueType="num">
                                      <p:cBhvr>
                                        <p:cTn id="136" dur="750" fill="hold"/>
                                        <p:tgtEl>
                                          <p:spTgt spid="238"/>
                                        </p:tgtEl>
                                        <p:attrNameLst>
                                          <p:attrName>ppt_w</p:attrName>
                                        </p:attrNameLst>
                                      </p:cBhvr>
                                      <p:tavLst>
                                        <p:tav tm="0">
                                          <p:val>
                                            <p:fltVal val="0"/>
                                          </p:val>
                                        </p:tav>
                                        <p:tav tm="100000">
                                          <p:val>
                                            <p:strVal val="#ppt_w"/>
                                          </p:val>
                                        </p:tav>
                                      </p:tavLst>
                                    </p:anim>
                                    <p:anim calcmode="lin" valueType="num">
                                      <p:cBhvr>
                                        <p:cTn id="137" dur="750" fill="hold"/>
                                        <p:tgtEl>
                                          <p:spTgt spid="238"/>
                                        </p:tgtEl>
                                        <p:attrNameLst>
                                          <p:attrName>ppt_h</p:attrName>
                                        </p:attrNameLst>
                                      </p:cBhvr>
                                      <p:tavLst>
                                        <p:tav tm="0">
                                          <p:val>
                                            <p:fltVal val="0"/>
                                          </p:val>
                                        </p:tav>
                                        <p:tav tm="100000">
                                          <p:val>
                                            <p:strVal val="#ppt_h"/>
                                          </p:val>
                                        </p:tav>
                                      </p:tavLst>
                                    </p:anim>
                                    <p:animEffect transition="in" filter="fade">
                                      <p:cBhvr>
                                        <p:cTn id="138" dur="750"/>
                                        <p:tgtEl>
                                          <p:spTgt spid="238"/>
                                        </p:tgtEl>
                                      </p:cBhvr>
                                    </p:animEffect>
                                  </p:childTnLst>
                                </p:cTn>
                              </p:par>
                              <p:par>
                                <p:cTn id="139" presetID="53" presetClass="entr" presetSubtype="16" fill="hold" grpId="0" nodeType="withEffect">
                                  <p:stCondLst>
                                    <p:cond delay="750"/>
                                  </p:stCondLst>
                                  <p:childTnLst>
                                    <p:set>
                                      <p:cBhvr>
                                        <p:cTn id="140" dur="1" fill="hold">
                                          <p:stCondLst>
                                            <p:cond delay="0"/>
                                          </p:stCondLst>
                                        </p:cTn>
                                        <p:tgtEl>
                                          <p:spTgt spid="260"/>
                                        </p:tgtEl>
                                        <p:attrNameLst>
                                          <p:attrName>style.visibility</p:attrName>
                                        </p:attrNameLst>
                                      </p:cBhvr>
                                      <p:to>
                                        <p:strVal val="visible"/>
                                      </p:to>
                                    </p:set>
                                    <p:anim calcmode="lin" valueType="num">
                                      <p:cBhvr>
                                        <p:cTn id="141" dur="750" fill="hold"/>
                                        <p:tgtEl>
                                          <p:spTgt spid="260"/>
                                        </p:tgtEl>
                                        <p:attrNameLst>
                                          <p:attrName>ppt_w</p:attrName>
                                        </p:attrNameLst>
                                      </p:cBhvr>
                                      <p:tavLst>
                                        <p:tav tm="0">
                                          <p:val>
                                            <p:fltVal val="0"/>
                                          </p:val>
                                        </p:tav>
                                        <p:tav tm="100000">
                                          <p:val>
                                            <p:strVal val="#ppt_w"/>
                                          </p:val>
                                        </p:tav>
                                      </p:tavLst>
                                    </p:anim>
                                    <p:anim calcmode="lin" valueType="num">
                                      <p:cBhvr>
                                        <p:cTn id="142" dur="750" fill="hold"/>
                                        <p:tgtEl>
                                          <p:spTgt spid="260"/>
                                        </p:tgtEl>
                                        <p:attrNameLst>
                                          <p:attrName>ppt_h</p:attrName>
                                        </p:attrNameLst>
                                      </p:cBhvr>
                                      <p:tavLst>
                                        <p:tav tm="0">
                                          <p:val>
                                            <p:fltVal val="0"/>
                                          </p:val>
                                        </p:tav>
                                        <p:tav tm="100000">
                                          <p:val>
                                            <p:strVal val="#ppt_h"/>
                                          </p:val>
                                        </p:tav>
                                      </p:tavLst>
                                    </p:anim>
                                    <p:animEffect transition="in" filter="fade">
                                      <p:cBhvr>
                                        <p:cTn id="143" dur="750"/>
                                        <p:tgtEl>
                                          <p:spTgt spid="260"/>
                                        </p:tgtEl>
                                      </p:cBhvr>
                                    </p:animEffect>
                                  </p:childTnLst>
                                </p:cTn>
                              </p:par>
                              <p:par>
                                <p:cTn id="144" presetID="53" presetClass="entr" presetSubtype="16" fill="hold" grpId="0" nodeType="withEffect">
                                  <p:stCondLst>
                                    <p:cond delay="750"/>
                                  </p:stCondLst>
                                  <p:childTnLst>
                                    <p:set>
                                      <p:cBhvr>
                                        <p:cTn id="145" dur="1" fill="hold">
                                          <p:stCondLst>
                                            <p:cond delay="0"/>
                                          </p:stCondLst>
                                        </p:cTn>
                                        <p:tgtEl>
                                          <p:spTgt spid="261"/>
                                        </p:tgtEl>
                                        <p:attrNameLst>
                                          <p:attrName>style.visibility</p:attrName>
                                        </p:attrNameLst>
                                      </p:cBhvr>
                                      <p:to>
                                        <p:strVal val="visible"/>
                                      </p:to>
                                    </p:set>
                                    <p:anim calcmode="lin" valueType="num">
                                      <p:cBhvr>
                                        <p:cTn id="146" dur="750" fill="hold"/>
                                        <p:tgtEl>
                                          <p:spTgt spid="261"/>
                                        </p:tgtEl>
                                        <p:attrNameLst>
                                          <p:attrName>ppt_w</p:attrName>
                                        </p:attrNameLst>
                                      </p:cBhvr>
                                      <p:tavLst>
                                        <p:tav tm="0">
                                          <p:val>
                                            <p:fltVal val="0"/>
                                          </p:val>
                                        </p:tav>
                                        <p:tav tm="100000">
                                          <p:val>
                                            <p:strVal val="#ppt_w"/>
                                          </p:val>
                                        </p:tav>
                                      </p:tavLst>
                                    </p:anim>
                                    <p:anim calcmode="lin" valueType="num">
                                      <p:cBhvr>
                                        <p:cTn id="147" dur="750" fill="hold"/>
                                        <p:tgtEl>
                                          <p:spTgt spid="261"/>
                                        </p:tgtEl>
                                        <p:attrNameLst>
                                          <p:attrName>ppt_h</p:attrName>
                                        </p:attrNameLst>
                                      </p:cBhvr>
                                      <p:tavLst>
                                        <p:tav tm="0">
                                          <p:val>
                                            <p:fltVal val="0"/>
                                          </p:val>
                                        </p:tav>
                                        <p:tav tm="100000">
                                          <p:val>
                                            <p:strVal val="#ppt_h"/>
                                          </p:val>
                                        </p:tav>
                                      </p:tavLst>
                                    </p:anim>
                                    <p:animEffect transition="in" filter="fade">
                                      <p:cBhvr>
                                        <p:cTn id="148" dur="750"/>
                                        <p:tgtEl>
                                          <p:spTgt spid="261"/>
                                        </p:tgtEl>
                                      </p:cBhvr>
                                    </p:animEffect>
                                  </p:childTnLst>
                                </p:cTn>
                              </p:par>
                              <p:par>
                                <p:cTn id="149" presetID="53" presetClass="entr" presetSubtype="16" fill="hold" grpId="0" nodeType="withEffect">
                                  <p:stCondLst>
                                    <p:cond delay="750"/>
                                  </p:stCondLst>
                                  <p:childTnLst>
                                    <p:set>
                                      <p:cBhvr>
                                        <p:cTn id="150" dur="1" fill="hold">
                                          <p:stCondLst>
                                            <p:cond delay="0"/>
                                          </p:stCondLst>
                                        </p:cTn>
                                        <p:tgtEl>
                                          <p:spTgt spid="262"/>
                                        </p:tgtEl>
                                        <p:attrNameLst>
                                          <p:attrName>style.visibility</p:attrName>
                                        </p:attrNameLst>
                                      </p:cBhvr>
                                      <p:to>
                                        <p:strVal val="visible"/>
                                      </p:to>
                                    </p:set>
                                    <p:anim calcmode="lin" valueType="num">
                                      <p:cBhvr>
                                        <p:cTn id="151" dur="750" fill="hold"/>
                                        <p:tgtEl>
                                          <p:spTgt spid="262"/>
                                        </p:tgtEl>
                                        <p:attrNameLst>
                                          <p:attrName>ppt_w</p:attrName>
                                        </p:attrNameLst>
                                      </p:cBhvr>
                                      <p:tavLst>
                                        <p:tav tm="0">
                                          <p:val>
                                            <p:fltVal val="0"/>
                                          </p:val>
                                        </p:tav>
                                        <p:tav tm="100000">
                                          <p:val>
                                            <p:strVal val="#ppt_w"/>
                                          </p:val>
                                        </p:tav>
                                      </p:tavLst>
                                    </p:anim>
                                    <p:anim calcmode="lin" valueType="num">
                                      <p:cBhvr>
                                        <p:cTn id="152" dur="750" fill="hold"/>
                                        <p:tgtEl>
                                          <p:spTgt spid="262"/>
                                        </p:tgtEl>
                                        <p:attrNameLst>
                                          <p:attrName>ppt_h</p:attrName>
                                        </p:attrNameLst>
                                      </p:cBhvr>
                                      <p:tavLst>
                                        <p:tav tm="0">
                                          <p:val>
                                            <p:fltVal val="0"/>
                                          </p:val>
                                        </p:tav>
                                        <p:tav tm="100000">
                                          <p:val>
                                            <p:strVal val="#ppt_h"/>
                                          </p:val>
                                        </p:tav>
                                      </p:tavLst>
                                    </p:anim>
                                    <p:animEffect transition="in" filter="fade">
                                      <p:cBhvr>
                                        <p:cTn id="153" dur="750"/>
                                        <p:tgtEl>
                                          <p:spTgt spid="262"/>
                                        </p:tgtEl>
                                      </p:cBhvr>
                                    </p:animEffect>
                                  </p:childTnLst>
                                </p:cTn>
                              </p:par>
                              <p:par>
                                <p:cTn id="154" presetID="53" presetClass="entr" presetSubtype="16" fill="hold" grpId="0" nodeType="withEffect">
                                  <p:stCondLst>
                                    <p:cond delay="750"/>
                                  </p:stCondLst>
                                  <p:childTnLst>
                                    <p:set>
                                      <p:cBhvr>
                                        <p:cTn id="155" dur="1" fill="hold">
                                          <p:stCondLst>
                                            <p:cond delay="0"/>
                                          </p:stCondLst>
                                        </p:cTn>
                                        <p:tgtEl>
                                          <p:spTgt spid="270"/>
                                        </p:tgtEl>
                                        <p:attrNameLst>
                                          <p:attrName>style.visibility</p:attrName>
                                        </p:attrNameLst>
                                      </p:cBhvr>
                                      <p:to>
                                        <p:strVal val="visible"/>
                                      </p:to>
                                    </p:set>
                                    <p:anim calcmode="lin" valueType="num">
                                      <p:cBhvr>
                                        <p:cTn id="156" dur="750" fill="hold"/>
                                        <p:tgtEl>
                                          <p:spTgt spid="270"/>
                                        </p:tgtEl>
                                        <p:attrNameLst>
                                          <p:attrName>ppt_w</p:attrName>
                                        </p:attrNameLst>
                                      </p:cBhvr>
                                      <p:tavLst>
                                        <p:tav tm="0">
                                          <p:val>
                                            <p:fltVal val="0"/>
                                          </p:val>
                                        </p:tav>
                                        <p:tav tm="100000">
                                          <p:val>
                                            <p:strVal val="#ppt_w"/>
                                          </p:val>
                                        </p:tav>
                                      </p:tavLst>
                                    </p:anim>
                                    <p:anim calcmode="lin" valueType="num">
                                      <p:cBhvr>
                                        <p:cTn id="157" dur="750" fill="hold"/>
                                        <p:tgtEl>
                                          <p:spTgt spid="270"/>
                                        </p:tgtEl>
                                        <p:attrNameLst>
                                          <p:attrName>ppt_h</p:attrName>
                                        </p:attrNameLst>
                                      </p:cBhvr>
                                      <p:tavLst>
                                        <p:tav tm="0">
                                          <p:val>
                                            <p:fltVal val="0"/>
                                          </p:val>
                                        </p:tav>
                                        <p:tav tm="100000">
                                          <p:val>
                                            <p:strVal val="#ppt_h"/>
                                          </p:val>
                                        </p:tav>
                                      </p:tavLst>
                                    </p:anim>
                                    <p:animEffect transition="in" filter="fade">
                                      <p:cBhvr>
                                        <p:cTn id="158" dur="750"/>
                                        <p:tgtEl>
                                          <p:spTgt spid="270"/>
                                        </p:tgtEl>
                                      </p:cBhvr>
                                    </p:animEffect>
                                  </p:childTnLst>
                                </p:cTn>
                              </p:par>
                              <p:par>
                                <p:cTn id="159" presetID="53" presetClass="entr" presetSubtype="16" fill="hold" grpId="0" nodeType="withEffect">
                                  <p:stCondLst>
                                    <p:cond delay="750"/>
                                  </p:stCondLst>
                                  <p:childTnLst>
                                    <p:set>
                                      <p:cBhvr>
                                        <p:cTn id="160" dur="1" fill="hold">
                                          <p:stCondLst>
                                            <p:cond delay="0"/>
                                          </p:stCondLst>
                                        </p:cTn>
                                        <p:tgtEl>
                                          <p:spTgt spid="234"/>
                                        </p:tgtEl>
                                        <p:attrNameLst>
                                          <p:attrName>style.visibility</p:attrName>
                                        </p:attrNameLst>
                                      </p:cBhvr>
                                      <p:to>
                                        <p:strVal val="visible"/>
                                      </p:to>
                                    </p:set>
                                    <p:anim calcmode="lin" valueType="num">
                                      <p:cBhvr>
                                        <p:cTn id="161" dur="750" fill="hold"/>
                                        <p:tgtEl>
                                          <p:spTgt spid="234"/>
                                        </p:tgtEl>
                                        <p:attrNameLst>
                                          <p:attrName>ppt_w</p:attrName>
                                        </p:attrNameLst>
                                      </p:cBhvr>
                                      <p:tavLst>
                                        <p:tav tm="0">
                                          <p:val>
                                            <p:fltVal val="0"/>
                                          </p:val>
                                        </p:tav>
                                        <p:tav tm="100000">
                                          <p:val>
                                            <p:strVal val="#ppt_w"/>
                                          </p:val>
                                        </p:tav>
                                      </p:tavLst>
                                    </p:anim>
                                    <p:anim calcmode="lin" valueType="num">
                                      <p:cBhvr>
                                        <p:cTn id="162" dur="750" fill="hold"/>
                                        <p:tgtEl>
                                          <p:spTgt spid="234"/>
                                        </p:tgtEl>
                                        <p:attrNameLst>
                                          <p:attrName>ppt_h</p:attrName>
                                        </p:attrNameLst>
                                      </p:cBhvr>
                                      <p:tavLst>
                                        <p:tav tm="0">
                                          <p:val>
                                            <p:fltVal val="0"/>
                                          </p:val>
                                        </p:tav>
                                        <p:tav tm="100000">
                                          <p:val>
                                            <p:strVal val="#ppt_h"/>
                                          </p:val>
                                        </p:tav>
                                      </p:tavLst>
                                    </p:anim>
                                    <p:animEffect transition="in" filter="fade">
                                      <p:cBhvr>
                                        <p:cTn id="163" dur="750"/>
                                        <p:tgtEl>
                                          <p:spTgt spid="234"/>
                                        </p:tgtEl>
                                      </p:cBhvr>
                                    </p:animEffect>
                                  </p:childTnLst>
                                </p:cTn>
                              </p:par>
                              <p:par>
                                <p:cTn id="164" presetID="53" presetClass="entr" presetSubtype="16" fill="hold" grpId="0" nodeType="withEffect">
                                  <p:stCondLst>
                                    <p:cond delay="750"/>
                                  </p:stCondLst>
                                  <p:childTnLst>
                                    <p:set>
                                      <p:cBhvr>
                                        <p:cTn id="165" dur="1" fill="hold">
                                          <p:stCondLst>
                                            <p:cond delay="0"/>
                                          </p:stCondLst>
                                        </p:cTn>
                                        <p:tgtEl>
                                          <p:spTgt spid="271"/>
                                        </p:tgtEl>
                                        <p:attrNameLst>
                                          <p:attrName>style.visibility</p:attrName>
                                        </p:attrNameLst>
                                      </p:cBhvr>
                                      <p:to>
                                        <p:strVal val="visible"/>
                                      </p:to>
                                    </p:set>
                                    <p:anim calcmode="lin" valueType="num">
                                      <p:cBhvr>
                                        <p:cTn id="166" dur="750" fill="hold"/>
                                        <p:tgtEl>
                                          <p:spTgt spid="271"/>
                                        </p:tgtEl>
                                        <p:attrNameLst>
                                          <p:attrName>ppt_w</p:attrName>
                                        </p:attrNameLst>
                                      </p:cBhvr>
                                      <p:tavLst>
                                        <p:tav tm="0">
                                          <p:val>
                                            <p:fltVal val="0"/>
                                          </p:val>
                                        </p:tav>
                                        <p:tav tm="100000">
                                          <p:val>
                                            <p:strVal val="#ppt_w"/>
                                          </p:val>
                                        </p:tav>
                                      </p:tavLst>
                                    </p:anim>
                                    <p:anim calcmode="lin" valueType="num">
                                      <p:cBhvr>
                                        <p:cTn id="167" dur="750" fill="hold"/>
                                        <p:tgtEl>
                                          <p:spTgt spid="271"/>
                                        </p:tgtEl>
                                        <p:attrNameLst>
                                          <p:attrName>ppt_h</p:attrName>
                                        </p:attrNameLst>
                                      </p:cBhvr>
                                      <p:tavLst>
                                        <p:tav tm="0">
                                          <p:val>
                                            <p:fltVal val="0"/>
                                          </p:val>
                                        </p:tav>
                                        <p:tav tm="100000">
                                          <p:val>
                                            <p:strVal val="#ppt_h"/>
                                          </p:val>
                                        </p:tav>
                                      </p:tavLst>
                                    </p:anim>
                                    <p:animEffect transition="in" filter="fade">
                                      <p:cBhvr>
                                        <p:cTn id="168" dur="750"/>
                                        <p:tgtEl>
                                          <p:spTgt spid="271"/>
                                        </p:tgtEl>
                                      </p:cBhvr>
                                    </p:animEffect>
                                  </p:childTnLst>
                                </p:cTn>
                              </p:par>
                              <p:par>
                                <p:cTn id="169" presetID="53" presetClass="entr" presetSubtype="16" fill="hold" grpId="0" nodeType="withEffect">
                                  <p:stCondLst>
                                    <p:cond delay="750"/>
                                  </p:stCondLst>
                                  <p:childTnLst>
                                    <p:set>
                                      <p:cBhvr>
                                        <p:cTn id="170" dur="1" fill="hold">
                                          <p:stCondLst>
                                            <p:cond delay="0"/>
                                          </p:stCondLst>
                                        </p:cTn>
                                        <p:tgtEl>
                                          <p:spTgt spid="242"/>
                                        </p:tgtEl>
                                        <p:attrNameLst>
                                          <p:attrName>style.visibility</p:attrName>
                                        </p:attrNameLst>
                                      </p:cBhvr>
                                      <p:to>
                                        <p:strVal val="visible"/>
                                      </p:to>
                                    </p:set>
                                    <p:anim calcmode="lin" valueType="num">
                                      <p:cBhvr>
                                        <p:cTn id="171" dur="750" fill="hold"/>
                                        <p:tgtEl>
                                          <p:spTgt spid="242"/>
                                        </p:tgtEl>
                                        <p:attrNameLst>
                                          <p:attrName>ppt_w</p:attrName>
                                        </p:attrNameLst>
                                      </p:cBhvr>
                                      <p:tavLst>
                                        <p:tav tm="0">
                                          <p:val>
                                            <p:fltVal val="0"/>
                                          </p:val>
                                        </p:tav>
                                        <p:tav tm="100000">
                                          <p:val>
                                            <p:strVal val="#ppt_w"/>
                                          </p:val>
                                        </p:tav>
                                      </p:tavLst>
                                    </p:anim>
                                    <p:anim calcmode="lin" valueType="num">
                                      <p:cBhvr>
                                        <p:cTn id="172" dur="750" fill="hold"/>
                                        <p:tgtEl>
                                          <p:spTgt spid="242"/>
                                        </p:tgtEl>
                                        <p:attrNameLst>
                                          <p:attrName>ppt_h</p:attrName>
                                        </p:attrNameLst>
                                      </p:cBhvr>
                                      <p:tavLst>
                                        <p:tav tm="0">
                                          <p:val>
                                            <p:fltVal val="0"/>
                                          </p:val>
                                        </p:tav>
                                        <p:tav tm="100000">
                                          <p:val>
                                            <p:strVal val="#ppt_h"/>
                                          </p:val>
                                        </p:tav>
                                      </p:tavLst>
                                    </p:anim>
                                    <p:animEffect transition="in" filter="fade">
                                      <p:cBhvr>
                                        <p:cTn id="173" dur="750"/>
                                        <p:tgtEl>
                                          <p:spTgt spid="242"/>
                                        </p:tgtEl>
                                      </p:cBhvr>
                                    </p:animEffect>
                                  </p:childTnLst>
                                </p:cTn>
                              </p:par>
                              <p:par>
                                <p:cTn id="174" presetID="53" presetClass="entr" presetSubtype="16" fill="hold" grpId="0" nodeType="withEffect">
                                  <p:stCondLst>
                                    <p:cond delay="750"/>
                                  </p:stCondLst>
                                  <p:childTnLst>
                                    <p:set>
                                      <p:cBhvr>
                                        <p:cTn id="175" dur="1" fill="hold">
                                          <p:stCondLst>
                                            <p:cond delay="0"/>
                                          </p:stCondLst>
                                        </p:cTn>
                                        <p:tgtEl>
                                          <p:spTgt spid="265"/>
                                        </p:tgtEl>
                                        <p:attrNameLst>
                                          <p:attrName>style.visibility</p:attrName>
                                        </p:attrNameLst>
                                      </p:cBhvr>
                                      <p:to>
                                        <p:strVal val="visible"/>
                                      </p:to>
                                    </p:set>
                                    <p:anim calcmode="lin" valueType="num">
                                      <p:cBhvr>
                                        <p:cTn id="176" dur="750" fill="hold"/>
                                        <p:tgtEl>
                                          <p:spTgt spid="265"/>
                                        </p:tgtEl>
                                        <p:attrNameLst>
                                          <p:attrName>ppt_w</p:attrName>
                                        </p:attrNameLst>
                                      </p:cBhvr>
                                      <p:tavLst>
                                        <p:tav tm="0">
                                          <p:val>
                                            <p:fltVal val="0"/>
                                          </p:val>
                                        </p:tav>
                                        <p:tav tm="100000">
                                          <p:val>
                                            <p:strVal val="#ppt_w"/>
                                          </p:val>
                                        </p:tav>
                                      </p:tavLst>
                                    </p:anim>
                                    <p:anim calcmode="lin" valueType="num">
                                      <p:cBhvr>
                                        <p:cTn id="177" dur="750" fill="hold"/>
                                        <p:tgtEl>
                                          <p:spTgt spid="265"/>
                                        </p:tgtEl>
                                        <p:attrNameLst>
                                          <p:attrName>ppt_h</p:attrName>
                                        </p:attrNameLst>
                                      </p:cBhvr>
                                      <p:tavLst>
                                        <p:tav tm="0">
                                          <p:val>
                                            <p:fltVal val="0"/>
                                          </p:val>
                                        </p:tav>
                                        <p:tav tm="100000">
                                          <p:val>
                                            <p:strVal val="#ppt_h"/>
                                          </p:val>
                                        </p:tav>
                                      </p:tavLst>
                                    </p:anim>
                                    <p:animEffect transition="in" filter="fade">
                                      <p:cBhvr>
                                        <p:cTn id="178" dur="750"/>
                                        <p:tgtEl>
                                          <p:spTgt spid="265"/>
                                        </p:tgtEl>
                                      </p:cBhvr>
                                    </p:animEffect>
                                  </p:childTnLst>
                                </p:cTn>
                              </p:par>
                              <p:par>
                                <p:cTn id="179" presetID="53" presetClass="entr" presetSubtype="16" fill="hold" grpId="0" nodeType="withEffect">
                                  <p:stCondLst>
                                    <p:cond delay="750"/>
                                  </p:stCondLst>
                                  <p:childTnLst>
                                    <p:set>
                                      <p:cBhvr>
                                        <p:cTn id="180" dur="1" fill="hold">
                                          <p:stCondLst>
                                            <p:cond delay="0"/>
                                          </p:stCondLst>
                                        </p:cTn>
                                        <p:tgtEl>
                                          <p:spTgt spid="253"/>
                                        </p:tgtEl>
                                        <p:attrNameLst>
                                          <p:attrName>style.visibility</p:attrName>
                                        </p:attrNameLst>
                                      </p:cBhvr>
                                      <p:to>
                                        <p:strVal val="visible"/>
                                      </p:to>
                                    </p:set>
                                    <p:anim calcmode="lin" valueType="num">
                                      <p:cBhvr>
                                        <p:cTn id="181" dur="750" fill="hold"/>
                                        <p:tgtEl>
                                          <p:spTgt spid="253"/>
                                        </p:tgtEl>
                                        <p:attrNameLst>
                                          <p:attrName>ppt_w</p:attrName>
                                        </p:attrNameLst>
                                      </p:cBhvr>
                                      <p:tavLst>
                                        <p:tav tm="0">
                                          <p:val>
                                            <p:fltVal val="0"/>
                                          </p:val>
                                        </p:tav>
                                        <p:tav tm="100000">
                                          <p:val>
                                            <p:strVal val="#ppt_w"/>
                                          </p:val>
                                        </p:tav>
                                      </p:tavLst>
                                    </p:anim>
                                    <p:anim calcmode="lin" valueType="num">
                                      <p:cBhvr>
                                        <p:cTn id="182" dur="750" fill="hold"/>
                                        <p:tgtEl>
                                          <p:spTgt spid="253"/>
                                        </p:tgtEl>
                                        <p:attrNameLst>
                                          <p:attrName>ppt_h</p:attrName>
                                        </p:attrNameLst>
                                      </p:cBhvr>
                                      <p:tavLst>
                                        <p:tav tm="0">
                                          <p:val>
                                            <p:fltVal val="0"/>
                                          </p:val>
                                        </p:tav>
                                        <p:tav tm="100000">
                                          <p:val>
                                            <p:strVal val="#ppt_h"/>
                                          </p:val>
                                        </p:tav>
                                      </p:tavLst>
                                    </p:anim>
                                    <p:animEffect transition="in" filter="fade">
                                      <p:cBhvr>
                                        <p:cTn id="183" dur="750"/>
                                        <p:tgtEl>
                                          <p:spTgt spid="253"/>
                                        </p:tgtEl>
                                      </p:cBhvr>
                                    </p:animEffect>
                                  </p:childTnLst>
                                </p:cTn>
                              </p:par>
                              <p:par>
                                <p:cTn id="184" presetID="53" presetClass="entr" presetSubtype="16" fill="hold" grpId="0" nodeType="withEffect">
                                  <p:stCondLst>
                                    <p:cond delay="750"/>
                                  </p:stCondLst>
                                  <p:childTnLst>
                                    <p:set>
                                      <p:cBhvr>
                                        <p:cTn id="185" dur="1" fill="hold">
                                          <p:stCondLst>
                                            <p:cond delay="0"/>
                                          </p:stCondLst>
                                        </p:cTn>
                                        <p:tgtEl>
                                          <p:spTgt spid="257"/>
                                        </p:tgtEl>
                                        <p:attrNameLst>
                                          <p:attrName>style.visibility</p:attrName>
                                        </p:attrNameLst>
                                      </p:cBhvr>
                                      <p:to>
                                        <p:strVal val="visible"/>
                                      </p:to>
                                    </p:set>
                                    <p:anim calcmode="lin" valueType="num">
                                      <p:cBhvr>
                                        <p:cTn id="186" dur="750" fill="hold"/>
                                        <p:tgtEl>
                                          <p:spTgt spid="257"/>
                                        </p:tgtEl>
                                        <p:attrNameLst>
                                          <p:attrName>ppt_w</p:attrName>
                                        </p:attrNameLst>
                                      </p:cBhvr>
                                      <p:tavLst>
                                        <p:tav tm="0">
                                          <p:val>
                                            <p:fltVal val="0"/>
                                          </p:val>
                                        </p:tav>
                                        <p:tav tm="100000">
                                          <p:val>
                                            <p:strVal val="#ppt_w"/>
                                          </p:val>
                                        </p:tav>
                                      </p:tavLst>
                                    </p:anim>
                                    <p:anim calcmode="lin" valueType="num">
                                      <p:cBhvr>
                                        <p:cTn id="187" dur="750" fill="hold"/>
                                        <p:tgtEl>
                                          <p:spTgt spid="257"/>
                                        </p:tgtEl>
                                        <p:attrNameLst>
                                          <p:attrName>ppt_h</p:attrName>
                                        </p:attrNameLst>
                                      </p:cBhvr>
                                      <p:tavLst>
                                        <p:tav tm="0">
                                          <p:val>
                                            <p:fltVal val="0"/>
                                          </p:val>
                                        </p:tav>
                                        <p:tav tm="100000">
                                          <p:val>
                                            <p:strVal val="#ppt_h"/>
                                          </p:val>
                                        </p:tav>
                                      </p:tavLst>
                                    </p:anim>
                                    <p:animEffect transition="in" filter="fade">
                                      <p:cBhvr>
                                        <p:cTn id="188" dur="750"/>
                                        <p:tgtEl>
                                          <p:spTgt spid="257"/>
                                        </p:tgtEl>
                                      </p:cBhvr>
                                    </p:animEffect>
                                  </p:childTnLst>
                                </p:cTn>
                              </p:par>
                              <p:par>
                                <p:cTn id="189" presetID="53" presetClass="entr" presetSubtype="16" fill="hold" grpId="0" nodeType="withEffect">
                                  <p:stCondLst>
                                    <p:cond delay="750"/>
                                  </p:stCondLst>
                                  <p:childTnLst>
                                    <p:set>
                                      <p:cBhvr>
                                        <p:cTn id="190" dur="1" fill="hold">
                                          <p:stCondLst>
                                            <p:cond delay="0"/>
                                          </p:stCondLst>
                                        </p:cTn>
                                        <p:tgtEl>
                                          <p:spTgt spid="258"/>
                                        </p:tgtEl>
                                        <p:attrNameLst>
                                          <p:attrName>style.visibility</p:attrName>
                                        </p:attrNameLst>
                                      </p:cBhvr>
                                      <p:to>
                                        <p:strVal val="visible"/>
                                      </p:to>
                                    </p:set>
                                    <p:anim calcmode="lin" valueType="num">
                                      <p:cBhvr>
                                        <p:cTn id="191" dur="750" fill="hold"/>
                                        <p:tgtEl>
                                          <p:spTgt spid="258"/>
                                        </p:tgtEl>
                                        <p:attrNameLst>
                                          <p:attrName>ppt_w</p:attrName>
                                        </p:attrNameLst>
                                      </p:cBhvr>
                                      <p:tavLst>
                                        <p:tav tm="0">
                                          <p:val>
                                            <p:fltVal val="0"/>
                                          </p:val>
                                        </p:tav>
                                        <p:tav tm="100000">
                                          <p:val>
                                            <p:strVal val="#ppt_w"/>
                                          </p:val>
                                        </p:tav>
                                      </p:tavLst>
                                    </p:anim>
                                    <p:anim calcmode="lin" valueType="num">
                                      <p:cBhvr>
                                        <p:cTn id="192" dur="750" fill="hold"/>
                                        <p:tgtEl>
                                          <p:spTgt spid="258"/>
                                        </p:tgtEl>
                                        <p:attrNameLst>
                                          <p:attrName>ppt_h</p:attrName>
                                        </p:attrNameLst>
                                      </p:cBhvr>
                                      <p:tavLst>
                                        <p:tav tm="0">
                                          <p:val>
                                            <p:fltVal val="0"/>
                                          </p:val>
                                        </p:tav>
                                        <p:tav tm="100000">
                                          <p:val>
                                            <p:strVal val="#ppt_h"/>
                                          </p:val>
                                        </p:tav>
                                      </p:tavLst>
                                    </p:anim>
                                    <p:animEffect transition="in" filter="fade">
                                      <p:cBhvr>
                                        <p:cTn id="193" dur="750"/>
                                        <p:tgtEl>
                                          <p:spTgt spid="258"/>
                                        </p:tgtEl>
                                      </p:cBhvr>
                                    </p:animEffect>
                                  </p:childTnLst>
                                </p:cTn>
                              </p:par>
                              <p:par>
                                <p:cTn id="194" presetID="53" presetClass="entr" presetSubtype="16" fill="hold" grpId="0" nodeType="withEffect">
                                  <p:stCondLst>
                                    <p:cond delay="750"/>
                                  </p:stCondLst>
                                  <p:childTnLst>
                                    <p:set>
                                      <p:cBhvr>
                                        <p:cTn id="195" dur="1" fill="hold">
                                          <p:stCondLst>
                                            <p:cond delay="0"/>
                                          </p:stCondLst>
                                        </p:cTn>
                                        <p:tgtEl>
                                          <p:spTgt spid="229"/>
                                        </p:tgtEl>
                                        <p:attrNameLst>
                                          <p:attrName>style.visibility</p:attrName>
                                        </p:attrNameLst>
                                      </p:cBhvr>
                                      <p:to>
                                        <p:strVal val="visible"/>
                                      </p:to>
                                    </p:set>
                                    <p:anim calcmode="lin" valueType="num">
                                      <p:cBhvr>
                                        <p:cTn id="196" dur="750" fill="hold"/>
                                        <p:tgtEl>
                                          <p:spTgt spid="229"/>
                                        </p:tgtEl>
                                        <p:attrNameLst>
                                          <p:attrName>ppt_w</p:attrName>
                                        </p:attrNameLst>
                                      </p:cBhvr>
                                      <p:tavLst>
                                        <p:tav tm="0">
                                          <p:val>
                                            <p:fltVal val="0"/>
                                          </p:val>
                                        </p:tav>
                                        <p:tav tm="100000">
                                          <p:val>
                                            <p:strVal val="#ppt_w"/>
                                          </p:val>
                                        </p:tav>
                                      </p:tavLst>
                                    </p:anim>
                                    <p:anim calcmode="lin" valueType="num">
                                      <p:cBhvr>
                                        <p:cTn id="197" dur="750" fill="hold"/>
                                        <p:tgtEl>
                                          <p:spTgt spid="229"/>
                                        </p:tgtEl>
                                        <p:attrNameLst>
                                          <p:attrName>ppt_h</p:attrName>
                                        </p:attrNameLst>
                                      </p:cBhvr>
                                      <p:tavLst>
                                        <p:tav tm="0">
                                          <p:val>
                                            <p:fltVal val="0"/>
                                          </p:val>
                                        </p:tav>
                                        <p:tav tm="100000">
                                          <p:val>
                                            <p:strVal val="#ppt_h"/>
                                          </p:val>
                                        </p:tav>
                                      </p:tavLst>
                                    </p:anim>
                                    <p:animEffect transition="in" filter="fade">
                                      <p:cBhvr>
                                        <p:cTn id="198" dur="750"/>
                                        <p:tgtEl>
                                          <p:spTgt spid="229"/>
                                        </p:tgtEl>
                                      </p:cBhvr>
                                    </p:animEffect>
                                  </p:childTnLst>
                                </p:cTn>
                              </p:par>
                              <p:par>
                                <p:cTn id="199" presetID="53" presetClass="entr" presetSubtype="16" fill="hold" grpId="0" nodeType="withEffect">
                                  <p:stCondLst>
                                    <p:cond delay="750"/>
                                  </p:stCondLst>
                                  <p:childTnLst>
                                    <p:set>
                                      <p:cBhvr>
                                        <p:cTn id="200" dur="1" fill="hold">
                                          <p:stCondLst>
                                            <p:cond delay="0"/>
                                          </p:stCondLst>
                                        </p:cTn>
                                        <p:tgtEl>
                                          <p:spTgt spid="269"/>
                                        </p:tgtEl>
                                        <p:attrNameLst>
                                          <p:attrName>style.visibility</p:attrName>
                                        </p:attrNameLst>
                                      </p:cBhvr>
                                      <p:to>
                                        <p:strVal val="visible"/>
                                      </p:to>
                                    </p:set>
                                    <p:anim calcmode="lin" valueType="num">
                                      <p:cBhvr>
                                        <p:cTn id="201" dur="750" fill="hold"/>
                                        <p:tgtEl>
                                          <p:spTgt spid="269"/>
                                        </p:tgtEl>
                                        <p:attrNameLst>
                                          <p:attrName>ppt_w</p:attrName>
                                        </p:attrNameLst>
                                      </p:cBhvr>
                                      <p:tavLst>
                                        <p:tav tm="0">
                                          <p:val>
                                            <p:fltVal val="0"/>
                                          </p:val>
                                        </p:tav>
                                        <p:tav tm="100000">
                                          <p:val>
                                            <p:strVal val="#ppt_w"/>
                                          </p:val>
                                        </p:tav>
                                      </p:tavLst>
                                    </p:anim>
                                    <p:anim calcmode="lin" valueType="num">
                                      <p:cBhvr>
                                        <p:cTn id="202" dur="750" fill="hold"/>
                                        <p:tgtEl>
                                          <p:spTgt spid="269"/>
                                        </p:tgtEl>
                                        <p:attrNameLst>
                                          <p:attrName>ppt_h</p:attrName>
                                        </p:attrNameLst>
                                      </p:cBhvr>
                                      <p:tavLst>
                                        <p:tav tm="0">
                                          <p:val>
                                            <p:fltVal val="0"/>
                                          </p:val>
                                        </p:tav>
                                        <p:tav tm="100000">
                                          <p:val>
                                            <p:strVal val="#ppt_h"/>
                                          </p:val>
                                        </p:tav>
                                      </p:tavLst>
                                    </p:anim>
                                    <p:animEffect transition="in" filter="fade">
                                      <p:cBhvr>
                                        <p:cTn id="203" dur="750"/>
                                        <p:tgtEl>
                                          <p:spTgt spid="269"/>
                                        </p:tgtEl>
                                      </p:cBhvr>
                                    </p:animEffect>
                                  </p:childTnLst>
                                </p:cTn>
                              </p:par>
                              <p:par>
                                <p:cTn id="204" presetID="53" presetClass="entr" presetSubtype="16" fill="hold" grpId="0" nodeType="withEffect">
                                  <p:stCondLst>
                                    <p:cond delay="750"/>
                                  </p:stCondLst>
                                  <p:childTnLst>
                                    <p:set>
                                      <p:cBhvr>
                                        <p:cTn id="205" dur="1" fill="hold">
                                          <p:stCondLst>
                                            <p:cond delay="0"/>
                                          </p:stCondLst>
                                        </p:cTn>
                                        <p:tgtEl>
                                          <p:spTgt spid="252"/>
                                        </p:tgtEl>
                                        <p:attrNameLst>
                                          <p:attrName>style.visibility</p:attrName>
                                        </p:attrNameLst>
                                      </p:cBhvr>
                                      <p:to>
                                        <p:strVal val="visible"/>
                                      </p:to>
                                    </p:set>
                                    <p:anim calcmode="lin" valueType="num">
                                      <p:cBhvr>
                                        <p:cTn id="206" dur="750" fill="hold"/>
                                        <p:tgtEl>
                                          <p:spTgt spid="252"/>
                                        </p:tgtEl>
                                        <p:attrNameLst>
                                          <p:attrName>ppt_w</p:attrName>
                                        </p:attrNameLst>
                                      </p:cBhvr>
                                      <p:tavLst>
                                        <p:tav tm="0">
                                          <p:val>
                                            <p:fltVal val="0"/>
                                          </p:val>
                                        </p:tav>
                                        <p:tav tm="100000">
                                          <p:val>
                                            <p:strVal val="#ppt_w"/>
                                          </p:val>
                                        </p:tav>
                                      </p:tavLst>
                                    </p:anim>
                                    <p:anim calcmode="lin" valueType="num">
                                      <p:cBhvr>
                                        <p:cTn id="207" dur="750" fill="hold"/>
                                        <p:tgtEl>
                                          <p:spTgt spid="252"/>
                                        </p:tgtEl>
                                        <p:attrNameLst>
                                          <p:attrName>ppt_h</p:attrName>
                                        </p:attrNameLst>
                                      </p:cBhvr>
                                      <p:tavLst>
                                        <p:tav tm="0">
                                          <p:val>
                                            <p:fltVal val="0"/>
                                          </p:val>
                                        </p:tav>
                                        <p:tav tm="100000">
                                          <p:val>
                                            <p:strVal val="#ppt_h"/>
                                          </p:val>
                                        </p:tav>
                                      </p:tavLst>
                                    </p:anim>
                                    <p:animEffect transition="in" filter="fade">
                                      <p:cBhvr>
                                        <p:cTn id="208" dur="750"/>
                                        <p:tgtEl>
                                          <p:spTgt spid="252"/>
                                        </p:tgtEl>
                                      </p:cBhvr>
                                    </p:animEffect>
                                  </p:childTnLst>
                                </p:cTn>
                              </p:par>
                              <p:par>
                                <p:cTn id="209" presetID="53" presetClass="entr" presetSubtype="16" fill="hold" grpId="0" nodeType="withEffect">
                                  <p:stCondLst>
                                    <p:cond delay="750"/>
                                  </p:stCondLst>
                                  <p:childTnLst>
                                    <p:set>
                                      <p:cBhvr>
                                        <p:cTn id="210" dur="1" fill="hold">
                                          <p:stCondLst>
                                            <p:cond delay="0"/>
                                          </p:stCondLst>
                                        </p:cTn>
                                        <p:tgtEl>
                                          <p:spTgt spid="268"/>
                                        </p:tgtEl>
                                        <p:attrNameLst>
                                          <p:attrName>style.visibility</p:attrName>
                                        </p:attrNameLst>
                                      </p:cBhvr>
                                      <p:to>
                                        <p:strVal val="visible"/>
                                      </p:to>
                                    </p:set>
                                    <p:anim calcmode="lin" valueType="num">
                                      <p:cBhvr>
                                        <p:cTn id="211" dur="750" fill="hold"/>
                                        <p:tgtEl>
                                          <p:spTgt spid="268"/>
                                        </p:tgtEl>
                                        <p:attrNameLst>
                                          <p:attrName>ppt_w</p:attrName>
                                        </p:attrNameLst>
                                      </p:cBhvr>
                                      <p:tavLst>
                                        <p:tav tm="0">
                                          <p:val>
                                            <p:fltVal val="0"/>
                                          </p:val>
                                        </p:tav>
                                        <p:tav tm="100000">
                                          <p:val>
                                            <p:strVal val="#ppt_w"/>
                                          </p:val>
                                        </p:tav>
                                      </p:tavLst>
                                    </p:anim>
                                    <p:anim calcmode="lin" valueType="num">
                                      <p:cBhvr>
                                        <p:cTn id="212" dur="750" fill="hold"/>
                                        <p:tgtEl>
                                          <p:spTgt spid="268"/>
                                        </p:tgtEl>
                                        <p:attrNameLst>
                                          <p:attrName>ppt_h</p:attrName>
                                        </p:attrNameLst>
                                      </p:cBhvr>
                                      <p:tavLst>
                                        <p:tav tm="0">
                                          <p:val>
                                            <p:fltVal val="0"/>
                                          </p:val>
                                        </p:tav>
                                        <p:tav tm="100000">
                                          <p:val>
                                            <p:strVal val="#ppt_h"/>
                                          </p:val>
                                        </p:tav>
                                      </p:tavLst>
                                    </p:anim>
                                    <p:animEffect transition="in" filter="fade">
                                      <p:cBhvr>
                                        <p:cTn id="213" dur="750"/>
                                        <p:tgtEl>
                                          <p:spTgt spid="268"/>
                                        </p:tgtEl>
                                      </p:cBhvr>
                                    </p:animEffect>
                                  </p:childTnLst>
                                </p:cTn>
                              </p:par>
                              <p:par>
                                <p:cTn id="214" presetID="53" presetClass="entr" presetSubtype="16" fill="hold" grpId="0" nodeType="withEffect">
                                  <p:stCondLst>
                                    <p:cond delay="750"/>
                                  </p:stCondLst>
                                  <p:childTnLst>
                                    <p:set>
                                      <p:cBhvr>
                                        <p:cTn id="215" dur="1" fill="hold">
                                          <p:stCondLst>
                                            <p:cond delay="0"/>
                                          </p:stCondLst>
                                        </p:cTn>
                                        <p:tgtEl>
                                          <p:spTgt spid="241"/>
                                        </p:tgtEl>
                                        <p:attrNameLst>
                                          <p:attrName>style.visibility</p:attrName>
                                        </p:attrNameLst>
                                      </p:cBhvr>
                                      <p:to>
                                        <p:strVal val="visible"/>
                                      </p:to>
                                    </p:set>
                                    <p:anim calcmode="lin" valueType="num">
                                      <p:cBhvr>
                                        <p:cTn id="216" dur="750" fill="hold"/>
                                        <p:tgtEl>
                                          <p:spTgt spid="241"/>
                                        </p:tgtEl>
                                        <p:attrNameLst>
                                          <p:attrName>ppt_w</p:attrName>
                                        </p:attrNameLst>
                                      </p:cBhvr>
                                      <p:tavLst>
                                        <p:tav tm="0">
                                          <p:val>
                                            <p:fltVal val="0"/>
                                          </p:val>
                                        </p:tav>
                                        <p:tav tm="100000">
                                          <p:val>
                                            <p:strVal val="#ppt_w"/>
                                          </p:val>
                                        </p:tav>
                                      </p:tavLst>
                                    </p:anim>
                                    <p:anim calcmode="lin" valueType="num">
                                      <p:cBhvr>
                                        <p:cTn id="217" dur="750" fill="hold"/>
                                        <p:tgtEl>
                                          <p:spTgt spid="241"/>
                                        </p:tgtEl>
                                        <p:attrNameLst>
                                          <p:attrName>ppt_h</p:attrName>
                                        </p:attrNameLst>
                                      </p:cBhvr>
                                      <p:tavLst>
                                        <p:tav tm="0">
                                          <p:val>
                                            <p:fltVal val="0"/>
                                          </p:val>
                                        </p:tav>
                                        <p:tav tm="100000">
                                          <p:val>
                                            <p:strVal val="#ppt_h"/>
                                          </p:val>
                                        </p:tav>
                                      </p:tavLst>
                                    </p:anim>
                                    <p:animEffect transition="in" filter="fade">
                                      <p:cBhvr>
                                        <p:cTn id="218" dur="750"/>
                                        <p:tgtEl>
                                          <p:spTgt spid="241"/>
                                        </p:tgtEl>
                                      </p:cBhvr>
                                    </p:animEffect>
                                  </p:childTnLst>
                                </p:cTn>
                              </p:par>
                              <p:par>
                                <p:cTn id="219" presetID="53" presetClass="entr" presetSubtype="16" fill="hold" grpId="0" nodeType="withEffect">
                                  <p:stCondLst>
                                    <p:cond delay="750"/>
                                  </p:stCondLst>
                                  <p:childTnLst>
                                    <p:set>
                                      <p:cBhvr>
                                        <p:cTn id="220" dur="1" fill="hold">
                                          <p:stCondLst>
                                            <p:cond delay="0"/>
                                          </p:stCondLst>
                                        </p:cTn>
                                        <p:tgtEl>
                                          <p:spTgt spid="235"/>
                                        </p:tgtEl>
                                        <p:attrNameLst>
                                          <p:attrName>style.visibility</p:attrName>
                                        </p:attrNameLst>
                                      </p:cBhvr>
                                      <p:to>
                                        <p:strVal val="visible"/>
                                      </p:to>
                                    </p:set>
                                    <p:anim calcmode="lin" valueType="num">
                                      <p:cBhvr>
                                        <p:cTn id="221" dur="750" fill="hold"/>
                                        <p:tgtEl>
                                          <p:spTgt spid="235"/>
                                        </p:tgtEl>
                                        <p:attrNameLst>
                                          <p:attrName>ppt_w</p:attrName>
                                        </p:attrNameLst>
                                      </p:cBhvr>
                                      <p:tavLst>
                                        <p:tav tm="0">
                                          <p:val>
                                            <p:fltVal val="0"/>
                                          </p:val>
                                        </p:tav>
                                        <p:tav tm="100000">
                                          <p:val>
                                            <p:strVal val="#ppt_w"/>
                                          </p:val>
                                        </p:tav>
                                      </p:tavLst>
                                    </p:anim>
                                    <p:anim calcmode="lin" valueType="num">
                                      <p:cBhvr>
                                        <p:cTn id="222" dur="750" fill="hold"/>
                                        <p:tgtEl>
                                          <p:spTgt spid="235"/>
                                        </p:tgtEl>
                                        <p:attrNameLst>
                                          <p:attrName>ppt_h</p:attrName>
                                        </p:attrNameLst>
                                      </p:cBhvr>
                                      <p:tavLst>
                                        <p:tav tm="0">
                                          <p:val>
                                            <p:fltVal val="0"/>
                                          </p:val>
                                        </p:tav>
                                        <p:tav tm="100000">
                                          <p:val>
                                            <p:strVal val="#ppt_h"/>
                                          </p:val>
                                        </p:tav>
                                      </p:tavLst>
                                    </p:anim>
                                    <p:animEffect transition="in" filter="fade">
                                      <p:cBhvr>
                                        <p:cTn id="223" dur="750"/>
                                        <p:tgtEl>
                                          <p:spTgt spid="235"/>
                                        </p:tgtEl>
                                      </p:cBhvr>
                                    </p:animEffect>
                                  </p:childTnLst>
                                </p:cTn>
                              </p:par>
                              <p:par>
                                <p:cTn id="224" presetID="53" presetClass="entr" presetSubtype="16" fill="hold" grpId="0" nodeType="withEffect">
                                  <p:stCondLst>
                                    <p:cond delay="750"/>
                                  </p:stCondLst>
                                  <p:childTnLst>
                                    <p:set>
                                      <p:cBhvr>
                                        <p:cTn id="225" dur="1" fill="hold">
                                          <p:stCondLst>
                                            <p:cond delay="0"/>
                                          </p:stCondLst>
                                        </p:cTn>
                                        <p:tgtEl>
                                          <p:spTgt spid="255"/>
                                        </p:tgtEl>
                                        <p:attrNameLst>
                                          <p:attrName>style.visibility</p:attrName>
                                        </p:attrNameLst>
                                      </p:cBhvr>
                                      <p:to>
                                        <p:strVal val="visible"/>
                                      </p:to>
                                    </p:set>
                                    <p:anim calcmode="lin" valueType="num">
                                      <p:cBhvr>
                                        <p:cTn id="226" dur="750" fill="hold"/>
                                        <p:tgtEl>
                                          <p:spTgt spid="255"/>
                                        </p:tgtEl>
                                        <p:attrNameLst>
                                          <p:attrName>ppt_w</p:attrName>
                                        </p:attrNameLst>
                                      </p:cBhvr>
                                      <p:tavLst>
                                        <p:tav tm="0">
                                          <p:val>
                                            <p:fltVal val="0"/>
                                          </p:val>
                                        </p:tav>
                                        <p:tav tm="100000">
                                          <p:val>
                                            <p:strVal val="#ppt_w"/>
                                          </p:val>
                                        </p:tav>
                                      </p:tavLst>
                                    </p:anim>
                                    <p:anim calcmode="lin" valueType="num">
                                      <p:cBhvr>
                                        <p:cTn id="227" dur="750" fill="hold"/>
                                        <p:tgtEl>
                                          <p:spTgt spid="255"/>
                                        </p:tgtEl>
                                        <p:attrNameLst>
                                          <p:attrName>ppt_h</p:attrName>
                                        </p:attrNameLst>
                                      </p:cBhvr>
                                      <p:tavLst>
                                        <p:tav tm="0">
                                          <p:val>
                                            <p:fltVal val="0"/>
                                          </p:val>
                                        </p:tav>
                                        <p:tav tm="100000">
                                          <p:val>
                                            <p:strVal val="#ppt_h"/>
                                          </p:val>
                                        </p:tav>
                                      </p:tavLst>
                                    </p:anim>
                                    <p:animEffect transition="in" filter="fade">
                                      <p:cBhvr>
                                        <p:cTn id="228" dur="750"/>
                                        <p:tgtEl>
                                          <p:spTgt spid="255"/>
                                        </p:tgtEl>
                                      </p:cBhvr>
                                    </p:animEffect>
                                  </p:childTnLst>
                                </p:cTn>
                              </p:par>
                              <p:par>
                                <p:cTn id="229" presetID="53" presetClass="entr" presetSubtype="16" fill="hold" grpId="0" nodeType="withEffect">
                                  <p:stCondLst>
                                    <p:cond delay="750"/>
                                  </p:stCondLst>
                                  <p:childTnLst>
                                    <p:set>
                                      <p:cBhvr>
                                        <p:cTn id="230" dur="1" fill="hold">
                                          <p:stCondLst>
                                            <p:cond delay="0"/>
                                          </p:stCondLst>
                                        </p:cTn>
                                        <p:tgtEl>
                                          <p:spTgt spid="256"/>
                                        </p:tgtEl>
                                        <p:attrNameLst>
                                          <p:attrName>style.visibility</p:attrName>
                                        </p:attrNameLst>
                                      </p:cBhvr>
                                      <p:to>
                                        <p:strVal val="visible"/>
                                      </p:to>
                                    </p:set>
                                    <p:anim calcmode="lin" valueType="num">
                                      <p:cBhvr>
                                        <p:cTn id="231" dur="750" fill="hold"/>
                                        <p:tgtEl>
                                          <p:spTgt spid="256"/>
                                        </p:tgtEl>
                                        <p:attrNameLst>
                                          <p:attrName>ppt_w</p:attrName>
                                        </p:attrNameLst>
                                      </p:cBhvr>
                                      <p:tavLst>
                                        <p:tav tm="0">
                                          <p:val>
                                            <p:fltVal val="0"/>
                                          </p:val>
                                        </p:tav>
                                        <p:tav tm="100000">
                                          <p:val>
                                            <p:strVal val="#ppt_w"/>
                                          </p:val>
                                        </p:tav>
                                      </p:tavLst>
                                    </p:anim>
                                    <p:anim calcmode="lin" valueType="num">
                                      <p:cBhvr>
                                        <p:cTn id="232" dur="750" fill="hold"/>
                                        <p:tgtEl>
                                          <p:spTgt spid="256"/>
                                        </p:tgtEl>
                                        <p:attrNameLst>
                                          <p:attrName>ppt_h</p:attrName>
                                        </p:attrNameLst>
                                      </p:cBhvr>
                                      <p:tavLst>
                                        <p:tav tm="0">
                                          <p:val>
                                            <p:fltVal val="0"/>
                                          </p:val>
                                        </p:tav>
                                        <p:tav tm="100000">
                                          <p:val>
                                            <p:strVal val="#ppt_h"/>
                                          </p:val>
                                        </p:tav>
                                      </p:tavLst>
                                    </p:anim>
                                    <p:animEffect transition="in" filter="fade">
                                      <p:cBhvr>
                                        <p:cTn id="233" dur="750"/>
                                        <p:tgtEl>
                                          <p:spTgt spid="256"/>
                                        </p:tgtEl>
                                      </p:cBhvr>
                                    </p:animEffect>
                                  </p:childTnLst>
                                </p:cTn>
                              </p:par>
                              <p:par>
                                <p:cTn id="234" presetID="53" presetClass="entr" presetSubtype="16" fill="hold" grpId="0" nodeType="withEffect">
                                  <p:stCondLst>
                                    <p:cond delay="750"/>
                                  </p:stCondLst>
                                  <p:childTnLst>
                                    <p:set>
                                      <p:cBhvr>
                                        <p:cTn id="235" dur="1" fill="hold">
                                          <p:stCondLst>
                                            <p:cond delay="0"/>
                                          </p:stCondLst>
                                        </p:cTn>
                                        <p:tgtEl>
                                          <p:spTgt spid="251"/>
                                        </p:tgtEl>
                                        <p:attrNameLst>
                                          <p:attrName>style.visibility</p:attrName>
                                        </p:attrNameLst>
                                      </p:cBhvr>
                                      <p:to>
                                        <p:strVal val="visible"/>
                                      </p:to>
                                    </p:set>
                                    <p:anim calcmode="lin" valueType="num">
                                      <p:cBhvr>
                                        <p:cTn id="236" dur="750" fill="hold"/>
                                        <p:tgtEl>
                                          <p:spTgt spid="251"/>
                                        </p:tgtEl>
                                        <p:attrNameLst>
                                          <p:attrName>ppt_w</p:attrName>
                                        </p:attrNameLst>
                                      </p:cBhvr>
                                      <p:tavLst>
                                        <p:tav tm="0">
                                          <p:val>
                                            <p:fltVal val="0"/>
                                          </p:val>
                                        </p:tav>
                                        <p:tav tm="100000">
                                          <p:val>
                                            <p:strVal val="#ppt_w"/>
                                          </p:val>
                                        </p:tav>
                                      </p:tavLst>
                                    </p:anim>
                                    <p:anim calcmode="lin" valueType="num">
                                      <p:cBhvr>
                                        <p:cTn id="237" dur="750" fill="hold"/>
                                        <p:tgtEl>
                                          <p:spTgt spid="251"/>
                                        </p:tgtEl>
                                        <p:attrNameLst>
                                          <p:attrName>ppt_h</p:attrName>
                                        </p:attrNameLst>
                                      </p:cBhvr>
                                      <p:tavLst>
                                        <p:tav tm="0">
                                          <p:val>
                                            <p:fltVal val="0"/>
                                          </p:val>
                                        </p:tav>
                                        <p:tav tm="100000">
                                          <p:val>
                                            <p:strVal val="#ppt_h"/>
                                          </p:val>
                                        </p:tav>
                                      </p:tavLst>
                                    </p:anim>
                                    <p:animEffect transition="in" filter="fade">
                                      <p:cBhvr>
                                        <p:cTn id="238" dur="750"/>
                                        <p:tgtEl>
                                          <p:spTgt spid="251"/>
                                        </p:tgtEl>
                                      </p:cBhvr>
                                    </p:animEffect>
                                  </p:childTnLst>
                                </p:cTn>
                              </p:par>
                              <p:par>
                                <p:cTn id="239" presetID="53" presetClass="entr" presetSubtype="16" fill="hold" grpId="0" nodeType="withEffect">
                                  <p:stCondLst>
                                    <p:cond delay="750"/>
                                  </p:stCondLst>
                                  <p:childTnLst>
                                    <p:set>
                                      <p:cBhvr>
                                        <p:cTn id="240" dur="1" fill="hold">
                                          <p:stCondLst>
                                            <p:cond delay="0"/>
                                          </p:stCondLst>
                                        </p:cTn>
                                        <p:tgtEl>
                                          <p:spTgt spid="243"/>
                                        </p:tgtEl>
                                        <p:attrNameLst>
                                          <p:attrName>style.visibility</p:attrName>
                                        </p:attrNameLst>
                                      </p:cBhvr>
                                      <p:to>
                                        <p:strVal val="visible"/>
                                      </p:to>
                                    </p:set>
                                    <p:anim calcmode="lin" valueType="num">
                                      <p:cBhvr>
                                        <p:cTn id="241" dur="750" fill="hold"/>
                                        <p:tgtEl>
                                          <p:spTgt spid="243"/>
                                        </p:tgtEl>
                                        <p:attrNameLst>
                                          <p:attrName>ppt_w</p:attrName>
                                        </p:attrNameLst>
                                      </p:cBhvr>
                                      <p:tavLst>
                                        <p:tav tm="0">
                                          <p:val>
                                            <p:fltVal val="0"/>
                                          </p:val>
                                        </p:tav>
                                        <p:tav tm="100000">
                                          <p:val>
                                            <p:strVal val="#ppt_w"/>
                                          </p:val>
                                        </p:tav>
                                      </p:tavLst>
                                    </p:anim>
                                    <p:anim calcmode="lin" valueType="num">
                                      <p:cBhvr>
                                        <p:cTn id="242" dur="750" fill="hold"/>
                                        <p:tgtEl>
                                          <p:spTgt spid="243"/>
                                        </p:tgtEl>
                                        <p:attrNameLst>
                                          <p:attrName>ppt_h</p:attrName>
                                        </p:attrNameLst>
                                      </p:cBhvr>
                                      <p:tavLst>
                                        <p:tav tm="0">
                                          <p:val>
                                            <p:fltVal val="0"/>
                                          </p:val>
                                        </p:tav>
                                        <p:tav tm="100000">
                                          <p:val>
                                            <p:strVal val="#ppt_h"/>
                                          </p:val>
                                        </p:tav>
                                      </p:tavLst>
                                    </p:anim>
                                    <p:animEffect transition="in" filter="fade">
                                      <p:cBhvr>
                                        <p:cTn id="243" dur="750"/>
                                        <p:tgtEl>
                                          <p:spTgt spid="243"/>
                                        </p:tgtEl>
                                      </p:cBhvr>
                                    </p:animEffect>
                                  </p:childTnLst>
                                </p:cTn>
                              </p:par>
                              <p:par>
                                <p:cTn id="244" presetID="53" presetClass="entr" presetSubtype="16" fill="hold" grpId="0" nodeType="withEffect">
                                  <p:stCondLst>
                                    <p:cond delay="750"/>
                                  </p:stCondLst>
                                  <p:childTnLst>
                                    <p:set>
                                      <p:cBhvr>
                                        <p:cTn id="245" dur="1" fill="hold">
                                          <p:stCondLst>
                                            <p:cond delay="0"/>
                                          </p:stCondLst>
                                        </p:cTn>
                                        <p:tgtEl>
                                          <p:spTgt spid="244"/>
                                        </p:tgtEl>
                                        <p:attrNameLst>
                                          <p:attrName>style.visibility</p:attrName>
                                        </p:attrNameLst>
                                      </p:cBhvr>
                                      <p:to>
                                        <p:strVal val="visible"/>
                                      </p:to>
                                    </p:set>
                                    <p:anim calcmode="lin" valueType="num">
                                      <p:cBhvr>
                                        <p:cTn id="246" dur="750" fill="hold"/>
                                        <p:tgtEl>
                                          <p:spTgt spid="244"/>
                                        </p:tgtEl>
                                        <p:attrNameLst>
                                          <p:attrName>ppt_w</p:attrName>
                                        </p:attrNameLst>
                                      </p:cBhvr>
                                      <p:tavLst>
                                        <p:tav tm="0">
                                          <p:val>
                                            <p:fltVal val="0"/>
                                          </p:val>
                                        </p:tav>
                                        <p:tav tm="100000">
                                          <p:val>
                                            <p:strVal val="#ppt_w"/>
                                          </p:val>
                                        </p:tav>
                                      </p:tavLst>
                                    </p:anim>
                                    <p:anim calcmode="lin" valueType="num">
                                      <p:cBhvr>
                                        <p:cTn id="247" dur="750" fill="hold"/>
                                        <p:tgtEl>
                                          <p:spTgt spid="244"/>
                                        </p:tgtEl>
                                        <p:attrNameLst>
                                          <p:attrName>ppt_h</p:attrName>
                                        </p:attrNameLst>
                                      </p:cBhvr>
                                      <p:tavLst>
                                        <p:tav tm="0">
                                          <p:val>
                                            <p:fltVal val="0"/>
                                          </p:val>
                                        </p:tav>
                                        <p:tav tm="100000">
                                          <p:val>
                                            <p:strVal val="#ppt_h"/>
                                          </p:val>
                                        </p:tav>
                                      </p:tavLst>
                                    </p:anim>
                                    <p:animEffect transition="in" filter="fade">
                                      <p:cBhvr>
                                        <p:cTn id="248" dur="750"/>
                                        <p:tgtEl>
                                          <p:spTgt spid="244"/>
                                        </p:tgtEl>
                                      </p:cBhvr>
                                    </p:animEffect>
                                  </p:childTnLst>
                                </p:cTn>
                              </p:par>
                              <p:par>
                                <p:cTn id="249" presetID="53" presetClass="entr" presetSubtype="16" fill="hold" grpId="0" nodeType="withEffect">
                                  <p:stCondLst>
                                    <p:cond delay="750"/>
                                  </p:stCondLst>
                                  <p:childTnLst>
                                    <p:set>
                                      <p:cBhvr>
                                        <p:cTn id="250" dur="1" fill="hold">
                                          <p:stCondLst>
                                            <p:cond delay="0"/>
                                          </p:stCondLst>
                                        </p:cTn>
                                        <p:tgtEl>
                                          <p:spTgt spid="266"/>
                                        </p:tgtEl>
                                        <p:attrNameLst>
                                          <p:attrName>style.visibility</p:attrName>
                                        </p:attrNameLst>
                                      </p:cBhvr>
                                      <p:to>
                                        <p:strVal val="visible"/>
                                      </p:to>
                                    </p:set>
                                    <p:anim calcmode="lin" valueType="num">
                                      <p:cBhvr>
                                        <p:cTn id="251" dur="750" fill="hold"/>
                                        <p:tgtEl>
                                          <p:spTgt spid="266"/>
                                        </p:tgtEl>
                                        <p:attrNameLst>
                                          <p:attrName>ppt_w</p:attrName>
                                        </p:attrNameLst>
                                      </p:cBhvr>
                                      <p:tavLst>
                                        <p:tav tm="0">
                                          <p:val>
                                            <p:fltVal val="0"/>
                                          </p:val>
                                        </p:tav>
                                        <p:tav tm="100000">
                                          <p:val>
                                            <p:strVal val="#ppt_w"/>
                                          </p:val>
                                        </p:tav>
                                      </p:tavLst>
                                    </p:anim>
                                    <p:anim calcmode="lin" valueType="num">
                                      <p:cBhvr>
                                        <p:cTn id="252" dur="750" fill="hold"/>
                                        <p:tgtEl>
                                          <p:spTgt spid="266"/>
                                        </p:tgtEl>
                                        <p:attrNameLst>
                                          <p:attrName>ppt_h</p:attrName>
                                        </p:attrNameLst>
                                      </p:cBhvr>
                                      <p:tavLst>
                                        <p:tav tm="0">
                                          <p:val>
                                            <p:fltVal val="0"/>
                                          </p:val>
                                        </p:tav>
                                        <p:tav tm="100000">
                                          <p:val>
                                            <p:strVal val="#ppt_h"/>
                                          </p:val>
                                        </p:tav>
                                      </p:tavLst>
                                    </p:anim>
                                    <p:animEffect transition="in" filter="fade">
                                      <p:cBhvr>
                                        <p:cTn id="253" dur="750"/>
                                        <p:tgtEl>
                                          <p:spTgt spid="266"/>
                                        </p:tgtEl>
                                      </p:cBhvr>
                                    </p:animEffect>
                                  </p:childTnLst>
                                </p:cTn>
                              </p:par>
                              <p:par>
                                <p:cTn id="254" presetID="53" presetClass="entr" presetSubtype="16" fill="hold" grpId="0" nodeType="withEffect">
                                  <p:stCondLst>
                                    <p:cond delay="750"/>
                                  </p:stCondLst>
                                  <p:childTnLst>
                                    <p:set>
                                      <p:cBhvr>
                                        <p:cTn id="255" dur="1" fill="hold">
                                          <p:stCondLst>
                                            <p:cond delay="0"/>
                                          </p:stCondLst>
                                        </p:cTn>
                                        <p:tgtEl>
                                          <p:spTgt spid="267"/>
                                        </p:tgtEl>
                                        <p:attrNameLst>
                                          <p:attrName>style.visibility</p:attrName>
                                        </p:attrNameLst>
                                      </p:cBhvr>
                                      <p:to>
                                        <p:strVal val="visible"/>
                                      </p:to>
                                    </p:set>
                                    <p:anim calcmode="lin" valueType="num">
                                      <p:cBhvr>
                                        <p:cTn id="256" dur="750" fill="hold"/>
                                        <p:tgtEl>
                                          <p:spTgt spid="267"/>
                                        </p:tgtEl>
                                        <p:attrNameLst>
                                          <p:attrName>ppt_w</p:attrName>
                                        </p:attrNameLst>
                                      </p:cBhvr>
                                      <p:tavLst>
                                        <p:tav tm="0">
                                          <p:val>
                                            <p:fltVal val="0"/>
                                          </p:val>
                                        </p:tav>
                                        <p:tav tm="100000">
                                          <p:val>
                                            <p:strVal val="#ppt_w"/>
                                          </p:val>
                                        </p:tav>
                                      </p:tavLst>
                                    </p:anim>
                                    <p:anim calcmode="lin" valueType="num">
                                      <p:cBhvr>
                                        <p:cTn id="257" dur="750" fill="hold"/>
                                        <p:tgtEl>
                                          <p:spTgt spid="267"/>
                                        </p:tgtEl>
                                        <p:attrNameLst>
                                          <p:attrName>ppt_h</p:attrName>
                                        </p:attrNameLst>
                                      </p:cBhvr>
                                      <p:tavLst>
                                        <p:tav tm="0">
                                          <p:val>
                                            <p:fltVal val="0"/>
                                          </p:val>
                                        </p:tav>
                                        <p:tav tm="100000">
                                          <p:val>
                                            <p:strVal val="#ppt_h"/>
                                          </p:val>
                                        </p:tav>
                                      </p:tavLst>
                                    </p:anim>
                                    <p:animEffect transition="in" filter="fade">
                                      <p:cBhvr>
                                        <p:cTn id="258" dur="750"/>
                                        <p:tgtEl>
                                          <p:spTgt spid="267"/>
                                        </p:tgtEl>
                                      </p:cBhvr>
                                    </p:animEffect>
                                  </p:childTnLst>
                                </p:cTn>
                              </p:par>
                              <p:par>
                                <p:cTn id="259" presetID="10" presetClass="entr" presetSubtype="0" fill="hold" nodeType="withEffect">
                                  <p:stCondLst>
                                    <p:cond delay="500"/>
                                  </p:stCondLst>
                                  <p:childTnLst>
                                    <p:set>
                                      <p:cBhvr>
                                        <p:cTn id="260" dur="1" fill="hold">
                                          <p:stCondLst>
                                            <p:cond delay="0"/>
                                          </p:stCondLst>
                                        </p:cTn>
                                        <p:tgtEl>
                                          <p:spTgt spid="62"/>
                                        </p:tgtEl>
                                        <p:attrNameLst>
                                          <p:attrName>style.visibility</p:attrName>
                                        </p:attrNameLst>
                                      </p:cBhvr>
                                      <p:to>
                                        <p:strVal val="visible"/>
                                      </p:to>
                                    </p:set>
                                    <p:animEffect transition="in" filter="fade">
                                      <p:cBhvr>
                                        <p:cTn id="261" dur="500"/>
                                        <p:tgtEl>
                                          <p:spTgt spid="62"/>
                                        </p:tgtEl>
                                      </p:cBhvr>
                                    </p:animEffect>
                                  </p:childTnLst>
                                </p:cTn>
                              </p:par>
                              <p:par>
                                <p:cTn id="262" presetID="64" presetClass="path" presetSubtype="0" decel="30000" fill="hold" nodeType="withEffect">
                                  <p:stCondLst>
                                    <p:cond delay="500"/>
                                  </p:stCondLst>
                                  <p:childTnLst>
                                    <p:animMotion origin="layout" path="M 2.29167E-6 0.03889 L 2.29167E-6 -0.07176 " pathEditMode="relative" rAng="0" ptsTypes="AA">
                                      <p:cBhvr>
                                        <p:cTn id="263" dur="750" spd="-100000" fill="hold"/>
                                        <p:tgtEl>
                                          <p:spTgt spid="62"/>
                                        </p:tgtEl>
                                        <p:attrNameLst>
                                          <p:attrName>ppt_x</p:attrName>
                                          <p:attrName>ppt_y</p:attrName>
                                        </p:attrNameLst>
                                      </p:cBhvr>
                                      <p:rCtr x="0" y="-5532"/>
                                    </p:animMotion>
                                  </p:childTnLst>
                                </p:cTn>
                              </p:par>
                              <p:par>
                                <p:cTn id="264" presetID="64" presetClass="path" presetSubtype="0" accel="30000" decel="30000" fill="hold" nodeType="withEffect">
                                  <p:stCondLst>
                                    <p:cond delay="1250"/>
                                  </p:stCondLst>
                                  <p:childTnLst>
                                    <p:animMotion origin="layout" path="M 3.95833E-6 0.03842 L 3.95833E-6 2.96296E-6 " pathEditMode="relative" rAng="0" ptsTypes="AA">
                                      <p:cBhvr>
                                        <p:cTn id="265" dur="750" fill="hold"/>
                                        <p:tgtEl>
                                          <p:spTgt spid="62"/>
                                        </p:tgtEl>
                                        <p:attrNameLst>
                                          <p:attrName>ppt_x</p:attrName>
                                          <p:attrName>ppt_y</p:attrName>
                                        </p:attrNameLst>
                                      </p:cBhvr>
                                      <p:rCtr x="0" y="-1921"/>
                                    </p:animMotion>
                                  </p:childTnLst>
                                </p:cTn>
                              </p:par>
                              <p:par>
                                <p:cTn id="266" presetID="53" presetClass="entr" presetSubtype="16" fill="hold" nodeType="withEffect">
                                  <p:stCondLst>
                                    <p:cond delay="1250"/>
                                  </p:stCondLst>
                                  <p:childTnLst>
                                    <p:set>
                                      <p:cBhvr>
                                        <p:cTn id="267" dur="1" fill="hold">
                                          <p:stCondLst>
                                            <p:cond delay="0"/>
                                          </p:stCondLst>
                                        </p:cTn>
                                        <p:tgtEl>
                                          <p:spTgt spid="118"/>
                                        </p:tgtEl>
                                        <p:attrNameLst>
                                          <p:attrName>style.visibility</p:attrName>
                                        </p:attrNameLst>
                                      </p:cBhvr>
                                      <p:to>
                                        <p:strVal val="visible"/>
                                      </p:to>
                                    </p:set>
                                    <p:anim calcmode="lin" valueType="num">
                                      <p:cBhvr>
                                        <p:cTn id="268" dur="750" fill="hold"/>
                                        <p:tgtEl>
                                          <p:spTgt spid="118"/>
                                        </p:tgtEl>
                                        <p:attrNameLst>
                                          <p:attrName>ppt_w</p:attrName>
                                        </p:attrNameLst>
                                      </p:cBhvr>
                                      <p:tavLst>
                                        <p:tav tm="0">
                                          <p:val>
                                            <p:fltVal val="0"/>
                                          </p:val>
                                        </p:tav>
                                        <p:tav tm="100000">
                                          <p:val>
                                            <p:strVal val="#ppt_w"/>
                                          </p:val>
                                        </p:tav>
                                      </p:tavLst>
                                    </p:anim>
                                    <p:anim calcmode="lin" valueType="num">
                                      <p:cBhvr>
                                        <p:cTn id="269" dur="750" fill="hold"/>
                                        <p:tgtEl>
                                          <p:spTgt spid="118"/>
                                        </p:tgtEl>
                                        <p:attrNameLst>
                                          <p:attrName>ppt_h</p:attrName>
                                        </p:attrNameLst>
                                      </p:cBhvr>
                                      <p:tavLst>
                                        <p:tav tm="0">
                                          <p:val>
                                            <p:fltVal val="0"/>
                                          </p:val>
                                        </p:tav>
                                        <p:tav tm="100000">
                                          <p:val>
                                            <p:strVal val="#ppt_h"/>
                                          </p:val>
                                        </p:tav>
                                      </p:tavLst>
                                    </p:anim>
                                    <p:animEffect transition="in" filter="fade">
                                      <p:cBhvr>
                                        <p:cTn id="270" dur="75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animBg="1"/>
      <p:bldP spid="235" grpId="0" animBg="1"/>
      <p:bldP spid="241" grpId="0" animBg="1"/>
      <p:bldP spid="242" grpId="0" animBg="1"/>
      <p:bldP spid="250" grpId="0" animBg="1"/>
      <p:bldP spid="251" grpId="0" animBg="1"/>
      <p:bldP spid="252" grpId="0" animBg="1"/>
      <p:bldP spid="253" grpId="0" animBg="1"/>
      <p:bldP spid="255" grpId="0" animBg="1"/>
      <p:bldP spid="256" grpId="0" animBg="1"/>
      <p:bldP spid="257" grpId="0" animBg="1"/>
      <p:bldP spid="258" grpId="0" animBg="1"/>
      <p:bldP spid="264" grpId="0" animBg="1"/>
      <p:bldP spid="265" grpId="0" animBg="1"/>
      <p:bldP spid="266" grpId="0" animBg="1"/>
      <p:bldP spid="267" grpId="0" animBg="1"/>
      <p:bldP spid="268" grpId="0" animBg="1"/>
      <p:bldP spid="269" grpId="0" animBg="1"/>
      <p:bldP spid="234" grpId="0" animBg="1"/>
      <p:bldP spid="243" grpId="0" animBg="1"/>
      <p:bldP spid="244" grpId="0" animBg="1"/>
      <p:bldP spid="271" grpId="0" animBg="1"/>
      <p:bldP spid="236" grpId="0" animBg="1"/>
      <p:bldP spid="237" grpId="0" animBg="1"/>
      <p:bldP spid="238" grpId="0" animBg="1"/>
      <p:bldP spid="254" grpId="0" animBg="1"/>
      <p:bldP spid="259" grpId="0" animBg="1"/>
      <p:bldP spid="260" grpId="0" animBg="1"/>
      <p:bldP spid="261" grpId="0" animBg="1"/>
      <p:bldP spid="262" grpId="0" animBg="1"/>
      <p:bldP spid="270" grpId="0" animBg="1"/>
      <p:bldP spid="51" grpId="0"/>
      <p:bldP spid="53" grpId="0"/>
      <p:bldP spid="6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文本框 52"/>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03</a:t>
            </a:r>
            <a:endParaRPr lang="zh-CN" altLang="en-US" sz="6000" dirty="0">
              <a:solidFill>
                <a:schemeClr val="tx1"/>
              </a:solidFill>
              <a:latin typeface="+mn-lt"/>
            </a:endParaRPr>
          </a:p>
        </p:txBody>
      </p:sp>
      <p:cxnSp>
        <p:nvCxnSpPr>
          <p:cNvPr id="82" name="直接连接符 81"/>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687944E7-F620-4B2E-9641-6F99DEAB7C2B}"/>
              </a:ext>
            </a:extLst>
          </p:cNvPr>
          <p:cNvSpPr txBox="1"/>
          <p:nvPr/>
        </p:nvSpPr>
        <p:spPr>
          <a:xfrm>
            <a:off x="1744824" y="1166327"/>
            <a:ext cx="7875037" cy="1384995"/>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在数学上，斐波那契数列以如下递推的方法定义：</a:t>
            </a:r>
            <a:r>
              <a:rPr lang="en-US" altLang="zh-CN" sz="2800" i="1" dirty="0">
                <a:latin typeface="微软雅黑" panose="020B0503020204020204" pitchFamily="34" charset="-122"/>
                <a:ea typeface="微软雅黑" panose="020B0503020204020204" pitchFamily="34" charset="-122"/>
              </a:rPr>
              <a:t>F</a:t>
            </a:r>
            <a:r>
              <a:rPr lang="en-US" altLang="zh-CN" sz="2800" dirty="0">
                <a:latin typeface="微软雅黑" panose="020B0503020204020204" pitchFamily="34" charset="-122"/>
                <a:ea typeface="微软雅黑" panose="020B0503020204020204" pitchFamily="34" charset="-122"/>
              </a:rPr>
              <a:t>(0)=0</a:t>
            </a:r>
            <a:r>
              <a:rPr lang="zh-CN" altLang="en-US" sz="2800" dirty="0">
                <a:latin typeface="微软雅黑" panose="020B0503020204020204" pitchFamily="34" charset="-122"/>
                <a:ea typeface="微软雅黑" panose="020B0503020204020204" pitchFamily="34" charset="-122"/>
              </a:rPr>
              <a:t>，</a:t>
            </a:r>
            <a:r>
              <a:rPr lang="en-US" altLang="zh-CN" sz="2800" i="1" dirty="0">
                <a:latin typeface="微软雅黑" panose="020B0503020204020204" pitchFamily="34" charset="-122"/>
                <a:ea typeface="微软雅黑" panose="020B0503020204020204" pitchFamily="34" charset="-122"/>
              </a:rPr>
              <a:t>F</a:t>
            </a:r>
            <a:r>
              <a:rPr lang="en-US" altLang="zh-CN" sz="2800" dirty="0">
                <a:latin typeface="微软雅黑" panose="020B0503020204020204" pitchFamily="34" charset="-122"/>
                <a:ea typeface="微软雅黑" panose="020B0503020204020204" pitchFamily="34" charset="-122"/>
              </a:rPr>
              <a:t>(1)=1, </a:t>
            </a:r>
            <a:r>
              <a:rPr lang="en-US" altLang="zh-CN" sz="2800" i="1" dirty="0">
                <a:latin typeface="微软雅黑" panose="020B0503020204020204" pitchFamily="34" charset="-122"/>
                <a:ea typeface="微软雅黑" panose="020B0503020204020204" pitchFamily="34" charset="-122"/>
              </a:rPr>
              <a:t>F</a:t>
            </a:r>
            <a:r>
              <a:rPr lang="en-US" altLang="zh-CN" sz="2800" dirty="0">
                <a:latin typeface="微软雅黑" panose="020B0503020204020204" pitchFamily="34" charset="-122"/>
                <a:ea typeface="微软雅黑" panose="020B0503020204020204" pitchFamily="34" charset="-122"/>
              </a:rPr>
              <a:t>(n)=</a:t>
            </a:r>
            <a:r>
              <a:rPr lang="en-US" altLang="zh-CN" sz="2800" i="1" dirty="0">
                <a:latin typeface="微软雅黑" panose="020B0503020204020204" pitchFamily="34" charset="-122"/>
                <a:ea typeface="微软雅黑" panose="020B0503020204020204" pitchFamily="34" charset="-122"/>
              </a:rPr>
              <a:t>F</a:t>
            </a:r>
            <a:r>
              <a:rPr lang="en-US" altLang="zh-CN" sz="2800" dirty="0">
                <a:latin typeface="微软雅黑" panose="020B0503020204020204" pitchFamily="34" charset="-122"/>
                <a:ea typeface="微软雅黑" panose="020B0503020204020204" pitchFamily="34" charset="-122"/>
              </a:rPr>
              <a:t>(n - 1)+</a:t>
            </a:r>
            <a:r>
              <a:rPr lang="en-US" altLang="zh-CN" sz="2800" i="1" dirty="0">
                <a:latin typeface="微软雅黑" panose="020B0503020204020204" pitchFamily="34" charset="-122"/>
                <a:ea typeface="微软雅黑" panose="020B0503020204020204" pitchFamily="34" charset="-122"/>
              </a:rPr>
              <a:t>F</a:t>
            </a:r>
            <a:r>
              <a:rPr lang="en-US" altLang="zh-CN" sz="2800" dirty="0">
                <a:latin typeface="微软雅黑" panose="020B0503020204020204" pitchFamily="34" charset="-122"/>
                <a:ea typeface="微软雅黑" panose="020B0503020204020204" pitchFamily="34" charset="-122"/>
              </a:rPr>
              <a:t>(n - 2)</a:t>
            </a:r>
            <a:r>
              <a:rPr lang="zh-CN" altLang="en-US" sz="2800" dirty="0">
                <a:latin typeface="微软雅黑" panose="020B0503020204020204" pitchFamily="34" charset="-122"/>
                <a:ea typeface="微软雅黑" panose="020B0503020204020204" pitchFamily="34" charset="-122"/>
              </a:rPr>
              <a:t>（</a:t>
            </a:r>
            <a:r>
              <a:rPr lang="en-US" altLang="zh-CN" sz="2800" i="1" dirty="0">
                <a:latin typeface="微软雅黑" panose="020B0503020204020204" pitchFamily="34" charset="-122"/>
                <a:ea typeface="微软雅黑" panose="020B0503020204020204" pitchFamily="34" charset="-122"/>
              </a:rPr>
              <a:t>n </a:t>
            </a:r>
            <a:r>
              <a:rPr lang="en-US" altLang="zh-CN" sz="2800" dirty="0">
                <a:latin typeface="微软雅黑" panose="020B0503020204020204" pitchFamily="34" charset="-122"/>
                <a:ea typeface="微软雅黑" panose="020B0503020204020204" pitchFamily="34" charset="-122"/>
              </a:rPr>
              <a:t>≥ 2</a:t>
            </a:r>
            <a:r>
              <a:rPr lang="zh-CN" altLang="en-US" sz="2800" dirty="0">
                <a:latin typeface="微软雅黑" panose="020B0503020204020204" pitchFamily="34" charset="-122"/>
                <a:ea typeface="微软雅黑" panose="020B0503020204020204" pitchFamily="34" charset="-122"/>
              </a:rPr>
              <a:t>，</a:t>
            </a:r>
            <a:r>
              <a:rPr lang="en-US" altLang="zh-CN" sz="2800" i="1" dirty="0">
                <a:latin typeface="微软雅黑" panose="020B0503020204020204" pitchFamily="34" charset="-122"/>
                <a:ea typeface="微软雅黑" panose="020B0503020204020204" pitchFamily="34" charset="-122"/>
              </a:rPr>
              <a:t>n </a:t>
            </a:r>
            <a:r>
              <a:rPr lang="en-US" altLang="zh-CN" sz="2800" dirty="0">
                <a:latin typeface="微软雅黑" panose="020B0503020204020204" pitchFamily="34" charset="-122"/>
                <a:ea typeface="微软雅黑" panose="020B0503020204020204" pitchFamily="34" charset="-122"/>
              </a:rPr>
              <a:t>∈ N*</a:t>
            </a:r>
            <a:r>
              <a:rPr lang="zh-CN" altLang="en-US" sz="2800" dirty="0">
                <a:latin typeface="微软雅黑" panose="020B0503020204020204" pitchFamily="34" charset="-122"/>
                <a:ea typeface="微软雅黑" panose="020B0503020204020204" pitchFamily="34" charset="-122"/>
              </a:rPr>
              <a:t>）</a:t>
            </a:r>
          </a:p>
        </p:txBody>
      </p:sp>
      <p:pic>
        <p:nvPicPr>
          <p:cNvPr id="7" name="图片 6">
            <a:extLst>
              <a:ext uri="{FF2B5EF4-FFF2-40B4-BE49-F238E27FC236}">
                <a16:creationId xmlns:a16="http://schemas.microsoft.com/office/drawing/2014/main" id="{265F5BB0-682B-4003-8198-3E618F3D51DD}"/>
              </a:ext>
            </a:extLst>
          </p:cNvPr>
          <p:cNvPicPr>
            <a:picLocks noChangeAspect="1"/>
          </p:cNvPicPr>
          <p:nvPr/>
        </p:nvPicPr>
        <p:blipFill>
          <a:blip r:embed="rId3"/>
          <a:stretch>
            <a:fillRect/>
          </a:stretch>
        </p:blipFill>
        <p:spPr>
          <a:xfrm>
            <a:off x="5150491" y="2551322"/>
            <a:ext cx="5710342" cy="2178615"/>
          </a:xfrm>
          <a:prstGeom prst="rect">
            <a:avLst/>
          </a:prstGeom>
        </p:spPr>
      </p:pic>
      <p:sp>
        <p:nvSpPr>
          <p:cNvPr id="9" name="文本框 8">
            <a:extLst>
              <a:ext uri="{FF2B5EF4-FFF2-40B4-BE49-F238E27FC236}">
                <a16:creationId xmlns:a16="http://schemas.microsoft.com/office/drawing/2014/main" id="{5D693C19-4981-4E8A-8A82-A78CE9B400BF}"/>
              </a:ext>
            </a:extLst>
          </p:cNvPr>
          <p:cNvSpPr txBox="1"/>
          <p:nvPr/>
        </p:nvSpPr>
        <p:spPr>
          <a:xfrm>
            <a:off x="1744824" y="3582569"/>
            <a:ext cx="4149018" cy="584775"/>
          </a:xfrm>
          <a:prstGeom prst="rect">
            <a:avLst/>
          </a:prstGeom>
          <a:noFill/>
        </p:spPr>
        <p:txBody>
          <a:bodyPr wrap="square" rtlCol="0">
            <a:spAutoFit/>
          </a:bodyPr>
          <a:lstStyle/>
          <a:p>
            <a:r>
              <a:rPr lang="zh-CN" altLang="en-US" sz="3200" dirty="0">
                <a:latin typeface="微软雅黑" panose="020B0503020204020204" pitchFamily="34" charset="-122"/>
                <a:ea typeface="微软雅黑" panose="020B0503020204020204" pitchFamily="34" charset="-122"/>
              </a:rPr>
              <a:t>普通递归</a:t>
            </a:r>
          </a:p>
        </p:txBody>
      </p:sp>
      <p:pic>
        <p:nvPicPr>
          <p:cNvPr id="12" name="图片 11">
            <a:extLst>
              <a:ext uri="{FF2B5EF4-FFF2-40B4-BE49-F238E27FC236}">
                <a16:creationId xmlns:a16="http://schemas.microsoft.com/office/drawing/2014/main" id="{18645730-3819-4BFC-BA34-F742E3D3FDF3}"/>
              </a:ext>
            </a:extLst>
          </p:cNvPr>
          <p:cNvPicPr>
            <a:picLocks noChangeAspect="1"/>
          </p:cNvPicPr>
          <p:nvPr/>
        </p:nvPicPr>
        <p:blipFill>
          <a:blip r:embed="rId4"/>
          <a:stretch>
            <a:fillRect/>
          </a:stretch>
        </p:blipFill>
        <p:spPr>
          <a:xfrm>
            <a:off x="5150492" y="4712953"/>
            <a:ext cx="6568757" cy="1239977"/>
          </a:xfrm>
          <a:prstGeom prst="rect">
            <a:avLst/>
          </a:prstGeom>
        </p:spPr>
      </p:pic>
    </p:spTree>
    <p:extLst>
      <p:ext uri="{BB962C8B-B14F-4D97-AF65-F5344CB8AC3E}">
        <p14:creationId xmlns:p14="http://schemas.microsoft.com/office/powerpoint/2010/main" val="329387319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p:cTn id="7" dur="1000" fill="hold"/>
                                        <p:tgtEl>
                                          <p:spTgt spid="82"/>
                                        </p:tgtEl>
                                        <p:attrNameLst>
                                          <p:attrName>ppt_w</p:attrName>
                                        </p:attrNameLst>
                                      </p:cBhvr>
                                      <p:tavLst>
                                        <p:tav tm="0">
                                          <p:val>
                                            <p:fltVal val="0"/>
                                          </p:val>
                                        </p:tav>
                                        <p:tav tm="100000">
                                          <p:val>
                                            <p:strVal val="#ppt_w"/>
                                          </p:val>
                                        </p:tav>
                                      </p:tavLst>
                                    </p:anim>
                                    <p:anim calcmode="lin" valueType="num">
                                      <p:cBhvr>
                                        <p:cTn id="8" dur="1000" fill="hold"/>
                                        <p:tgtEl>
                                          <p:spTgt spid="82"/>
                                        </p:tgtEl>
                                        <p:attrNameLst>
                                          <p:attrName>ppt_h</p:attrName>
                                        </p:attrNameLst>
                                      </p:cBhvr>
                                      <p:tavLst>
                                        <p:tav tm="0">
                                          <p:val>
                                            <p:fltVal val="0"/>
                                          </p:val>
                                        </p:tav>
                                        <p:tav tm="100000">
                                          <p:val>
                                            <p:strVal val="#ppt_h"/>
                                          </p:val>
                                        </p:tav>
                                      </p:tavLst>
                                    </p:anim>
                                    <p:anim calcmode="lin" valueType="num">
                                      <p:cBhvr>
                                        <p:cTn id="9" dur="1000" fill="hold"/>
                                        <p:tgtEl>
                                          <p:spTgt spid="82"/>
                                        </p:tgtEl>
                                        <p:attrNameLst>
                                          <p:attrName>style.rotation</p:attrName>
                                        </p:attrNameLst>
                                      </p:cBhvr>
                                      <p:tavLst>
                                        <p:tav tm="0">
                                          <p:val>
                                            <p:fltVal val="90"/>
                                          </p:val>
                                        </p:tav>
                                        <p:tav tm="100000">
                                          <p:val>
                                            <p:fltVal val="0"/>
                                          </p:val>
                                        </p:tav>
                                      </p:tavLst>
                                    </p:anim>
                                    <p:animEffect transition="in" filter="fade">
                                      <p:cBhvr>
                                        <p:cTn id="10" dur="1000"/>
                                        <p:tgtEl>
                                          <p:spTgt spid="82"/>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500"/>
                                        <p:tgtEl>
                                          <p:spTgt spid="53"/>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53"/>
                                        </p:tgtEl>
                                        <p:attrNameLst>
                                          <p:attrName>ppt_x</p:attrName>
                                          <p:attrName>ppt_y</p:attrName>
                                        </p:attrNameLst>
                                      </p:cBhvr>
                                      <p:rCtr x="1680" y="2199"/>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3" grpId="1"/>
      <p:bldP spid="2"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文本框 52"/>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03</a:t>
            </a:r>
            <a:endParaRPr lang="zh-CN" altLang="en-US" sz="6000" dirty="0">
              <a:solidFill>
                <a:schemeClr val="tx1"/>
              </a:solidFill>
              <a:latin typeface="+mn-lt"/>
            </a:endParaRPr>
          </a:p>
        </p:txBody>
      </p:sp>
      <p:cxnSp>
        <p:nvCxnSpPr>
          <p:cNvPr id="82" name="直接连接符 81"/>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图片 7">
            <a:extLst>
              <a:ext uri="{FF2B5EF4-FFF2-40B4-BE49-F238E27FC236}">
                <a16:creationId xmlns:a16="http://schemas.microsoft.com/office/drawing/2014/main" id="{06A77D36-8669-4965-AF79-31EC8E67A029}"/>
              </a:ext>
            </a:extLst>
          </p:cNvPr>
          <p:cNvPicPr>
            <a:picLocks noChangeAspect="1"/>
          </p:cNvPicPr>
          <p:nvPr/>
        </p:nvPicPr>
        <p:blipFill>
          <a:blip r:embed="rId3"/>
          <a:stretch>
            <a:fillRect/>
          </a:stretch>
        </p:blipFill>
        <p:spPr>
          <a:xfrm>
            <a:off x="1426234" y="1790023"/>
            <a:ext cx="5828140" cy="2178615"/>
          </a:xfrm>
          <a:prstGeom prst="rect">
            <a:avLst/>
          </a:prstGeom>
        </p:spPr>
      </p:pic>
      <p:sp>
        <p:nvSpPr>
          <p:cNvPr id="10" name="文本框 9">
            <a:extLst>
              <a:ext uri="{FF2B5EF4-FFF2-40B4-BE49-F238E27FC236}">
                <a16:creationId xmlns:a16="http://schemas.microsoft.com/office/drawing/2014/main" id="{1F30275A-AC49-429A-AAD4-643C19DA574A}"/>
              </a:ext>
            </a:extLst>
          </p:cNvPr>
          <p:cNvSpPr txBox="1"/>
          <p:nvPr/>
        </p:nvSpPr>
        <p:spPr>
          <a:xfrm>
            <a:off x="1299234" y="864739"/>
            <a:ext cx="3788229" cy="584775"/>
          </a:xfrm>
          <a:prstGeom prst="rect">
            <a:avLst/>
          </a:prstGeom>
          <a:noFill/>
        </p:spPr>
        <p:txBody>
          <a:bodyPr wrap="square" rtlCol="0">
            <a:spAutoFit/>
          </a:bodyPr>
          <a:lstStyle/>
          <a:p>
            <a:r>
              <a:rPr lang="zh-CN" altLang="en-US" sz="3200" dirty="0">
                <a:latin typeface="微软雅黑" panose="020B0503020204020204" pitchFamily="34" charset="-122"/>
                <a:ea typeface="微软雅黑" panose="020B0503020204020204" pitchFamily="34" charset="-122"/>
              </a:rPr>
              <a:t>尾递归</a:t>
            </a:r>
          </a:p>
        </p:txBody>
      </p:sp>
      <p:pic>
        <p:nvPicPr>
          <p:cNvPr id="14" name="图片 13">
            <a:extLst>
              <a:ext uri="{FF2B5EF4-FFF2-40B4-BE49-F238E27FC236}">
                <a16:creationId xmlns:a16="http://schemas.microsoft.com/office/drawing/2014/main" id="{23A0DB1C-1C3C-401E-A8B3-3691CDCA13D6}"/>
              </a:ext>
            </a:extLst>
          </p:cNvPr>
          <p:cNvPicPr>
            <a:picLocks noChangeAspect="1"/>
          </p:cNvPicPr>
          <p:nvPr/>
        </p:nvPicPr>
        <p:blipFill>
          <a:blip r:embed="rId4"/>
          <a:stretch>
            <a:fillRect/>
          </a:stretch>
        </p:blipFill>
        <p:spPr>
          <a:xfrm>
            <a:off x="1426234" y="5217221"/>
            <a:ext cx="6798487" cy="1384995"/>
          </a:xfrm>
          <a:prstGeom prst="rect">
            <a:avLst/>
          </a:prstGeom>
        </p:spPr>
      </p:pic>
      <p:pic>
        <p:nvPicPr>
          <p:cNvPr id="4" name="图片 3">
            <a:extLst>
              <a:ext uri="{FF2B5EF4-FFF2-40B4-BE49-F238E27FC236}">
                <a16:creationId xmlns:a16="http://schemas.microsoft.com/office/drawing/2014/main" id="{5CA9FACE-5895-4035-90D5-41939FB6B5F9}"/>
              </a:ext>
            </a:extLst>
          </p:cNvPr>
          <p:cNvPicPr>
            <a:picLocks noChangeAspect="1"/>
          </p:cNvPicPr>
          <p:nvPr/>
        </p:nvPicPr>
        <p:blipFill>
          <a:blip r:embed="rId5"/>
          <a:stretch>
            <a:fillRect/>
          </a:stretch>
        </p:blipFill>
        <p:spPr>
          <a:xfrm>
            <a:off x="7324308" y="1315616"/>
            <a:ext cx="4726863" cy="3753129"/>
          </a:xfrm>
          <a:prstGeom prst="rect">
            <a:avLst/>
          </a:prstGeom>
        </p:spPr>
      </p:pic>
    </p:spTree>
    <p:extLst>
      <p:ext uri="{BB962C8B-B14F-4D97-AF65-F5344CB8AC3E}">
        <p14:creationId xmlns:p14="http://schemas.microsoft.com/office/powerpoint/2010/main" val="124962506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p:cTn id="7" dur="1000" fill="hold"/>
                                        <p:tgtEl>
                                          <p:spTgt spid="82"/>
                                        </p:tgtEl>
                                        <p:attrNameLst>
                                          <p:attrName>ppt_w</p:attrName>
                                        </p:attrNameLst>
                                      </p:cBhvr>
                                      <p:tavLst>
                                        <p:tav tm="0">
                                          <p:val>
                                            <p:fltVal val="0"/>
                                          </p:val>
                                        </p:tav>
                                        <p:tav tm="100000">
                                          <p:val>
                                            <p:strVal val="#ppt_w"/>
                                          </p:val>
                                        </p:tav>
                                      </p:tavLst>
                                    </p:anim>
                                    <p:anim calcmode="lin" valueType="num">
                                      <p:cBhvr>
                                        <p:cTn id="8" dur="1000" fill="hold"/>
                                        <p:tgtEl>
                                          <p:spTgt spid="82"/>
                                        </p:tgtEl>
                                        <p:attrNameLst>
                                          <p:attrName>ppt_h</p:attrName>
                                        </p:attrNameLst>
                                      </p:cBhvr>
                                      <p:tavLst>
                                        <p:tav tm="0">
                                          <p:val>
                                            <p:fltVal val="0"/>
                                          </p:val>
                                        </p:tav>
                                        <p:tav tm="100000">
                                          <p:val>
                                            <p:strVal val="#ppt_h"/>
                                          </p:val>
                                        </p:tav>
                                      </p:tavLst>
                                    </p:anim>
                                    <p:anim calcmode="lin" valueType="num">
                                      <p:cBhvr>
                                        <p:cTn id="9" dur="1000" fill="hold"/>
                                        <p:tgtEl>
                                          <p:spTgt spid="82"/>
                                        </p:tgtEl>
                                        <p:attrNameLst>
                                          <p:attrName>style.rotation</p:attrName>
                                        </p:attrNameLst>
                                      </p:cBhvr>
                                      <p:tavLst>
                                        <p:tav tm="0">
                                          <p:val>
                                            <p:fltVal val="90"/>
                                          </p:val>
                                        </p:tav>
                                        <p:tav tm="100000">
                                          <p:val>
                                            <p:fltVal val="0"/>
                                          </p:val>
                                        </p:tav>
                                      </p:tavLst>
                                    </p:anim>
                                    <p:animEffect transition="in" filter="fade">
                                      <p:cBhvr>
                                        <p:cTn id="10" dur="1000"/>
                                        <p:tgtEl>
                                          <p:spTgt spid="82"/>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500"/>
                                        <p:tgtEl>
                                          <p:spTgt spid="53"/>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53"/>
                                        </p:tgtEl>
                                        <p:attrNameLst>
                                          <p:attrName>ppt_x</p:attrName>
                                          <p:attrName>ppt_y</p:attrName>
                                        </p:attrNameLst>
                                      </p:cBhvr>
                                      <p:rCtr x="1680" y="2199"/>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3" grpId="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Freeform 191"/>
          <p:cNvSpPr>
            <a:spLocks/>
          </p:cNvSpPr>
          <p:nvPr/>
        </p:nvSpPr>
        <p:spPr bwMode="auto">
          <a:xfrm>
            <a:off x="9979163" y="1889886"/>
            <a:ext cx="89145" cy="77073"/>
          </a:xfrm>
          <a:custGeom>
            <a:avLst/>
            <a:gdLst>
              <a:gd name="T0" fmla="*/ 41 w 81"/>
              <a:gd name="T1" fmla="*/ 0 h 70"/>
              <a:gd name="T2" fmla="*/ 24 w 81"/>
              <a:gd name="T3" fmla="*/ 4 h 70"/>
              <a:gd name="T4" fmla="*/ 9 w 81"/>
              <a:gd name="T5" fmla="*/ 51 h 70"/>
              <a:gd name="T6" fmla="*/ 41 w 81"/>
              <a:gd name="T7" fmla="*/ 70 h 70"/>
              <a:gd name="T8" fmla="*/ 57 w 81"/>
              <a:gd name="T9" fmla="*/ 66 h 70"/>
              <a:gd name="T10" fmla="*/ 72 w 81"/>
              <a:gd name="T11" fmla="*/ 19 h 70"/>
              <a:gd name="T12" fmla="*/ 41 w 81"/>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81" h="70">
                <a:moveTo>
                  <a:pt x="41" y="0"/>
                </a:moveTo>
                <a:cubicBezTo>
                  <a:pt x="35" y="0"/>
                  <a:pt x="30" y="1"/>
                  <a:pt x="24" y="4"/>
                </a:cubicBezTo>
                <a:cubicBezTo>
                  <a:pt x="7" y="13"/>
                  <a:pt x="0" y="34"/>
                  <a:pt x="9" y="51"/>
                </a:cubicBezTo>
                <a:cubicBezTo>
                  <a:pt x="16" y="64"/>
                  <a:pt x="28" y="70"/>
                  <a:pt x="41" y="70"/>
                </a:cubicBezTo>
                <a:cubicBezTo>
                  <a:pt x="46" y="70"/>
                  <a:pt x="52" y="69"/>
                  <a:pt x="57" y="66"/>
                </a:cubicBezTo>
                <a:cubicBezTo>
                  <a:pt x="75" y="57"/>
                  <a:pt x="81" y="36"/>
                  <a:pt x="72" y="19"/>
                </a:cubicBezTo>
                <a:cubicBezTo>
                  <a:pt x="66" y="6"/>
                  <a:pt x="53" y="0"/>
                  <a:pt x="4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Freeform 197"/>
          <p:cNvSpPr>
            <a:spLocks/>
          </p:cNvSpPr>
          <p:nvPr/>
        </p:nvSpPr>
        <p:spPr bwMode="auto">
          <a:xfrm>
            <a:off x="10480604" y="1897779"/>
            <a:ext cx="59430" cy="33894"/>
          </a:xfrm>
          <a:custGeom>
            <a:avLst/>
            <a:gdLst>
              <a:gd name="T0" fmla="*/ 1 w 54"/>
              <a:gd name="T1" fmla="*/ 0 h 31"/>
              <a:gd name="T2" fmla="*/ 4 w 54"/>
              <a:gd name="T3" fmla="*/ 16 h 31"/>
              <a:gd name="T4" fmla="*/ 28 w 54"/>
              <a:gd name="T5" fmla="*/ 31 h 31"/>
              <a:gd name="T6" fmla="*/ 41 w 54"/>
              <a:gd name="T7" fmla="*/ 28 h 31"/>
              <a:gd name="T8" fmla="*/ 54 w 54"/>
              <a:gd name="T9" fmla="*/ 14 h 31"/>
              <a:gd name="T10" fmla="*/ 35 w 54"/>
              <a:gd name="T11" fmla="*/ 18 h 31"/>
              <a:gd name="T12" fmla="*/ 1 w 54"/>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54" h="31">
                <a:moveTo>
                  <a:pt x="1" y="0"/>
                </a:moveTo>
                <a:cubicBezTo>
                  <a:pt x="0" y="5"/>
                  <a:pt x="1" y="11"/>
                  <a:pt x="4" y="16"/>
                </a:cubicBezTo>
                <a:cubicBezTo>
                  <a:pt x="9" y="26"/>
                  <a:pt x="18" y="31"/>
                  <a:pt x="28" y="31"/>
                </a:cubicBezTo>
                <a:cubicBezTo>
                  <a:pt x="33" y="31"/>
                  <a:pt x="37" y="30"/>
                  <a:pt x="41" y="28"/>
                </a:cubicBezTo>
                <a:cubicBezTo>
                  <a:pt x="47" y="25"/>
                  <a:pt x="51" y="19"/>
                  <a:pt x="54" y="14"/>
                </a:cubicBezTo>
                <a:cubicBezTo>
                  <a:pt x="48" y="17"/>
                  <a:pt x="41" y="18"/>
                  <a:pt x="35" y="18"/>
                </a:cubicBezTo>
                <a:cubicBezTo>
                  <a:pt x="22" y="18"/>
                  <a:pt x="9" y="11"/>
                  <a:pt x="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203"/>
          <p:cNvSpPr>
            <a:spLocks noEditPoints="1"/>
          </p:cNvSpPr>
          <p:nvPr/>
        </p:nvSpPr>
        <p:spPr bwMode="auto">
          <a:xfrm>
            <a:off x="8926601" y="2991199"/>
            <a:ext cx="62680" cy="53394"/>
          </a:xfrm>
          <a:custGeom>
            <a:avLst/>
            <a:gdLst>
              <a:gd name="T0" fmla="*/ 45 w 57"/>
              <a:gd name="T1" fmla="*/ 6 h 49"/>
              <a:gd name="T2" fmla="*/ 40 w 57"/>
              <a:gd name="T3" fmla="*/ 47 h 49"/>
              <a:gd name="T4" fmla="*/ 51 w 57"/>
              <a:gd name="T5" fmla="*/ 13 h 49"/>
              <a:gd name="T6" fmla="*/ 45 w 57"/>
              <a:gd name="T7" fmla="*/ 6 h 49"/>
              <a:gd name="T8" fmla="*/ 28 w 57"/>
              <a:gd name="T9" fmla="*/ 0 h 49"/>
              <a:gd name="T10" fmla="*/ 17 w 57"/>
              <a:gd name="T11" fmla="*/ 3 h 49"/>
              <a:gd name="T12" fmla="*/ 6 w 57"/>
              <a:gd name="T13" fmla="*/ 36 h 49"/>
              <a:gd name="T14" fmla="*/ 29 w 57"/>
              <a:gd name="T15" fmla="*/ 49 h 49"/>
              <a:gd name="T16" fmla="*/ 35 w 57"/>
              <a:gd name="T17" fmla="*/ 49 h 49"/>
              <a:gd name="T18" fmla="*/ 41 w 57"/>
              <a:gd name="T19" fmla="*/ 3 h 49"/>
              <a:gd name="T20" fmla="*/ 28 w 5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49">
                <a:moveTo>
                  <a:pt x="45" y="6"/>
                </a:moveTo>
                <a:cubicBezTo>
                  <a:pt x="40" y="47"/>
                  <a:pt x="40" y="47"/>
                  <a:pt x="40" y="47"/>
                </a:cubicBezTo>
                <a:cubicBezTo>
                  <a:pt x="52" y="40"/>
                  <a:pt x="57" y="25"/>
                  <a:pt x="51" y="13"/>
                </a:cubicBezTo>
                <a:cubicBezTo>
                  <a:pt x="49" y="10"/>
                  <a:pt x="47" y="8"/>
                  <a:pt x="45" y="6"/>
                </a:cubicBezTo>
                <a:moveTo>
                  <a:pt x="28" y="0"/>
                </a:moveTo>
                <a:cubicBezTo>
                  <a:pt x="25" y="0"/>
                  <a:pt x="21" y="1"/>
                  <a:pt x="17" y="3"/>
                </a:cubicBezTo>
                <a:cubicBezTo>
                  <a:pt x="5" y="9"/>
                  <a:pt x="0" y="24"/>
                  <a:pt x="6" y="36"/>
                </a:cubicBezTo>
                <a:cubicBezTo>
                  <a:pt x="11" y="45"/>
                  <a:pt x="20" y="49"/>
                  <a:pt x="29" y="49"/>
                </a:cubicBezTo>
                <a:cubicBezTo>
                  <a:pt x="31" y="49"/>
                  <a:pt x="33" y="49"/>
                  <a:pt x="35" y="49"/>
                </a:cubicBezTo>
                <a:cubicBezTo>
                  <a:pt x="41" y="3"/>
                  <a:pt x="41" y="3"/>
                  <a:pt x="41" y="3"/>
                </a:cubicBezTo>
                <a:cubicBezTo>
                  <a:pt x="37" y="1"/>
                  <a:pt x="33" y="0"/>
                  <a:pt x="28"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204"/>
          <p:cNvSpPr>
            <a:spLocks/>
          </p:cNvSpPr>
          <p:nvPr/>
        </p:nvSpPr>
        <p:spPr bwMode="auto">
          <a:xfrm>
            <a:off x="8965138" y="2994449"/>
            <a:ext cx="11143" cy="50144"/>
          </a:xfrm>
          <a:custGeom>
            <a:avLst/>
            <a:gdLst>
              <a:gd name="T0" fmla="*/ 6 w 10"/>
              <a:gd name="T1" fmla="*/ 0 h 46"/>
              <a:gd name="T2" fmla="*/ 0 w 10"/>
              <a:gd name="T3" fmla="*/ 46 h 46"/>
              <a:gd name="T4" fmla="*/ 5 w 10"/>
              <a:gd name="T5" fmla="*/ 44 h 46"/>
              <a:gd name="T6" fmla="*/ 5 w 10"/>
              <a:gd name="T7" fmla="*/ 44 h 46"/>
              <a:gd name="T8" fmla="*/ 10 w 10"/>
              <a:gd name="T9" fmla="*/ 3 h 46"/>
              <a:gd name="T10" fmla="*/ 6 w 10"/>
              <a:gd name="T11" fmla="*/ 0 h 46"/>
            </a:gdLst>
            <a:ahLst/>
            <a:cxnLst>
              <a:cxn ang="0">
                <a:pos x="T0" y="T1"/>
              </a:cxn>
              <a:cxn ang="0">
                <a:pos x="T2" y="T3"/>
              </a:cxn>
              <a:cxn ang="0">
                <a:pos x="T4" y="T5"/>
              </a:cxn>
              <a:cxn ang="0">
                <a:pos x="T6" y="T7"/>
              </a:cxn>
              <a:cxn ang="0">
                <a:pos x="T8" y="T9"/>
              </a:cxn>
              <a:cxn ang="0">
                <a:pos x="T10" y="T11"/>
              </a:cxn>
            </a:cxnLst>
            <a:rect l="0" t="0" r="r" b="b"/>
            <a:pathLst>
              <a:path w="10" h="46">
                <a:moveTo>
                  <a:pt x="6" y="0"/>
                </a:moveTo>
                <a:cubicBezTo>
                  <a:pt x="0" y="46"/>
                  <a:pt x="0" y="46"/>
                  <a:pt x="0" y="46"/>
                </a:cubicBezTo>
                <a:cubicBezTo>
                  <a:pt x="2" y="45"/>
                  <a:pt x="3" y="45"/>
                  <a:pt x="5" y="44"/>
                </a:cubicBezTo>
                <a:cubicBezTo>
                  <a:pt x="5" y="44"/>
                  <a:pt x="5" y="44"/>
                  <a:pt x="5" y="44"/>
                </a:cubicBezTo>
                <a:cubicBezTo>
                  <a:pt x="10" y="3"/>
                  <a:pt x="10" y="3"/>
                  <a:pt x="10" y="3"/>
                </a:cubicBezTo>
                <a:cubicBezTo>
                  <a:pt x="9" y="2"/>
                  <a:pt x="8" y="1"/>
                  <a:pt x="6"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Freeform 212"/>
          <p:cNvSpPr>
            <a:spLocks/>
          </p:cNvSpPr>
          <p:nvPr/>
        </p:nvSpPr>
        <p:spPr bwMode="auto">
          <a:xfrm>
            <a:off x="6958100" y="4905850"/>
            <a:ext cx="132789" cy="117467"/>
          </a:xfrm>
          <a:custGeom>
            <a:avLst/>
            <a:gdLst>
              <a:gd name="T0" fmla="*/ 61 w 121"/>
              <a:gd name="T1" fmla="*/ 0 h 107"/>
              <a:gd name="T2" fmla="*/ 36 w 121"/>
              <a:gd name="T3" fmla="*/ 7 h 107"/>
              <a:gd name="T4" fmla="*/ 14 w 121"/>
              <a:gd name="T5" fmla="*/ 78 h 107"/>
              <a:gd name="T6" fmla="*/ 61 w 121"/>
              <a:gd name="T7" fmla="*/ 107 h 107"/>
              <a:gd name="T8" fmla="*/ 86 w 121"/>
              <a:gd name="T9" fmla="*/ 101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7"/>
                </a:cubicBezTo>
                <a:cubicBezTo>
                  <a:pt x="10" y="20"/>
                  <a:pt x="0" y="52"/>
                  <a:pt x="14" y="78"/>
                </a:cubicBezTo>
                <a:cubicBezTo>
                  <a:pt x="23" y="96"/>
                  <a:pt x="42" y="107"/>
                  <a:pt x="61" y="107"/>
                </a:cubicBezTo>
                <a:cubicBezTo>
                  <a:pt x="69" y="107"/>
                  <a:pt x="78" y="105"/>
                  <a:pt x="86" y="101"/>
                </a:cubicBezTo>
                <a:cubicBezTo>
                  <a:pt x="111" y="87"/>
                  <a:pt x="121" y="55"/>
                  <a:pt x="108" y="29"/>
                </a:cubicBezTo>
                <a:cubicBezTo>
                  <a:pt x="98" y="11"/>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Freeform 213"/>
          <p:cNvSpPr>
            <a:spLocks/>
          </p:cNvSpPr>
          <p:nvPr/>
        </p:nvSpPr>
        <p:spPr bwMode="auto">
          <a:xfrm>
            <a:off x="9823624" y="1364301"/>
            <a:ext cx="133718" cy="116074"/>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4" y="96"/>
                  <a:pt x="42" y="106"/>
                  <a:pt x="61" y="106"/>
                </a:cubicBezTo>
                <a:cubicBezTo>
                  <a:pt x="69" y="106"/>
                  <a:pt x="78" y="104"/>
                  <a:pt x="86" y="100"/>
                </a:cubicBezTo>
                <a:cubicBezTo>
                  <a:pt x="112" y="86"/>
                  <a:pt x="122" y="54"/>
                  <a:pt x="108" y="28"/>
                </a:cubicBezTo>
                <a:cubicBezTo>
                  <a:pt x="99" y="10"/>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Freeform 214"/>
          <p:cNvSpPr>
            <a:spLocks/>
          </p:cNvSpPr>
          <p:nvPr/>
        </p:nvSpPr>
        <p:spPr bwMode="auto">
          <a:xfrm>
            <a:off x="9197751" y="1893136"/>
            <a:ext cx="132789" cy="117467"/>
          </a:xfrm>
          <a:custGeom>
            <a:avLst/>
            <a:gdLst>
              <a:gd name="T0" fmla="*/ 61 w 121"/>
              <a:gd name="T1" fmla="*/ 0 h 107"/>
              <a:gd name="T2" fmla="*/ 36 w 121"/>
              <a:gd name="T3" fmla="*/ 6 h 107"/>
              <a:gd name="T4" fmla="*/ 14 w 121"/>
              <a:gd name="T5" fmla="*/ 78 h 107"/>
              <a:gd name="T6" fmla="*/ 61 w 121"/>
              <a:gd name="T7" fmla="*/ 107 h 107"/>
              <a:gd name="T8" fmla="*/ 85 w 121"/>
              <a:gd name="T9" fmla="*/ 100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6"/>
                </a:cubicBezTo>
                <a:cubicBezTo>
                  <a:pt x="10" y="20"/>
                  <a:pt x="0" y="52"/>
                  <a:pt x="14" y="78"/>
                </a:cubicBezTo>
                <a:cubicBezTo>
                  <a:pt x="23" y="96"/>
                  <a:pt x="42" y="107"/>
                  <a:pt x="61" y="107"/>
                </a:cubicBezTo>
                <a:cubicBezTo>
                  <a:pt x="69" y="107"/>
                  <a:pt x="77" y="105"/>
                  <a:pt x="85" y="100"/>
                </a:cubicBezTo>
                <a:cubicBezTo>
                  <a:pt x="111" y="87"/>
                  <a:pt x="121" y="55"/>
                  <a:pt x="108" y="29"/>
                </a:cubicBezTo>
                <a:cubicBezTo>
                  <a:pt x="98" y="11"/>
                  <a:pt x="80" y="0"/>
                  <a:pt x="6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3" name="Freeform 215"/>
          <p:cNvSpPr>
            <a:spLocks/>
          </p:cNvSpPr>
          <p:nvPr/>
        </p:nvSpPr>
        <p:spPr bwMode="auto">
          <a:xfrm>
            <a:off x="10156989" y="1648451"/>
            <a:ext cx="103074" cy="91002"/>
          </a:xfrm>
          <a:custGeom>
            <a:avLst/>
            <a:gdLst>
              <a:gd name="T0" fmla="*/ 47 w 94"/>
              <a:gd name="T1" fmla="*/ 0 h 83"/>
              <a:gd name="T2" fmla="*/ 28 w 94"/>
              <a:gd name="T3" fmla="*/ 5 h 83"/>
              <a:gd name="T4" fmla="*/ 11 w 94"/>
              <a:gd name="T5" fmla="*/ 61 h 83"/>
              <a:gd name="T6" fmla="*/ 47 w 94"/>
              <a:gd name="T7" fmla="*/ 83 h 83"/>
              <a:gd name="T8" fmla="*/ 66 w 94"/>
              <a:gd name="T9" fmla="*/ 78 h 83"/>
              <a:gd name="T10" fmla="*/ 84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1" y="0"/>
                  <a:pt x="34" y="2"/>
                  <a:pt x="28" y="5"/>
                </a:cubicBezTo>
                <a:cubicBezTo>
                  <a:pt x="8" y="16"/>
                  <a:pt x="0" y="41"/>
                  <a:pt x="11" y="61"/>
                </a:cubicBezTo>
                <a:cubicBezTo>
                  <a:pt x="18" y="75"/>
                  <a:pt x="32" y="83"/>
                  <a:pt x="47" y="83"/>
                </a:cubicBezTo>
                <a:cubicBezTo>
                  <a:pt x="54" y="83"/>
                  <a:pt x="60" y="81"/>
                  <a:pt x="66" y="78"/>
                </a:cubicBezTo>
                <a:cubicBezTo>
                  <a:pt x="87" y="68"/>
                  <a:pt x="94" y="43"/>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Freeform 217"/>
          <p:cNvSpPr>
            <a:spLocks/>
          </p:cNvSpPr>
          <p:nvPr/>
        </p:nvSpPr>
        <p:spPr bwMode="auto">
          <a:xfrm>
            <a:off x="10467604" y="1826277"/>
            <a:ext cx="103074" cy="86824"/>
          </a:xfrm>
          <a:custGeom>
            <a:avLst/>
            <a:gdLst>
              <a:gd name="T0" fmla="*/ 47 w 94"/>
              <a:gd name="T1" fmla="*/ 0 h 79"/>
              <a:gd name="T2" fmla="*/ 28 w 94"/>
              <a:gd name="T3" fmla="*/ 5 h 79"/>
              <a:gd name="T4" fmla="*/ 11 w 94"/>
              <a:gd name="T5" fmla="*/ 61 h 79"/>
              <a:gd name="T6" fmla="*/ 13 w 94"/>
              <a:gd name="T7" fmla="*/ 65 h 79"/>
              <a:gd name="T8" fmla="*/ 27 w 94"/>
              <a:gd name="T9" fmla="*/ 44 h 79"/>
              <a:gd name="T10" fmla="*/ 40 w 94"/>
              <a:gd name="T11" fmla="*/ 41 h 79"/>
              <a:gd name="T12" fmla="*/ 65 w 94"/>
              <a:gd name="T13" fmla="*/ 56 h 79"/>
              <a:gd name="T14" fmla="*/ 66 w 94"/>
              <a:gd name="T15" fmla="*/ 79 h 79"/>
              <a:gd name="T16" fmla="*/ 66 w 94"/>
              <a:gd name="T17" fmla="*/ 78 h 79"/>
              <a:gd name="T18" fmla="*/ 84 w 94"/>
              <a:gd name="T19" fmla="*/ 22 h 79"/>
              <a:gd name="T20" fmla="*/ 47 w 94"/>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79">
                <a:moveTo>
                  <a:pt x="47" y="0"/>
                </a:moveTo>
                <a:cubicBezTo>
                  <a:pt x="41" y="0"/>
                  <a:pt x="34" y="2"/>
                  <a:pt x="28" y="5"/>
                </a:cubicBezTo>
                <a:cubicBezTo>
                  <a:pt x="8" y="16"/>
                  <a:pt x="0" y="41"/>
                  <a:pt x="11" y="61"/>
                </a:cubicBezTo>
                <a:cubicBezTo>
                  <a:pt x="11" y="62"/>
                  <a:pt x="12" y="64"/>
                  <a:pt x="13" y="65"/>
                </a:cubicBezTo>
                <a:cubicBezTo>
                  <a:pt x="14" y="56"/>
                  <a:pt x="19" y="48"/>
                  <a:pt x="27" y="44"/>
                </a:cubicBezTo>
                <a:cubicBezTo>
                  <a:pt x="32" y="42"/>
                  <a:pt x="36" y="41"/>
                  <a:pt x="40" y="41"/>
                </a:cubicBezTo>
                <a:cubicBezTo>
                  <a:pt x="50" y="41"/>
                  <a:pt x="60" y="46"/>
                  <a:pt x="65" y="56"/>
                </a:cubicBezTo>
                <a:cubicBezTo>
                  <a:pt x="69" y="63"/>
                  <a:pt x="69" y="71"/>
                  <a:pt x="66" y="79"/>
                </a:cubicBezTo>
                <a:cubicBezTo>
                  <a:pt x="66" y="78"/>
                  <a:pt x="66" y="78"/>
                  <a:pt x="66" y="78"/>
                </a:cubicBezTo>
                <a:cubicBezTo>
                  <a:pt x="87" y="68"/>
                  <a:pt x="94" y="43"/>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218"/>
          <p:cNvSpPr>
            <a:spLocks/>
          </p:cNvSpPr>
          <p:nvPr/>
        </p:nvSpPr>
        <p:spPr bwMode="auto">
          <a:xfrm>
            <a:off x="10481997" y="1871314"/>
            <a:ext cx="61287" cy="45966"/>
          </a:xfrm>
          <a:custGeom>
            <a:avLst/>
            <a:gdLst>
              <a:gd name="T0" fmla="*/ 27 w 56"/>
              <a:gd name="T1" fmla="*/ 0 h 42"/>
              <a:gd name="T2" fmla="*/ 14 w 56"/>
              <a:gd name="T3" fmla="*/ 3 h 42"/>
              <a:gd name="T4" fmla="*/ 0 w 56"/>
              <a:gd name="T5" fmla="*/ 24 h 42"/>
              <a:gd name="T6" fmla="*/ 34 w 56"/>
              <a:gd name="T7" fmla="*/ 42 h 42"/>
              <a:gd name="T8" fmla="*/ 53 w 56"/>
              <a:gd name="T9" fmla="*/ 38 h 42"/>
              <a:gd name="T10" fmla="*/ 52 w 56"/>
              <a:gd name="T11" fmla="*/ 15 h 42"/>
              <a:gd name="T12" fmla="*/ 27 w 56"/>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56" h="42">
                <a:moveTo>
                  <a:pt x="27" y="0"/>
                </a:moveTo>
                <a:cubicBezTo>
                  <a:pt x="23" y="0"/>
                  <a:pt x="19" y="1"/>
                  <a:pt x="14" y="3"/>
                </a:cubicBezTo>
                <a:cubicBezTo>
                  <a:pt x="6" y="7"/>
                  <a:pt x="1" y="15"/>
                  <a:pt x="0" y="24"/>
                </a:cubicBezTo>
                <a:cubicBezTo>
                  <a:pt x="8" y="35"/>
                  <a:pt x="21" y="42"/>
                  <a:pt x="34" y="42"/>
                </a:cubicBezTo>
                <a:cubicBezTo>
                  <a:pt x="40" y="42"/>
                  <a:pt x="47" y="41"/>
                  <a:pt x="53" y="38"/>
                </a:cubicBezTo>
                <a:cubicBezTo>
                  <a:pt x="56" y="30"/>
                  <a:pt x="56" y="22"/>
                  <a:pt x="52" y="15"/>
                </a:cubicBezTo>
                <a:cubicBezTo>
                  <a:pt x="47" y="5"/>
                  <a:pt x="37" y="0"/>
                  <a:pt x="27" y="0"/>
                </a:cubicBezTo>
              </a:path>
            </a:pathLst>
          </a:custGeom>
          <a:solidFill>
            <a:srgbClr val="3D3D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219"/>
          <p:cNvSpPr>
            <a:spLocks/>
          </p:cNvSpPr>
          <p:nvPr/>
        </p:nvSpPr>
        <p:spPr bwMode="auto">
          <a:xfrm>
            <a:off x="10575321" y="1336908"/>
            <a:ext cx="98431" cy="90074"/>
          </a:xfrm>
          <a:custGeom>
            <a:avLst/>
            <a:gdLst>
              <a:gd name="T0" fmla="*/ 43 w 90"/>
              <a:gd name="T1" fmla="*/ 0 h 82"/>
              <a:gd name="T2" fmla="*/ 24 w 90"/>
              <a:gd name="T3" fmla="*/ 4 h 82"/>
              <a:gd name="T4" fmla="*/ 19 w 90"/>
              <a:gd name="T5" fmla="*/ 7 h 82"/>
              <a:gd name="T6" fmla="*/ 3 w 90"/>
              <a:gd name="T7" fmla="*/ 30 h 82"/>
              <a:gd name="T8" fmla="*/ 6 w 90"/>
              <a:gd name="T9" fmla="*/ 60 h 82"/>
              <a:gd name="T10" fmla="*/ 43 w 90"/>
              <a:gd name="T11" fmla="*/ 82 h 82"/>
              <a:gd name="T12" fmla="*/ 62 w 90"/>
              <a:gd name="T13" fmla="*/ 78 h 82"/>
              <a:gd name="T14" fmla="*/ 79 w 90"/>
              <a:gd name="T15" fmla="*/ 22 h 82"/>
              <a:gd name="T16" fmla="*/ 43 w 90"/>
              <a:gd name="T17"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82">
                <a:moveTo>
                  <a:pt x="43" y="0"/>
                </a:moveTo>
                <a:cubicBezTo>
                  <a:pt x="36" y="0"/>
                  <a:pt x="30" y="1"/>
                  <a:pt x="24" y="4"/>
                </a:cubicBezTo>
                <a:cubicBezTo>
                  <a:pt x="22" y="5"/>
                  <a:pt x="21" y="6"/>
                  <a:pt x="19" y="7"/>
                </a:cubicBezTo>
                <a:cubicBezTo>
                  <a:pt x="3" y="30"/>
                  <a:pt x="3" y="30"/>
                  <a:pt x="3" y="30"/>
                </a:cubicBezTo>
                <a:cubicBezTo>
                  <a:pt x="0" y="40"/>
                  <a:pt x="1" y="51"/>
                  <a:pt x="6" y="60"/>
                </a:cubicBezTo>
                <a:cubicBezTo>
                  <a:pt x="14" y="74"/>
                  <a:pt x="28" y="82"/>
                  <a:pt x="43" y="82"/>
                </a:cubicBezTo>
                <a:cubicBezTo>
                  <a:pt x="49" y="82"/>
                  <a:pt x="56" y="81"/>
                  <a:pt x="62" y="78"/>
                </a:cubicBezTo>
                <a:cubicBezTo>
                  <a:pt x="82" y="67"/>
                  <a:pt x="90" y="42"/>
                  <a:pt x="79" y="22"/>
                </a:cubicBezTo>
                <a:cubicBezTo>
                  <a:pt x="72" y="8"/>
                  <a:pt x="58" y="0"/>
                  <a:pt x="4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8" name="Freeform 220"/>
          <p:cNvSpPr>
            <a:spLocks/>
          </p:cNvSpPr>
          <p:nvPr/>
        </p:nvSpPr>
        <p:spPr bwMode="auto">
          <a:xfrm>
            <a:off x="10578571" y="1344336"/>
            <a:ext cx="17643" cy="25536"/>
          </a:xfrm>
          <a:custGeom>
            <a:avLst/>
            <a:gdLst>
              <a:gd name="T0" fmla="*/ 16 w 16"/>
              <a:gd name="T1" fmla="*/ 0 h 23"/>
              <a:gd name="T2" fmla="*/ 0 w 16"/>
              <a:gd name="T3" fmla="*/ 23 h 23"/>
              <a:gd name="T4" fmla="*/ 16 w 16"/>
              <a:gd name="T5" fmla="*/ 0 h 23"/>
            </a:gdLst>
            <a:ahLst/>
            <a:cxnLst>
              <a:cxn ang="0">
                <a:pos x="T0" y="T1"/>
              </a:cxn>
              <a:cxn ang="0">
                <a:pos x="T2" y="T3"/>
              </a:cxn>
              <a:cxn ang="0">
                <a:pos x="T4" y="T5"/>
              </a:cxn>
            </a:cxnLst>
            <a:rect l="0" t="0" r="r" b="b"/>
            <a:pathLst>
              <a:path w="16" h="23">
                <a:moveTo>
                  <a:pt x="16" y="0"/>
                </a:moveTo>
                <a:cubicBezTo>
                  <a:pt x="8" y="6"/>
                  <a:pt x="2" y="14"/>
                  <a:pt x="0" y="23"/>
                </a:cubicBezTo>
                <a:cubicBezTo>
                  <a:pt x="16" y="0"/>
                  <a:pt x="16" y="0"/>
                  <a:pt x="16"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226"/>
          <p:cNvSpPr>
            <a:spLocks/>
          </p:cNvSpPr>
          <p:nvPr/>
        </p:nvSpPr>
        <p:spPr bwMode="auto">
          <a:xfrm>
            <a:off x="7496685" y="5041889"/>
            <a:ext cx="65002" cy="57109"/>
          </a:xfrm>
          <a:custGeom>
            <a:avLst/>
            <a:gdLst>
              <a:gd name="T0" fmla="*/ 29 w 59"/>
              <a:gd name="T1" fmla="*/ 0 h 52"/>
              <a:gd name="T2" fmla="*/ 18 w 59"/>
              <a:gd name="T3" fmla="*/ 3 h 52"/>
              <a:gd name="T4" fmla="*/ 7 w 59"/>
              <a:gd name="T5" fmla="*/ 38 h 52"/>
              <a:gd name="T6" fmla="*/ 29 w 59"/>
              <a:gd name="T7" fmla="*/ 52 h 52"/>
              <a:gd name="T8" fmla="*/ 41 w 59"/>
              <a:gd name="T9" fmla="*/ 49 h 52"/>
              <a:gd name="T10" fmla="*/ 52 w 59"/>
              <a:gd name="T11" fmla="*/ 14 h 52"/>
              <a:gd name="T12" fmla="*/ 29 w 59"/>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9" h="52">
                <a:moveTo>
                  <a:pt x="29" y="0"/>
                </a:moveTo>
                <a:cubicBezTo>
                  <a:pt x="25" y="0"/>
                  <a:pt x="21" y="1"/>
                  <a:pt x="18" y="3"/>
                </a:cubicBezTo>
                <a:cubicBezTo>
                  <a:pt x="5" y="10"/>
                  <a:pt x="0" y="25"/>
                  <a:pt x="7" y="38"/>
                </a:cubicBezTo>
                <a:cubicBezTo>
                  <a:pt x="11" y="47"/>
                  <a:pt x="20" y="52"/>
                  <a:pt x="29" y="52"/>
                </a:cubicBezTo>
                <a:cubicBezTo>
                  <a:pt x="33" y="52"/>
                  <a:pt x="38" y="51"/>
                  <a:pt x="41" y="49"/>
                </a:cubicBezTo>
                <a:cubicBezTo>
                  <a:pt x="54" y="42"/>
                  <a:pt x="59" y="27"/>
                  <a:pt x="52" y="14"/>
                </a:cubicBezTo>
                <a:cubicBezTo>
                  <a:pt x="48" y="5"/>
                  <a:pt x="39" y="0"/>
                  <a:pt x="29"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5" name="Freeform 227"/>
          <p:cNvSpPr>
            <a:spLocks/>
          </p:cNvSpPr>
          <p:nvPr/>
        </p:nvSpPr>
        <p:spPr bwMode="auto">
          <a:xfrm>
            <a:off x="7915945" y="3330603"/>
            <a:ext cx="134182" cy="116539"/>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3" y="96"/>
                  <a:pt x="42" y="106"/>
                  <a:pt x="61" y="106"/>
                </a:cubicBezTo>
                <a:cubicBezTo>
                  <a:pt x="69" y="106"/>
                  <a:pt x="78" y="104"/>
                  <a:pt x="86" y="100"/>
                </a:cubicBezTo>
                <a:cubicBezTo>
                  <a:pt x="112" y="87"/>
                  <a:pt x="122" y="54"/>
                  <a:pt x="108" y="28"/>
                </a:cubicBezTo>
                <a:cubicBezTo>
                  <a:pt x="99" y="10"/>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6" name="Freeform 228"/>
          <p:cNvSpPr>
            <a:spLocks noEditPoints="1"/>
          </p:cNvSpPr>
          <p:nvPr/>
        </p:nvSpPr>
        <p:spPr bwMode="auto">
          <a:xfrm>
            <a:off x="7979554" y="4881706"/>
            <a:ext cx="102145" cy="91002"/>
          </a:xfrm>
          <a:custGeom>
            <a:avLst/>
            <a:gdLst>
              <a:gd name="T0" fmla="*/ 63 w 93"/>
              <a:gd name="T1" fmla="*/ 79 h 83"/>
              <a:gd name="T2" fmla="*/ 41 w 93"/>
              <a:gd name="T3" fmla="*/ 82 h 83"/>
              <a:gd name="T4" fmla="*/ 47 w 93"/>
              <a:gd name="T5" fmla="*/ 83 h 83"/>
              <a:gd name="T6" fmla="*/ 63 w 93"/>
              <a:gd name="T7" fmla="*/ 79 h 83"/>
              <a:gd name="T8" fmla="*/ 47 w 93"/>
              <a:gd name="T9" fmla="*/ 0 h 83"/>
              <a:gd name="T10" fmla="*/ 28 w 93"/>
              <a:gd name="T11" fmla="*/ 5 h 83"/>
              <a:gd name="T12" fmla="*/ 10 w 93"/>
              <a:gd name="T13" fmla="*/ 60 h 83"/>
              <a:gd name="T14" fmla="*/ 29 w 93"/>
              <a:gd name="T15" fmla="*/ 78 h 83"/>
              <a:gd name="T16" fmla="*/ 73 w 93"/>
              <a:gd name="T17" fmla="*/ 73 h 83"/>
              <a:gd name="T18" fmla="*/ 84 w 93"/>
              <a:gd name="T19" fmla="*/ 22 h 83"/>
              <a:gd name="T20" fmla="*/ 47 w 93"/>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83">
                <a:moveTo>
                  <a:pt x="63" y="79"/>
                </a:moveTo>
                <a:cubicBezTo>
                  <a:pt x="41" y="82"/>
                  <a:pt x="41" y="82"/>
                  <a:pt x="41" y="82"/>
                </a:cubicBezTo>
                <a:cubicBezTo>
                  <a:pt x="43" y="82"/>
                  <a:pt x="45" y="83"/>
                  <a:pt x="47" y="83"/>
                </a:cubicBezTo>
                <a:cubicBezTo>
                  <a:pt x="52" y="83"/>
                  <a:pt x="58" y="82"/>
                  <a:pt x="63" y="79"/>
                </a:cubicBezTo>
                <a:moveTo>
                  <a:pt x="47" y="0"/>
                </a:moveTo>
                <a:cubicBezTo>
                  <a:pt x="40" y="0"/>
                  <a:pt x="34" y="1"/>
                  <a:pt x="28" y="5"/>
                </a:cubicBezTo>
                <a:cubicBezTo>
                  <a:pt x="8" y="15"/>
                  <a:pt x="0" y="40"/>
                  <a:pt x="10" y="60"/>
                </a:cubicBezTo>
                <a:cubicBezTo>
                  <a:pt x="15" y="69"/>
                  <a:pt x="21" y="75"/>
                  <a:pt x="29" y="78"/>
                </a:cubicBezTo>
                <a:cubicBezTo>
                  <a:pt x="73" y="73"/>
                  <a:pt x="73" y="73"/>
                  <a:pt x="73" y="73"/>
                </a:cubicBezTo>
                <a:cubicBezTo>
                  <a:pt x="88" y="61"/>
                  <a:pt x="93" y="40"/>
                  <a:pt x="84" y="22"/>
                </a:cubicBezTo>
                <a:cubicBezTo>
                  <a:pt x="76" y="8"/>
                  <a:pt x="62" y="0"/>
                  <a:pt x="47"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7" name="Freeform 229"/>
          <p:cNvSpPr>
            <a:spLocks/>
          </p:cNvSpPr>
          <p:nvPr/>
        </p:nvSpPr>
        <p:spPr bwMode="auto">
          <a:xfrm>
            <a:off x="8011590" y="4961565"/>
            <a:ext cx="48287" cy="10215"/>
          </a:xfrm>
          <a:custGeom>
            <a:avLst/>
            <a:gdLst>
              <a:gd name="T0" fmla="*/ 44 w 44"/>
              <a:gd name="T1" fmla="*/ 0 h 9"/>
              <a:gd name="T2" fmla="*/ 0 w 44"/>
              <a:gd name="T3" fmla="*/ 5 h 9"/>
              <a:gd name="T4" fmla="*/ 12 w 44"/>
              <a:gd name="T5" fmla="*/ 9 h 9"/>
              <a:gd name="T6" fmla="*/ 34 w 44"/>
              <a:gd name="T7" fmla="*/ 6 h 9"/>
              <a:gd name="T8" fmla="*/ 37 w 44"/>
              <a:gd name="T9" fmla="*/ 5 h 9"/>
              <a:gd name="T10" fmla="*/ 44 w 44"/>
              <a:gd name="T11" fmla="*/ 0 h 9"/>
            </a:gdLst>
            <a:ahLst/>
            <a:cxnLst>
              <a:cxn ang="0">
                <a:pos x="T0" y="T1"/>
              </a:cxn>
              <a:cxn ang="0">
                <a:pos x="T2" y="T3"/>
              </a:cxn>
              <a:cxn ang="0">
                <a:pos x="T4" y="T5"/>
              </a:cxn>
              <a:cxn ang="0">
                <a:pos x="T6" y="T7"/>
              </a:cxn>
              <a:cxn ang="0">
                <a:pos x="T8" y="T9"/>
              </a:cxn>
              <a:cxn ang="0">
                <a:pos x="T10" y="T11"/>
              </a:cxn>
            </a:cxnLst>
            <a:rect l="0" t="0" r="r" b="b"/>
            <a:pathLst>
              <a:path w="44" h="9">
                <a:moveTo>
                  <a:pt x="44" y="0"/>
                </a:moveTo>
                <a:cubicBezTo>
                  <a:pt x="0" y="5"/>
                  <a:pt x="0" y="5"/>
                  <a:pt x="0" y="5"/>
                </a:cubicBezTo>
                <a:cubicBezTo>
                  <a:pt x="4" y="7"/>
                  <a:pt x="8" y="8"/>
                  <a:pt x="12" y="9"/>
                </a:cubicBezTo>
                <a:cubicBezTo>
                  <a:pt x="34" y="6"/>
                  <a:pt x="34" y="6"/>
                  <a:pt x="34" y="6"/>
                </a:cubicBezTo>
                <a:cubicBezTo>
                  <a:pt x="35" y="6"/>
                  <a:pt x="36" y="5"/>
                  <a:pt x="37" y="5"/>
                </a:cubicBezTo>
                <a:cubicBezTo>
                  <a:pt x="40" y="3"/>
                  <a:pt x="42" y="2"/>
                  <a:pt x="44"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8" name="Freeform 230"/>
          <p:cNvSpPr>
            <a:spLocks/>
          </p:cNvSpPr>
          <p:nvPr/>
        </p:nvSpPr>
        <p:spPr bwMode="auto">
          <a:xfrm>
            <a:off x="8940066" y="2299396"/>
            <a:ext cx="64537" cy="56180"/>
          </a:xfrm>
          <a:custGeom>
            <a:avLst/>
            <a:gdLst>
              <a:gd name="T0" fmla="*/ 30 w 59"/>
              <a:gd name="T1" fmla="*/ 0 h 51"/>
              <a:gd name="T2" fmla="*/ 18 w 59"/>
              <a:gd name="T3" fmla="*/ 3 h 51"/>
              <a:gd name="T4" fmla="*/ 7 w 59"/>
              <a:gd name="T5" fmla="*/ 38 h 51"/>
              <a:gd name="T6" fmla="*/ 30 w 59"/>
              <a:gd name="T7" fmla="*/ 51 h 51"/>
              <a:gd name="T8" fmla="*/ 42 w 59"/>
              <a:gd name="T9" fmla="*/ 48 h 51"/>
              <a:gd name="T10" fmla="*/ 52 w 59"/>
              <a:gd name="T11" fmla="*/ 14 h 51"/>
              <a:gd name="T12" fmla="*/ 30 w 5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9" h="51">
                <a:moveTo>
                  <a:pt x="30" y="0"/>
                </a:moveTo>
                <a:cubicBezTo>
                  <a:pt x="26" y="0"/>
                  <a:pt x="22" y="1"/>
                  <a:pt x="18" y="3"/>
                </a:cubicBezTo>
                <a:cubicBezTo>
                  <a:pt x="5" y="10"/>
                  <a:pt x="0" y="25"/>
                  <a:pt x="7" y="38"/>
                </a:cubicBezTo>
                <a:cubicBezTo>
                  <a:pt x="12" y="46"/>
                  <a:pt x="20" y="51"/>
                  <a:pt x="30" y="51"/>
                </a:cubicBezTo>
                <a:cubicBezTo>
                  <a:pt x="34" y="51"/>
                  <a:pt x="38" y="50"/>
                  <a:pt x="42" y="48"/>
                </a:cubicBezTo>
                <a:cubicBezTo>
                  <a:pt x="54" y="42"/>
                  <a:pt x="59" y="26"/>
                  <a:pt x="52" y="14"/>
                </a:cubicBezTo>
                <a:cubicBezTo>
                  <a:pt x="48" y="5"/>
                  <a:pt x="39" y="0"/>
                  <a:pt x="30"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Freeform 231"/>
          <p:cNvSpPr>
            <a:spLocks/>
          </p:cNvSpPr>
          <p:nvPr/>
        </p:nvSpPr>
        <p:spPr bwMode="auto">
          <a:xfrm>
            <a:off x="9674120" y="1862492"/>
            <a:ext cx="63609" cy="56180"/>
          </a:xfrm>
          <a:custGeom>
            <a:avLst/>
            <a:gdLst>
              <a:gd name="T0" fmla="*/ 29 w 58"/>
              <a:gd name="T1" fmla="*/ 0 h 51"/>
              <a:gd name="T2" fmla="*/ 17 w 58"/>
              <a:gd name="T3" fmla="*/ 3 h 51"/>
              <a:gd name="T4" fmla="*/ 6 w 58"/>
              <a:gd name="T5" fmla="*/ 37 h 51"/>
              <a:gd name="T6" fmla="*/ 29 w 58"/>
              <a:gd name="T7" fmla="*/ 51 h 51"/>
              <a:gd name="T8" fmla="*/ 41 w 58"/>
              <a:gd name="T9" fmla="*/ 48 h 51"/>
              <a:gd name="T10" fmla="*/ 52 w 58"/>
              <a:gd name="T11" fmla="*/ 13 h 51"/>
              <a:gd name="T12" fmla="*/ 29 w 58"/>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8" h="51">
                <a:moveTo>
                  <a:pt x="29" y="0"/>
                </a:moveTo>
                <a:cubicBezTo>
                  <a:pt x="25" y="0"/>
                  <a:pt x="21" y="1"/>
                  <a:pt x="17" y="3"/>
                </a:cubicBezTo>
                <a:cubicBezTo>
                  <a:pt x="5" y="9"/>
                  <a:pt x="0" y="25"/>
                  <a:pt x="6" y="37"/>
                </a:cubicBezTo>
                <a:cubicBezTo>
                  <a:pt x="11" y="46"/>
                  <a:pt x="20" y="51"/>
                  <a:pt x="29" y="51"/>
                </a:cubicBezTo>
                <a:cubicBezTo>
                  <a:pt x="33" y="51"/>
                  <a:pt x="37" y="50"/>
                  <a:pt x="41" y="48"/>
                </a:cubicBezTo>
                <a:cubicBezTo>
                  <a:pt x="53" y="41"/>
                  <a:pt x="58" y="26"/>
                  <a:pt x="52" y="13"/>
                </a:cubicBezTo>
                <a:cubicBezTo>
                  <a:pt x="47" y="5"/>
                  <a:pt x="38" y="0"/>
                  <a:pt x="29"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196"/>
          <p:cNvSpPr>
            <a:spLocks/>
          </p:cNvSpPr>
          <p:nvPr/>
        </p:nvSpPr>
        <p:spPr bwMode="auto">
          <a:xfrm>
            <a:off x="7951232" y="2632429"/>
            <a:ext cx="69180" cy="60359"/>
          </a:xfrm>
          <a:custGeom>
            <a:avLst/>
            <a:gdLst>
              <a:gd name="T0" fmla="*/ 31 w 63"/>
              <a:gd name="T1" fmla="*/ 0 h 55"/>
              <a:gd name="T2" fmla="*/ 19 w 63"/>
              <a:gd name="T3" fmla="*/ 3 h 55"/>
              <a:gd name="T4" fmla="*/ 7 w 63"/>
              <a:gd name="T5" fmla="*/ 40 h 55"/>
              <a:gd name="T6" fmla="*/ 31 w 63"/>
              <a:gd name="T7" fmla="*/ 55 h 55"/>
              <a:gd name="T8" fmla="*/ 44 w 63"/>
              <a:gd name="T9" fmla="*/ 52 h 55"/>
              <a:gd name="T10" fmla="*/ 56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3" y="1"/>
                  <a:pt x="19" y="3"/>
                </a:cubicBezTo>
                <a:cubicBezTo>
                  <a:pt x="5" y="10"/>
                  <a:pt x="0" y="27"/>
                  <a:pt x="7" y="40"/>
                </a:cubicBezTo>
                <a:cubicBezTo>
                  <a:pt x="12" y="50"/>
                  <a:pt x="21" y="55"/>
                  <a:pt x="31" y="55"/>
                </a:cubicBezTo>
                <a:cubicBezTo>
                  <a:pt x="36" y="55"/>
                  <a:pt x="40" y="54"/>
                  <a:pt x="44" y="52"/>
                </a:cubicBezTo>
                <a:cubicBezTo>
                  <a:pt x="58" y="45"/>
                  <a:pt x="63" y="28"/>
                  <a:pt x="56" y="15"/>
                </a:cubicBezTo>
                <a:cubicBezTo>
                  <a:pt x="51" y="5"/>
                  <a:pt x="41" y="0"/>
                  <a:pt x="3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205"/>
          <p:cNvSpPr>
            <a:spLocks noEditPoints="1"/>
          </p:cNvSpPr>
          <p:nvPr/>
        </p:nvSpPr>
        <p:spPr bwMode="auto">
          <a:xfrm>
            <a:off x="7246132" y="3185872"/>
            <a:ext cx="57109" cy="54787"/>
          </a:xfrm>
          <a:custGeom>
            <a:avLst/>
            <a:gdLst>
              <a:gd name="T0" fmla="*/ 1 w 52"/>
              <a:gd name="T1" fmla="*/ 23 h 50"/>
              <a:gd name="T2" fmla="*/ 4 w 52"/>
              <a:gd name="T3" fmla="*/ 37 h 50"/>
              <a:gd name="T4" fmla="*/ 26 w 52"/>
              <a:gd name="T5" fmla="*/ 50 h 50"/>
              <a:gd name="T6" fmla="*/ 37 w 52"/>
              <a:gd name="T7" fmla="*/ 47 h 50"/>
              <a:gd name="T8" fmla="*/ 42 w 52"/>
              <a:gd name="T9" fmla="*/ 44 h 50"/>
              <a:gd name="T10" fmla="*/ 1 w 52"/>
              <a:gd name="T11" fmla="*/ 23 h 50"/>
              <a:gd name="T12" fmla="*/ 26 w 52"/>
              <a:gd name="T13" fmla="*/ 0 h 50"/>
              <a:gd name="T14" fmla="*/ 14 w 52"/>
              <a:gd name="T15" fmla="*/ 3 h 50"/>
              <a:gd name="T16" fmla="*/ 2 w 52"/>
              <a:gd name="T17" fmla="*/ 18 h 50"/>
              <a:gd name="T18" fmla="*/ 45 w 52"/>
              <a:gd name="T19" fmla="*/ 40 h 50"/>
              <a:gd name="T20" fmla="*/ 48 w 52"/>
              <a:gd name="T21" fmla="*/ 14 h 50"/>
              <a:gd name="T22" fmla="*/ 26 w 52"/>
              <a:gd name="T2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50">
                <a:moveTo>
                  <a:pt x="1" y="23"/>
                </a:moveTo>
                <a:cubicBezTo>
                  <a:pt x="0" y="28"/>
                  <a:pt x="1" y="32"/>
                  <a:pt x="4" y="37"/>
                </a:cubicBezTo>
                <a:cubicBezTo>
                  <a:pt x="8" y="45"/>
                  <a:pt x="17" y="50"/>
                  <a:pt x="26" y="50"/>
                </a:cubicBezTo>
                <a:cubicBezTo>
                  <a:pt x="29" y="50"/>
                  <a:pt x="33" y="49"/>
                  <a:pt x="37" y="47"/>
                </a:cubicBezTo>
                <a:cubicBezTo>
                  <a:pt x="39" y="46"/>
                  <a:pt x="40" y="45"/>
                  <a:pt x="42" y="44"/>
                </a:cubicBezTo>
                <a:cubicBezTo>
                  <a:pt x="1" y="23"/>
                  <a:pt x="1" y="23"/>
                  <a:pt x="1" y="23"/>
                </a:cubicBezTo>
                <a:moveTo>
                  <a:pt x="26" y="0"/>
                </a:moveTo>
                <a:cubicBezTo>
                  <a:pt x="22" y="0"/>
                  <a:pt x="18" y="1"/>
                  <a:pt x="14" y="3"/>
                </a:cubicBezTo>
                <a:cubicBezTo>
                  <a:pt x="8" y="6"/>
                  <a:pt x="4" y="12"/>
                  <a:pt x="2" y="18"/>
                </a:cubicBezTo>
                <a:cubicBezTo>
                  <a:pt x="45" y="40"/>
                  <a:pt x="45" y="40"/>
                  <a:pt x="45" y="40"/>
                </a:cubicBezTo>
                <a:cubicBezTo>
                  <a:pt x="51" y="33"/>
                  <a:pt x="52" y="22"/>
                  <a:pt x="48" y="14"/>
                </a:cubicBezTo>
                <a:cubicBezTo>
                  <a:pt x="43" y="5"/>
                  <a:pt x="35" y="0"/>
                  <a:pt x="26"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206"/>
          <p:cNvSpPr>
            <a:spLocks/>
          </p:cNvSpPr>
          <p:nvPr/>
        </p:nvSpPr>
        <p:spPr bwMode="auto">
          <a:xfrm>
            <a:off x="7247061" y="3205836"/>
            <a:ext cx="48287" cy="28322"/>
          </a:xfrm>
          <a:custGeom>
            <a:avLst/>
            <a:gdLst>
              <a:gd name="T0" fmla="*/ 1 w 44"/>
              <a:gd name="T1" fmla="*/ 0 h 26"/>
              <a:gd name="T2" fmla="*/ 0 w 44"/>
              <a:gd name="T3" fmla="*/ 5 h 26"/>
              <a:gd name="T4" fmla="*/ 41 w 44"/>
              <a:gd name="T5" fmla="*/ 26 h 26"/>
              <a:gd name="T6" fmla="*/ 44 w 44"/>
              <a:gd name="T7" fmla="*/ 22 h 26"/>
              <a:gd name="T8" fmla="*/ 1 w 44"/>
              <a:gd name="T9" fmla="*/ 0 h 26"/>
            </a:gdLst>
            <a:ahLst/>
            <a:cxnLst>
              <a:cxn ang="0">
                <a:pos x="T0" y="T1"/>
              </a:cxn>
              <a:cxn ang="0">
                <a:pos x="T2" y="T3"/>
              </a:cxn>
              <a:cxn ang="0">
                <a:pos x="T4" y="T5"/>
              </a:cxn>
              <a:cxn ang="0">
                <a:pos x="T6" y="T7"/>
              </a:cxn>
              <a:cxn ang="0">
                <a:pos x="T8" y="T9"/>
              </a:cxn>
            </a:cxnLst>
            <a:rect l="0" t="0" r="r" b="b"/>
            <a:pathLst>
              <a:path w="44" h="26">
                <a:moveTo>
                  <a:pt x="1" y="0"/>
                </a:moveTo>
                <a:cubicBezTo>
                  <a:pt x="0" y="2"/>
                  <a:pt x="0" y="3"/>
                  <a:pt x="0" y="5"/>
                </a:cubicBezTo>
                <a:cubicBezTo>
                  <a:pt x="41" y="26"/>
                  <a:pt x="41" y="26"/>
                  <a:pt x="41" y="26"/>
                </a:cubicBezTo>
                <a:cubicBezTo>
                  <a:pt x="42" y="25"/>
                  <a:pt x="43" y="24"/>
                  <a:pt x="44" y="22"/>
                </a:cubicBezTo>
                <a:cubicBezTo>
                  <a:pt x="1" y="0"/>
                  <a:pt x="1" y="0"/>
                  <a:pt x="1"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Freeform 233"/>
          <p:cNvSpPr>
            <a:spLocks/>
          </p:cNvSpPr>
          <p:nvPr/>
        </p:nvSpPr>
        <p:spPr bwMode="auto">
          <a:xfrm>
            <a:off x="6686022" y="2869685"/>
            <a:ext cx="93324" cy="81252"/>
          </a:xfrm>
          <a:custGeom>
            <a:avLst/>
            <a:gdLst>
              <a:gd name="T0" fmla="*/ 42 w 85"/>
              <a:gd name="T1" fmla="*/ 0 h 74"/>
              <a:gd name="T2" fmla="*/ 25 w 85"/>
              <a:gd name="T3" fmla="*/ 4 h 74"/>
              <a:gd name="T4" fmla="*/ 9 w 85"/>
              <a:gd name="T5" fmla="*/ 54 h 74"/>
              <a:gd name="T6" fmla="*/ 42 w 85"/>
              <a:gd name="T7" fmla="*/ 74 h 74"/>
              <a:gd name="T8" fmla="*/ 60 w 85"/>
              <a:gd name="T9" fmla="*/ 70 h 74"/>
              <a:gd name="T10" fmla="*/ 75 w 85"/>
              <a:gd name="T11" fmla="*/ 20 h 74"/>
              <a:gd name="T12" fmla="*/ 42 w 85"/>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85" h="74">
                <a:moveTo>
                  <a:pt x="42" y="0"/>
                </a:moveTo>
                <a:cubicBezTo>
                  <a:pt x="36" y="0"/>
                  <a:pt x="30" y="1"/>
                  <a:pt x="25" y="4"/>
                </a:cubicBezTo>
                <a:cubicBezTo>
                  <a:pt x="7" y="14"/>
                  <a:pt x="0" y="36"/>
                  <a:pt x="9" y="54"/>
                </a:cubicBezTo>
                <a:cubicBezTo>
                  <a:pt x="16" y="67"/>
                  <a:pt x="29" y="74"/>
                  <a:pt x="42" y="74"/>
                </a:cubicBezTo>
                <a:cubicBezTo>
                  <a:pt x="48" y="74"/>
                  <a:pt x="54" y="73"/>
                  <a:pt x="60" y="70"/>
                </a:cubicBezTo>
                <a:cubicBezTo>
                  <a:pt x="78" y="60"/>
                  <a:pt x="85" y="38"/>
                  <a:pt x="75" y="20"/>
                </a:cubicBezTo>
                <a:cubicBezTo>
                  <a:pt x="69" y="7"/>
                  <a:pt x="56" y="0"/>
                  <a:pt x="4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6" name="Freeform 198"/>
          <p:cNvSpPr>
            <a:spLocks/>
          </p:cNvSpPr>
          <p:nvPr/>
        </p:nvSpPr>
        <p:spPr bwMode="auto">
          <a:xfrm>
            <a:off x="1534873" y="4992505"/>
            <a:ext cx="69180" cy="60359"/>
          </a:xfrm>
          <a:custGeom>
            <a:avLst/>
            <a:gdLst>
              <a:gd name="T0" fmla="*/ 31 w 63"/>
              <a:gd name="T1" fmla="*/ 0 h 55"/>
              <a:gd name="T2" fmla="*/ 18 w 63"/>
              <a:gd name="T3" fmla="*/ 3 h 55"/>
              <a:gd name="T4" fmla="*/ 7 w 63"/>
              <a:gd name="T5" fmla="*/ 41 h 55"/>
              <a:gd name="T6" fmla="*/ 31 w 63"/>
              <a:gd name="T7" fmla="*/ 55 h 55"/>
              <a:gd name="T8" fmla="*/ 44 w 63"/>
              <a:gd name="T9" fmla="*/ 52 h 55"/>
              <a:gd name="T10" fmla="*/ 55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2" y="1"/>
                  <a:pt x="18" y="3"/>
                </a:cubicBezTo>
                <a:cubicBezTo>
                  <a:pt x="5" y="10"/>
                  <a:pt x="0" y="27"/>
                  <a:pt x="7" y="41"/>
                </a:cubicBezTo>
                <a:cubicBezTo>
                  <a:pt x="12" y="50"/>
                  <a:pt x="21" y="55"/>
                  <a:pt x="31" y="55"/>
                </a:cubicBezTo>
                <a:cubicBezTo>
                  <a:pt x="35" y="55"/>
                  <a:pt x="40" y="54"/>
                  <a:pt x="44" y="52"/>
                </a:cubicBezTo>
                <a:cubicBezTo>
                  <a:pt x="57" y="45"/>
                  <a:pt x="63" y="28"/>
                  <a:pt x="55" y="15"/>
                </a:cubicBezTo>
                <a:cubicBezTo>
                  <a:pt x="51" y="6"/>
                  <a:pt x="41" y="0"/>
                  <a:pt x="3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7" name="Freeform 199"/>
          <p:cNvSpPr>
            <a:spLocks/>
          </p:cNvSpPr>
          <p:nvPr/>
        </p:nvSpPr>
        <p:spPr bwMode="auto">
          <a:xfrm>
            <a:off x="2329948" y="4122822"/>
            <a:ext cx="68252" cy="60359"/>
          </a:xfrm>
          <a:custGeom>
            <a:avLst/>
            <a:gdLst>
              <a:gd name="T0" fmla="*/ 31 w 62"/>
              <a:gd name="T1" fmla="*/ 0 h 55"/>
              <a:gd name="T2" fmla="*/ 18 w 62"/>
              <a:gd name="T3" fmla="*/ 3 h 55"/>
              <a:gd name="T4" fmla="*/ 7 w 62"/>
              <a:gd name="T5" fmla="*/ 40 h 55"/>
              <a:gd name="T6" fmla="*/ 31 w 62"/>
              <a:gd name="T7" fmla="*/ 55 h 55"/>
              <a:gd name="T8" fmla="*/ 44 w 62"/>
              <a:gd name="T9" fmla="*/ 52 h 55"/>
              <a:gd name="T10" fmla="*/ 55 w 62"/>
              <a:gd name="T11" fmla="*/ 14 h 55"/>
              <a:gd name="T12" fmla="*/ 31 w 6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2" h="55">
                <a:moveTo>
                  <a:pt x="31" y="0"/>
                </a:moveTo>
                <a:cubicBezTo>
                  <a:pt x="27" y="0"/>
                  <a:pt x="22" y="1"/>
                  <a:pt x="18" y="3"/>
                </a:cubicBezTo>
                <a:cubicBezTo>
                  <a:pt x="5" y="10"/>
                  <a:pt x="0" y="27"/>
                  <a:pt x="7" y="40"/>
                </a:cubicBezTo>
                <a:cubicBezTo>
                  <a:pt x="12" y="49"/>
                  <a:pt x="21" y="55"/>
                  <a:pt x="31" y="55"/>
                </a:cubicBezTo>
                <a:cubicBezTo>
                  <a:pt x="35" y="55"/>
                  <a:pt x="40" y="54"/>
                  <a:pt x="44" y="52"/>
                </a:cubicBezTo>
                <a:cubicBezTo>
                  <a:pt x="57" y="45"/>
                  <a:pt x="62" y="28"/>
                  <a:pt x="55" y="14"/>
                </a:cubicBezTo>
                <a:cubicBezTo>
                  <a:pt x="50" y="5"/>
                  <a:pt x="41" y="0"/>
                  <a:pt x="3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Freeform 200"/>
          <p:cNvSpPr>
            <a:spLocks/>
          </p:cNvSpPr>
          <p:nvPr/>
        </p:nvSpPr>
        <p:spPr bwMode="auto">
          <a:xfrm>
            <a:off x="2330678" y="3672601"/>
            <a:ext cx="62680" cy="55252"/>
          </a:xfrm>
          <a:custGeom>
            <a:avLst/>
            <a:gdLst>
              <a:gd name="T0" fmla="*/ 29 w 57"/>
              <a:gd name="T1" fmla="*/ 0 h 50"/>
              <a:gd name="T2" fmla="*/ 17 w 57"/>
              <a:gd name="T3" fmla="*/ 3 h 50"/>
              <a:gd name="T4" fmla="*/ 7 w 57"/>
              <a:gd name="T5" fmla="*/ 37 h 50"/>
              <a:gd name="T6" fmla="*/ 29 w 57"/>
              <a:gd name="T7" fmla="*/ 50 h 50"/>
              <a:gd name="T8" fmla="*/ 41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1" y="47"/>
                </a:cubicBezTo>
                <a:cubicBezTo>
                  <a:pt x="53" y="41"/>
                  <a:pt x="57" y="26"/>
                  <a:pt x="51" y="14"/>
                </a:cubicBezTo>
                <a:cubicBezTo>
                  <a:pt x="47" y="5"/>
                  <a:pt x="38" y="0"/>
                  <a:pt x="29"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Freeform 216"/>
          <p:cNvSpPr>
            <a:spLocks/>
          </p:cNvSpPr>
          <p:nvPr/>
        </p:nvSpPr>
        <p:spPr bwMode="auto">
          <a:xfrm>
            <a:off x="1485657" y="4628032"/>
            <a:ext cx="103074" cy="91467"/>
          </a:xfrm>
          <a:custGeom>
            <a:avLst/>
            <a:gdLst>
              <a:gd name="T0" fmla="*/ 47 w 94"/>
              <a:gd name="T1" fmla="*/ 0 h 83"/>
              <a:gd name="T2" fmla="*/ 28 w 94"/>
              <a:gd name="T3" fmla="*/ 5 h 83"/>
              <a:gd name="T4" fmla="*/ 10 w 94"/>
              <a:gd name="T5" fmla="*/ 61 h 83"/>
              <a:gd name="T6" fmla="*/ 47 w 94"/>
              <a:gd name="T7" fmla="*/ 83 h 83"/>
              <a:gd name="T8" fmla="*/ 66 w 94"/>
              <a:gd name="T9" fmla="*/ 78 h 83"/>
              <a:gd name="T10" fmla="*/ 83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0" y="0"/>
                  <a:pt x="34" y="2"/>
                  <a:pt x="28" y="5"/>
                </a:cubicBezTo>
                <a:cubicBezTo>
                  <a:pt x="7" y="16"/>
                  <a:pt x="0" y="41"/>
                  <a:pt x="10" y="61"/>
                </a:cubicBezTo>
                <a:cubicBezTo>
                  <a:pt x="18" y="75"/>
                  <a:pt x="32" y="83"/>
                  <a:pt x="47" y="83"/>
                </a:cubicBezTo>
                <a:cubicBezTo>
                  <a:pt x="53" y="83"/>
                  <a:pt x="60" y="81"/>
                  <a:pt x="66" y="78"/>
                </a:cubicBezTo>
                <a:cubicBezTo>
                  <a:pt x="86" y="68"/>
                  <a:pt x="94" y="43"/>
                  <a:pt x="83" y="22"/>
                </a:cubicBezTo>
                <a:cubicBezTo>
                  <a:pt x="76" y="8"/>
                  <a:pt x="62" y="0"/>
                  <a:pt x="47"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9" name="Freeform 221"/>
          <p:cNvSpPr>
            <a:spLocks/>
          </p:cNvSpPr>
          <p:nvPr/>
        </p:nvSpPr>
        <p:spPr bwMode="auto">
          <a:xfrm>
            <a:off x="998145" y="4789607"/>
            <a:ext cx="103538" cy="90074"/>
          </a:xfrm>
          <a:custGeom>
            <a:avLst/>
            <a:gdLst>
              <a:gd name="T0" fmla="*/ 47 w 94"/>
              <a:gd name="T1" fmla="*/ 0 h 82"/>
              <a:gd name="T2" fmla="*/ 27 w 94"/>
              <a:gd name="T3" fmla="*/ 4 h 82"/>
              <a:gd name="T4" fmla="*/ 10 w 94"/>
              <a:gd name="T5" fmla="*/ 60 h 82"/>
              <a:gd name="T6" fmla="*/ 47 w 94"/>
              <a:gd name="T7" fmla="*/ 82 h 82"/>
              <a:gd name="T8" fmla="*/ 66 w 94"/>
              <a:gd name="T9" fmla="*/ 78 h 82"/>
              <a:gd name="T10" fmla="*/ 83 w 94"/>
              <a:gd name="T11" fmla="*/ 22 h 82"/>
              <a:gd name="T12" fmla="*/ 47 w 94"/>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94" h="82">
                <a:moveTo>
                  <a:pt x="47" y="0"/>
                </a:moveTo>
                <a:cubicBezTo>
                  <a:pt x="40" y="0"/>
                  <a:pt x="34" y="1"/>
                  <a:pt x="27" y="4"/>
                </a:cubicBezTo>
                <a:cubicBezTo>
                  <a:pt x="7" y="15"/>
                  <a:pt x="0" y="40"/>
                  <a:pt x="10" y="60"/>
                </a:cubicBezTo>
                <a:cubicBezTo>
                  <a:pt x="18" y="74"/>
                  <a:pt x="32" y="82"/>
                  <a:pt x="47" y="82"/>
                </a:cubicBezTo>
                <a:cubicBezTo>
                  <a:pt x="53" y="82"/>
                  <a:pt x="60" y="81"/>
                  <a:pt x="66" y="78"/>
                </a:cubicBezTo>
                <a:cubicBezTo>
                  <a:pt x="86" y="67"/>
                  <a:pt x="94" y="42"/>
                  <a:pt x="83"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222"/>
          <p:cNvSpPr>
            <a:spLocks noEditPoints="1"/>
          </p:cNvSpPr>
          <p:nvPr/>
        </p:nvSpPr>
        <p:spPr bwMode="auto">
          <a:xfrm>
            <a:off x="1900009" y="4061535"/>
            <a:ext cx="96574" cy="91002"/>
          </a:xfrm>
          <a:custGeom>
            <a:avLst/>
            <a:gdLst>
              <a:gd name="T0" fmla="*/ 87 w 88"/>
              <a:gd name="T1" fmla="*/ 53 h 83"/>
              <a:gd name="T2" fmla="*/ 76 w 88"/>
              <a:gd name="T3" fmla="*/ 55 h 83"/>
              <a:gd name="T4" fmla="*/ 50 w 88"/>
              <a:gd name="T5" fmla="*/ 83 h 83"/>
              <a:gd name="T6" fmla="*/ 66 w 88"/>
              <a:gd name="T7" fmla="*/ 78 h 83"/>
              <a:gd name="T8" fmla="*/ 87 w 88"/>
              <a:gd name="T9" fmla="*/ 53 h 83"/>
              <a:gd name="T10" fmla="*/ 88 w 88"/>
              <a:gd name="T11" fmla="*/ 46 h 83"/>
              <a:gd name="T12" fmla="*/ 84 w 88"/>
              <a:gd name="T13" fmla="*/ 49 h 83"/>
              <a:gd name="T14" fmla="*/ 88 w 88"/>
              <a:gd name="T15" fmla="*/ 48 h 83"/>
              <a:gd name="T16" fmla="*/ 88 w 88"/>
              <a:gd name="T17" fmla="*/ 46 h 83"/>
              <a:gd name="T18" fmla="*/ 47 w 88"/>
              <a:gd name="T19" fmla="*/ 0 h 83"/>
              <a:gd name="T20" fmla="*/ 28 w 88"/>
              <a:gd name="T21" fmla="*/ 5 h 83"/>
              <a:gd name="T22" fmla="*/ 11 w 88"/>
              <a:gd name="T23" fmla="*/ 61 h 83"/>
              <a:gd name="T24" fmla="*/ 43 w 88"/>
              <a:gd name="T25" fmla="*/ 82 h 83"/>
              <a:gd name="T26" fmla="*/ 73 w 88"/>
              <a:gd name="T27" fmla="*/ 51 h 83"/>
              <a:gd name="T28" fmla="*/ 72 w 88"/>
              <a:gd name="T29" fmla="*/ 50 h 83"/>
              <a:gd name="T30" fmla="*/ 88 w 88"/>
              <a:gd name="T31" fmla="*/ 40 h 83"/>
              <a:gd name="T32" fmla="*/ 84 w 88"/>
              <a:gd name="T33" fmla="*/ 22 h 83"/>
              <a:gd name="T34" fmla="*/ 47 w 88"/>
              <a:gd name="T35"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83">
                <a:moveTo>
                  <a:pt x="87" y="53"/>
                </a:moveTo>
                <a:cubicBezTo>
                  <a:pt x="76" y="55"/>
                  <a:pt x="76" y="55"/>
                  <a:pt x="76" y="55"/>
                </a:cubicBezTo>
                <a:cubicBezTo>
                  <a:pt x="50" y="83"/>
                  <a:pt x="50" y="83"/>
                  <a:pt x="50" y="83"/>
                </a:cubicBezTo>
                <a:cubicBezTo>
                  <a:pt x="55" y="82"/>
                  <a:pt x="61" y="81"/>
                  <a:pt x="66" y="78"/>
                </a:cubicBezTo>
                <a:cubicBezTo>
                  <a:pt x="77" y="73"/>
                  <a:pt x="84" y="63"/>
                  <a:pt x="87" y="53"/>
                </a:cubicBezTo>
                <a:moveTo>
                  <a:pt x="88" y="46"/>
                </a:moveTo>
                <a:cubicBezTo>
                  <a:pt x="84" y="49"/>
                  <a:pt x="84" y="49"/>
                  <a:pt x="84" y="49"/>
                </a:cubicBezTo>
                <a:cubicBezTo>
                  <a:pt x="88" y="48"/>
                  <a:pt x="88" y="48"/>
                  <a:pt x="88" y="48"/>
                </a:cubicBezTo>
                <a:cubicBezTo>
                  <a:pt x="88" y="47"/>
                  <a:pt x="88" y="46"/>
                  <a:pt x="88" y="46"/>
                </a:cubicBezTo>
                <a:moveTo>
                  <a:pt x="47" y="0"/>
                </a:moveTo>
                <a:cubicBezTo>
                  <a:pt x="41" y="0"/>
                  <a:pt x="34" y="1"/>
                  <a:pt x="28" y="5"/>
                </a:cubicBezTo>
                <a:cubicBezTo>
                  <a:pt x="8" y="15"/>
                  <a:pt x="0" y="40"/>
                  <a:pt x="11" y="61"/>
                </a:cubicBezTo>
                <a:cubicBezTo>
                  <a:pt x="17" y="73"/>
                  <a:pt x="30" y="81"/>
                  <a:pt x="43" y="82"/>
                </a:cubicBezTo>
                <a:cubicBezTo>
                  <a:pt x="73" y="51"/>
                  <a:pt x="73" y="51"/>
                  <a:pt x="73" y="51"/>
                </a:cubicBezTo>
                <a:cubicBezTo>
                  <a:pt x="72" y="50"/>
                  <a:pt x="72" y="50"/>
                  <a:pt x="72" y="50"/>
                </a:cubicBezTo>
                <a:cubicBezTo>
                  <a:pt x="88" y="40"/>
                  <a:pt x="88" y="40"/>
                  <a:pt x="88" y="40"/>
                </a:cubicBezTo>
                <a:cubicBezTo>
                  <a:pt x="88" y="34"/>
                  <a:pt x="87" y="28"/>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223"/>
          <p:cNvSpPr>
            <a:spLocks/>
          </p:cNvSpPr>
          <p:nvPr/>
        </p:nvSpPr>
        <p:spPr bwMode="auto">
          <a:xfrm>
            <a:off x="1946903" y="4105179"/>
            <a:ext cx="49680" cy="47358"/>
          </a:xfrm>
          <a:custGeom>
            <a:avLst/>
            <a:gdLst>
              <a:gd name="T0" fmla="*/ 45 w 45"/>
              <a:gd name="T1" fmla="*/ 0 h 43"/>
              <a:gd name="T2" fmla="*/ 29 w 45"/>
              <a:gd name="T3" fmla="*/ 10 h 43"/>
              <a:gd name="T4" fmla="*/ 30 w 45"/>
              <a:gd name="T5" fmla="*/ 11 h 43"/>
              <a:gd name="T6" fmla="*/ 0 w 45"/>
              <a:gd name="T7" fmla="*/ 42 h 43"/>
              <a:gd name="T8" fmla="*/ 4 w 45"/>
              <a:gd name="T9" fmla="*/ 43 h 43"/>
              <a:gd name="T10" fmla="*/ 7 w 45"/>
              <a:gd name="T11" fmla="*/ 43 h 43"/>
              <a:gd name="T12" fmla="*/ 33 w 45"/>
              <a:gd name="T13" fmla="*/ 15 h 43"/>
              <a:gd name="T14" fmla="*/ 44 w 45"/>
              <a:gd name="T15" fmla="*/ 13 h 43"/>
              <a:gd name="T16" fmla="*/ 45 w 45"/>
              <a:gd name="T17" fmla="*/ 8 h 43"/>
              <a:gd name="T18" fmla="*/ 41 w 45"/>
              <a:gd name="T19" fmla="*/ 9 h 43"/>
              <a:gd name="T20" fmla="*/ 45 w 45"/>
              <a:gd name="T21" fmla="*/ 6 h 43"/>
              <a:gd name="T22" fmla="*/ 45 w 45"/>
              <a:gd name="T2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43">
                <a:moveTo>
                  <a:pt x="45" y="0"/>
                </a:moveTo>
                <a:cubicBezTo>
                  <a:pt x="29" y="10"/>
                  <a:pt x="29" y="10"/>
                  <a:pt x="29" y="10"/>
                </a:cubicBezTo>
                <a:cubicBezTo>
                  <a:pt x="30" y="11"/>
                  <a:pt x="30" y="11"/>
                  <a:pt x="30" y="11"/>
                </a:cubicBezTo>
                <a:cubicBezTo>
                  <a:pt x="0" y="42"/>
                  <a:pt x="0" y="42"/>
                  <a:pt x="0" y="42"/>
                </a:cubicBezTo>
                <a:cubicBezTo>
                  <a:pt x="1" y="43"/>
                  <a:pt x="3" y="43"/>
                  <a:pt x="4" y="43"/>
                </a:cubicBezTo>
                <a:cubicBezTo>
                  <a:pt x="5" y="43"/>
                  <a:pt x="6" y="43"/>
                  <a:pt x="7" y="43"/>
                </a:cubicBezTo>
                <a:cubicBezTo>
                  <a:pt x="33" y="15"/>
                  <a:pt x="33" y="15"/>
                  <a:pt x="33" y="15"/>
                </a:cubicBezTo>
                <a:cubicBezTo>
                  <a:pt x="44" y="13"/>
                  <a:pt x="44" y="13"/>
                  <a:pt x="44" y="13"/>
                </a:cubicBezTo>
                <a:cubicBezTo>
                  <a:pt x="44" y="12"/>
                  <a:pt x="45" y="10"/>
                  <a:pt x="45" y="8"/>
                </a:cubicBezTo>
                <a:cubicBezTo>
                  <a:pt x="41" y="9"/>
                  <a:pt x="41" y="9"/>
                  <a:pt x="41" y="9"/>
                </a:cubicBezTo>
                <a:cubicBezTo>
                  <a:pt x="45" y="6"/>
                  <a:pt x="45" y="6"/>
                  <a:pt x="45" y="6"/>
                </a:cubicBezTo>
                <a:cubicBezTo>
                  <a:pt x="45" y="4"/>
                  <a:pt x="45" y="2"/>
                  <a:pt x="45"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224"/>
          <p:cNvSpPr>
            <a:spLocks noEditPoints="1"/>
          </p:cNvSpPr>
          <p:nvPr/>
        </p:nvSpPr>
        <p:spPr bwMode="auto">
          <a:xfrm>
            <a:off x="2195568" y="3365237"/>
            <a:ext cx="91002" cy="82645"/>
          </a:xfrm>
          <a:custGeom>
            <a:avLst/>
            <a:gdLst>
              <a:gd name="T0" fmla="*/ 28 w 83"/>
              <a:gd name="T1" fmla="*/ 2 h 75"/>
              <a:gd name="T2" fmla="*/ 23 w 83"/>
              <a:gd name="T3" fmla="*/ 5 h 75"/>
              <a:gd name="T4" fmla="*/ 3 w 83"/>
              <a:gd name="T5" fmla="*/ 45 h 75"/>
              <a:gd name="T6" fmla="*/ 28 w 83"/>
              <a:gd name="T7" fmla="*/ 2 h 75"/>
              <a:gd name="T8" fmla="*/ 40 w 83"/>
              <a:gd name="T9" fmla="*/ 0 h 75"/>
              <a:gd name="T10" fmla="*/ 35 w 83"/>
              <a:gd name="T11" fmla="*/ 1 h 75"/>
              <a:gd name="T12" fmla="*/ 5 w 83"/>
              <a:gd name="T13" fmla="*/ 51 h 75"/>
              <a:gd name="T14" fmla="*/ 7 w 83"/>
              <a:gd name="T15" fmla="*/ 55 h 75"/>
              <a:gd name="T16" fmla="*/ 40 w 83"/>
              <a:gd name="T17" fmla="*/ 75 h 75"/>
              <a:gd name="T18" fmla="*/ 57 w 83"/>
              <a:gd name="T19" fmla="*/ 71 h 75"/>
              <a:gd name="T20" fmla="*/ 73 w 83"/>
              <a:gd name="T21" fmla="*/ 20 h 75"/>
              <a:gd name="T22" fmla="*/ 40 w 83"/>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75">
                <a:moveTo>
                  <a:pt x="28" y="2"/>
                </a:moveTo>
                <a:cubicBezTo>
                  <a:pt x="26" y="3"/>
                  <a:pt x="24" y="4"/>
                  <a:pt x="23" y="5"/>
                </a:cubicBezTo>
                <a:cubicBezTo>
                  <a:pt x="8" y="13"/>
                  <a:pt x="0" y="29"/>
                  <a:pt x="3" y="45"/>
                </a:cubicBezTo>
                <a:cubicBezTo>
                  <a:pt x="28" y="2"/>
                  <a:pt x="28" y="2"/>
                  <a:pt x="28" y="2"/>
                </a:cubicBezTo>
                <a:moveTo>
                  <a:pt x="40" y="0"/>
                </a:moveTo>
                <a:cubicBezTo>
                  <a:pt x="38" y="0"/>
                  <a:pt x="36" y="1"/>
                  <a:pt x="35" y="1"/>
                </a:cubicBezTo>
                <a:cubicBezTo>
                  <a:pt x="5" y="51"/>
                  <a:pt x="5" y="51"/>
                  <a:pt x="5" y="51"/>
                </a:cubicBezTo>
                <a:cubicBezTo>
                  <a:pt x="6" y="53"/>
                  <a:pt x="6" y="54"/>
                  <a:pt x="7" y="55"/>
                </a:cubicBezTo>
                <a:cubicBezTo>
                  <a:pt x="14" y="68"/>
                  <a:pt x="27" y="75"/>
                  <a:pt x="40" y="75"/>
                </a:cubicBezTo>
                <a:cubicBezTo>
                  <a:pt x="46" y="75"/>
                  <a:pt x="52" y="74"/>
                  <a:pt x="57" y="71"/>
                </a:cubicBezTo>
                <a:cubicBezTo>
                  <a:pt x="76" y="61"/>
                  <a:pt x="83" y="39"/>
                  <a:pt x="73" y="20"/>
                </a:cubicBezTo>
                <a:cubicBezTo>
                  <a:pt x="66" y="8"/>
                  <a:pt x="53" y="0"/>
                  <a:pt x="40"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232"/>
          <p:cNvSpPr>
            <a:spLocks/>
          </p:cNvSpPr>
          <p:nvPr/>
        </p:nvSpPr>
        <p:spPr bwMode="auto">
          <a:xfrm>
            <a:off x="2660794" y="3260305"/>
            <a:ext cx="93324" cy="82181"/>
          </a:xfrm>
          <a:custGeom>
            <a:avLst/>
            <a:gdLst>
              <a:gd name="T0" fmla="*/ 43 w 85"/>
              <a:gd name="T1" fmla="*/ 0 h 75"/>
              <a:gd name="T2" fmla="*/ 25 w 85"/>
              <a:gd name="T3" fmla="*/ 5 h 75"/>
              <a:gd name="T4" fmla="*/ 10 w 85"/>
              <a:gd name="T5" fmla="*/ 55 h 75"/>
              <a:gd name="T6" fmla="*/ 43 w 85"/>
              <a:gd name="T7" fmla="*/ 75 h 75"/>
              <a:gd name="T8" fmla="*/ 60 w 85"/>
              <a:gd name="T9" fmla="*/ 71 h 75"/>
              <a:gd name="T10" fmla="*/ 76 w 85"/>
              <a:gd name="T11" fmla="*/ 20 h 75"/>
              <a:gd name="T12" fmla="*/ 43 w 85"/>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85" h="75">
                <a:moveTo>
                  <a:pt x="43" y="0"/>
                </a:moveTo>
                <a:cubicBezTo>
                  <a:pt x="37" y="0"/>
                  <a:pt x="31" y="2"/>
                  <a:pt x="25" y="5"/>
                </a:cubicBezTo>
                <a:cubicBezTo>
                  <a:pt x="7" y="14"/>
                  <a:pt x="0" y="37"/>
                  <a:pt x="10" y="55"/>
                </a:cubicBezTo>
                <a:cubicBezTo>
                  <a:pt x="16" y="68"/>
                  <a:pt x="29" y="75"/>
                  <a:pt x="43" y="75"/>
                </a:cubicBezTo>
                <a:cubicBezTo>
                  <a:pt x="49" y="75"/>
                  <a:pt x="55" y="74"/>
                  <a:pt x="60" y="71"/>
                </a:cubicBezTo>
                <a:cubicBezTo>
                  <a:pt x="78" y="61"/>
                  <a:pt x="85" y="38"/>
                  <a:pt x="76" y="20"/>
                </a:cubicBezTo>
                <a:cubicBezTo>
                  <a:pt x="69" y="7"/>
                  <a:pt x="56" y="0"/>
                  <a:pt x="43"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文本框 50"/>
          <p:cNvSpPr txBox="1"/>
          <p:nvPr/>
        </p:nvSpPr>
        <p:spPr>
          <a:xfrm>
            <a:off x="1459048" y="502374"/>
            <a:ext cx="4502332" cy="5183342"/>
          </a:xfrm>
          <a:prstGeom prst="rect">
            <a:avLst/>
          </a:prstGeom>
          <a:noFill/>
        </p:spPr>
        <p:txBody>
          <a:bodyPr wrap="square" rtlCol="0" anchor="ctr">
            <a:spAutoFit/>
          </a:bodyPr>
          <a:lstStyle/>
          <a:p>
            <a:pPr algn="ctr">
              <a:lnSpc>
                <a:spcPct val="150000"/>
              </a:lnSpc>
            </a:pPr>
            <a:r>
              <a:rPr lang="en-US" altLang="zh-CN" sz="25000" dirty="0">
                <a:latin typeface="微软雅黑" panose="020B0503020204020204" pitchFamily="34" charset="-122"/>
                <a:ea typeface="微软雅黑" panose="020B0503020204020204" pitchFamily="34" charset="-122"/>
              </a:rPr>
              <a:t>4</a:t>
            </a:r>
          </a:p>
        </p:txBody>
      </p:sp>
      <p:sp useBgFill="1">
        <p:nvSpPr>
          <p:cNvPr id="52" name="矩形 51"/>
          <p:cNvSpPr/>
          <p:nvPr/>
        </p:nvSpPr>
        <p:spPr>
          <a:xfrm>
            <a:off x="3709536" y="2948731"/>
            <a:ext cx="3031888" cy="568905"/>
          </a:xfrm>
          <a:prstGeom prst="rect">
            <a:avLst/>
          </a:prstGeom>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zh-CN" altLang="en-US" sz="3600" dirty="0">
              <a:solidFill>
                <a:schemeClr val="tx1"/>
              </a:solidFill>
              <a:effectLst>
                <a:innerShdw blurRad="63500" dist="50800" dir="16200000">
                  <a:prstClr val="black">
                    <a:alpha val="30000"/>
                  </a:prstClr>
                </a:innerShdw>
              </a:effectLst>
              <a:latin typeface="+mn-ea"/>
            </a:endParaRPr>
          </a:p>
        </p:txBody>
      </p:sp>
      <p:sp>
        <p:nvSpPr>
          <p:cNvPr id="53" name="文本框 52"/>
          <p:cNvSpPr txBox="1"/>
          <p:nvPr/>
        </p:nvSpPr>
        <p:spPr>
          <a:xfrm>
            <a:off x="4681006" y="3631262"/>
            <a:ext cx="5859994" cy="707886"/>
          </a:xfrm>
          <a:prstGeom prst="rect">
            <a:avLst/>
          </a:prstGeom>
          <a:noFill/>
        </p:spPr>
        <p:txBody>
          <a:bodyPr wrap="square" rtlCol="0">
            <a:spAutoFit/>
          </a:bodyPr>
          <a:lstStyle/>
          <a:p>
            <a:r>
              <a:rPr lang="zh-CN" altLang="en-US" sz="4000" b="1" dirty="0">
                <a:solidFill>
                  <a:schemeClr val="tx2"/>
                </a:solidFill>
              </a:rPr>
              <a:t>尾递归与迭代的关系</a:t>
            </a:r>
          </a:p>
        </p:txBody>
      </p:sp>
      <p:sp>
        <p:nvSpPr>
          <p:cNvPr id="61" name="矩形 60"/>
          <p:cNvSpPr/>
          <p:nvPr/>
        </p:nvSpPr>
        <p:spPr>
          <a:xfrm>
            <a:off x="3592956" y="2959978"/>
            <a:ext cx="1529586" cy="584775"/>
          </a:xfrm>
          <a:prstGeom prst="rect">
            <a:avLst/>
          </a:prstGeom>
        </p:spPr>
        <p:txBody>
          <a:bodyPr wrap="none">
            <a:spAutoFit/>
          </a:bodyPr>
          <a:lstStyle/>
          <a:p>
            <a:r>
              <a:rPr kumimoji="1" lang="en-US" altLang="zh-CN" sz="3200" dirty="0">
                <a:solidFill>
                  <a:schemeClr val="tx2"/>
                </a:solidFill>
                <a:effectLst>
                  <a:innerShdw blurRad="63500" dist="50800" dir="16200000">
                    <a:prstClr val="black">
                      <a:alpha val="30000"/>
                    </a:prstClr>
                  </a:innerShdw>
                </a:effectLst>
                <a:latin typeface="+mn-ea"/>
              </a:rPr>
              <a:t>Part 04</a:t>
            </a:r>
            <a:endParaRPr kumimoji="1" lang="zh-CN" altLang="en-US" sz="3200" dirty="0">
              <a:solidFill>
                <a:schemeClr val="tx2"/>
              </a:solidFill>
              <a:effectLst>
                <a:innerShdw blurRad="63500" dist="50800" dir="16200000">
                  <a:prstClr val="black">
                    <a:alpha val="30000"/>
                  </a:prstClr>
                </a:innerShdw>
              </a:effectLst>
              <a:latin typeface="+mn-ea"/>
            </a:endParaRPr>
          </a:p>
        </p:txBody>
      </p:sp>
      <p:cxnSp>
        <p:nvCxnSpPr>
          <p:cNvPr id="62" name="直接连接符 61"/>
          <p:cNvCxnSpPr/>
          <p:nvPr/>
        </p:nvCxnSpPr>
        <p:spPr>
          <a:xfrm>
            <a:off x="4778443" y="3631262"/>
            <a:ext cx="4887962" cy="0"/>
          </a:xfrm>
          <a:prstGeom prst="line">
            <a:avLst/>
          </a:prstGeom>
          <a:ln>
            <a:solidFill>
              <a:schemeClr val="tx2"/>
            </a:solidFill>
            <a:prstDash val="lgDash"/>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rot="1318224" flipV="1">
            <a:off x="33518" y="3438740"/>
            <a:ext cx="1982544" cy="15648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V="1">
            <a:off x="6311730" y="1786386"/>
            <a:ext cx="4585805" cy="13422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rot="1318224" flipV="1">
            <a:off x="1725780" y="3618066"/>
            <a:ext cx="927183" cy="7318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V="1">
            <a:off x="8387754" y="2629404"/>
            <a:ext cx="276605" cy="809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10467604" y="1202830"/>
            <a:ext cx="1956873" cy="5366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直接连接符 277"/>
          <p:cNvCxnSpPr>
            <a:stCxn id="271" idx="0"/>
          </p:cNvCxnSpPr>
          <p:nvPr/>
        </p:nvCxnSpPr>
        <p:spPr>
          <a:xfrm flipV="1">
            <a:off x="6732135" y="2355576"/>
            <a:ext cx="358754" cy="514109"/>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79" name="直接连接符 278"/>
          <p:cNvCxnSpPr>
            <a:stCxn id="234" idx="1"/>
          </p:cNvCxnSpPr>
          <p:nvPr/>
        </p:nvCxnSpPr>
        <p:spPr>
          <a:xfrm flipH="1" flipV="1">
            <a:off x="7095184" y="2355577"/>
            <a:ext cx="876912" cy="280144"/>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82" name="直接连接符 281"/>
          <p:cNvCxnSpPr>
            <a:stCxn id="252" idx="2"/>
            <a:endCxn id="234" idx="1"/>
          </p:cNvCxnSpPr>
          <p:nvPr/>
        </p:nvCxnSpPr>
        <p:spPr>
          <a:xfrm flipH="1">
            <a:off x="7972096" y="1978766"/>
            <a:ext cx="1241019" cy="656955"/>
          </a:xfrm>
          <a:prstGeom prst="line">
            <a:avLst/>
          </a:prstGeom>
          <a:ln>
            <a:solidFill>
              <a:schemeClr val="tx1">
                <a:alpha val="44000"/>
              </a:schemeClr>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a:stCxn id="235" idx="5"/>
            <a:endCxn id="252" idx="5"/>
          </p:cNvCxnSpPr>
          <p:nvPr/>
        </p:nvCxnSpPr>
        <p:spPr>
          <a:xfrm flipH="1">
            <a:off x="9316273" y="1917459"/>
            <a:ext cx="1202850" cy="7514"/>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p:nvPr/>
        </p:nvCxnSpPr>
        <p:spPr>
          <a:xfrm flipH="1">
            <a:off x="1569463" y="4152537"/>
            <a:ext cx="792555" cy="870147"/>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296" name="直接连接符 295"/>
          <p:cNvCxnSpPr>
            <a:endCxn id="259" idx="4"/>
          </p:cNvCxnSpPr>
          <p:nvPr/>
        </p:nvCxnSpPr>
        <p:spPr>
          <a:xfrm flipH="1" flipV="1">
            <a:off x="1070842" y="4875287"/>
            <a:ext cx="471171" cy="147397"/>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299" name="直接连接符 298"/>
          <p:cNvCxnSpPr>
            <a:endCxn id="259" idx="1"/>
          </p:cNvCxnSpPr>
          <p:nvPr/>
        </p:nvCxnSpPr>
        <p:spPr>
          <a:xfrm flipH="1">
            <a:off x="1027885" y="4152537"/>
            <a:ext cx="1319331" cy="641464"/>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a:stCxn id="243" idx="10"/>
            <a:endCxn id="265" idx="2"/>
          </p:cNvCxnSpPr>
          <p:nvPr/>
        </p:nvCxnSpPr>
        <p:spPr>
          <a:xfrm>
            <a:off x="7298848" y="3201212"/>
            <a:ext cx="632495" cy="215146"/>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14" name="直接连接符 313"/>
          <p:cNvCxnSpPr>
            <a:stCxn id="243" idx="6"/>
            <a:endCxn id="241" idx="6"/>
          </p:cNvCxnSpPr>
          <p:nvPr/>
        </p:nvCxnSpPr>
        <p:spPr>
          <a:xfrm flipV="1">
            <a:off x="7274687" y="3030427"/>
            <a:ext cx="1658512" cy="155445"/>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17" name="直接连接符 316"/>
          <p:cNvCxnSpPr>
            <a:stCxn id="265" idx="5"/>
            <a:endCxn id="241" idx="8"/>
          </p:cNvCxnSpPr>
          <p:nvPr/>
        </p:nvCxnSpPr>
        <p:spPr>
          <a:xfrm flipV="1">
            <a:off x="8034729" y="3044593"/>
            <a:ext cx="930360" cy="316794"/>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22" name="直接连接符 321"/>
          <p:cNvCxnSpPr/>
          <p:nvPr/>
        </p:nvCxnSpPr>
        <p:spPr>
          <a:xfrm flipV="1">
            <a:off x="2266447" y="3297335"/>
            <a:ext cx="404333" cy="1034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接连接符 324"/>
          <p:cNvCxnSpPr/>
          <p:nvPr/>
        </p:nvCxnSpPr>
        <p:spPr>
          <a:xfrm flipV="1">
            <a:off x="2369833" y="3338471"/>
            <a:ext cx="326201" cy="350513"/>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28" name="直接连接符 327"/>
          <p:cNvCxnSpPr/>
          <p:nvPr/>
        </p:nvCxnSpPr>
        <p:spPr>
          <a:xfrm flipH="1" flipV="1">
            <a:off x="2254599" y="3430502"/>
            <a:ext cx="85054" cy="252406"/>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30860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ox(out)">
                                      <p:cBhvr>
                                        <p:cTn id="7" dur="1500"/>
                                        <p:tgtEl>
                                          <p:spTgt spid="51"/>
                                        </p:tgtEl>
                                      </p:cBhvr>
                                    </p:animEffect>
                                  </p:childTnLst>
                                </p:cTn>
                              </p:par>
                              <p:par>
                                <p:cTn id="8" presetID="22" presetClass="entr" presetSubtype="1" fill="hold" grpId="0" nodeType="withEffect">
                                  <p:stCondLst>
                                    <p:cond delay="1250"/>
                                  </p:stCondLst>
                                  <p:childTnLst>
                                    <p:set>
                                      <p:cBhvr>
                                        <p:cTn id="9" dur="1" fill="hold">
                                          <p:stCondLst>
                                            <p:cond delay="0"/>
                                          </p:stCondLst>
                                        </p:cTn>
                                        <p:tgtEl>
                                          <p:spTgt spid="53"/>
                                        </p:tgtEl>
                                        <p:attrNameLst>
                                          <p:attrName>style.visibility</p:attrName>
                                        </p:attrNameLst>
                                      </p:cBhvr>
                                      <p:to>
                                        <p:strVal val="visible"/>
                                      </p:to>
                                    </p:set>
                                    <p:animEffect transition="in" filter="wipe(up)">
                                      <p:cBhvr>
                                        <p:cTn id="10" dur="1000"/>
                                        <p:tgtEl>
                                          <p:spTgt spid="53"/>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22" presetClass="entr" presetSubtype="8" fill="hold" nodeType="withEffect">
                                  <p:stCondLst>
                                    <p:cond delay="500"/>
                                  </p:stCondLst>
                                  <p:childTnLst>
                                    <p:set>
                                      <p:cBhvr>
                                        <p:cTn id="15" dur="1" fill="hold">
                                          <p:stCondLst>
                                            <p:cond delay="0"/>
                                          </p:stCondLst>
                                        </p:cTn>
                                        <p:tgtEl>
                                          <p:spTgt spid="114"/>
                                        </p:tgtEl>
                                        <p:attrNameLst>
                                          <p:attrName>style.visibility</p:attrName>
                                        </p:attrNameLst>
                                      </p:cBhvr>
                                      <p:to>
                                        <p:strVal val="visible"/>
                                      </p:to>
                                    </p:set>
                                    <p:animEffect transition="in" filter="wipe(left)">
                                      <p:cBhvr>
                                        <p:cTn id="16" dur="500"/>
                                        <p:tgtEl>
                                          <p:spTgt spid="114"/>
                                        </p:tgtEl>
                                      </p:cBhvr>
                                    </p:animEffect>
                                  </p:childTnLst>
                                </p:cTn>
                              </p:par>
                              <p:par>
                                <p:cTn id="17" presetID="22" presetClass="entr" presetSubtype="2" fill="hold" nodeType="withEffect">
                                  <p:stCondLst>
                                    <p:cond delay="500"/>
                                  </p:stCondLst>
                                  <p:childTnLst>
                                    <p:set>
                                      <p:cBhvr>
                                        <p:cTn id="18" dur="1" fill="hold">
                                          <p:stCondLst>
                                            <p:cond delay="0"/>
                                          </p:stCondLst>
                                        </p:cTn>
                                        <p:tgtEl>
                                          <p:spTgt spid="116"/>
                                        </p:tgtEl>
                                        <p:attrNameLst>
                                          <p:attrName>style.visibility</p:attrName>
                                        </p:attrNameLst>
                                      </p:cBhvr>
                                      <p:to>
                                        <p:strVal val="visible"/>
                                      </p:to>
                                    </p:set>
                                    <p:animEffect transition="in" filter="wipe(right)">
                                      <p:cBhvr>
                                        <p:cTn id="19" dur="500"/>
                                        <p:tgtEl>
                                          <p:spTgt spid="116"/>
                                        </p:tgtEl>
                                      </p:cBhvr>
                                    </p:animEffect>
                                  </p:childTnLst>
                                </p:cTn>
                              </p:par>
                              <p:par>
                                <p:cTn id="20" presetID="22" presetClass="entr" presetSubtype="2" fill="hold" nodeType="withEffect">
                                  <p:stCondLst>
                                    <p:cond delay="500"/>
                                  </p:stCondLst>
                                  <p:childTnLst>
                                    <p:set>
                                      <p:cBhvr>
                                        <p:cTn id="21" dur="1" fill="hold">
                                          <p:stCondLst>
                                            <p:cond delay="0"/>
                                          </p:stCondLst>
                                        </p:cTn>
                                        <p:tgtEl>
                                          <p:spTgt spid="115"/>
                                        </p:tgtEl>
                                        <p:attrNameLst>
                                          <p:attrName>style.visibility</p:attrName>
                                        </p:attrNameLst>
                                      </p:cBhvr>
                                      <p:to>
                                        <p:strVal val="visible"/>
                                      </p:to>
                                    </p:set>
                                    <p:animEffect transition="in" filter="wipe(right)">
                                      <p:cBhvr>
                                        <p:cTn id="22" dur="500"/>
                                        <p:tgtEl>
                                          <p:spTgt spid="115"/>
                                        </p:tgtEl>
                                      </p:cBhvr>
                                    </p:animEffect>
                                  </p:childTnLst>
                                </p:cTn>
                              </p:par>
                              <p:par>
                                <p:cTn id="23" presetID="22" presetClass="entr" presetSubtype="8" fill="hold" nodeType="withEffect">
                                  <p:stCondLst>
                                    <p:cond delay="500"/>
                                  </p:stCondLst>
                                  <p:childTnLst>
                                    <p:set>
                                      <p:cBhvr>
                                        <p:cTn id="24" dur="1" fill="hold">
                                          <p:stCondLst>
                                            <p:cond delay="0"/>
                                          </p:stCondLst>
                                        </p:cTn>
                                        <p:tgtEl>
                                          <p:spTgt spid="123"/>
                                        </p:tgtEl>
                                        <p:attrNameLst>
                                          <p:attrName>style.visibility</p:attrName>
                                        </p:attrNameLst>
                                      </p:cBhvr>
                                      <p:to>
                                        <p:strVal val="visible"/>
                                      </p:to>
                                    </p:set>
                                    <p:animEffect transition="in" filter="wipe(left)">
                                      <p:cBhvr>
                                        <p:cTn id="25" dur="500"/>
                                        <p:tgtEl>
                                          <p:spTgt spid="123"/>
                                        </p:tgtEl>
                                      </p:cBhvr>
                                    </p:animEffect>
                                  </p:childTnLst>
                                </p:cTn>
                              </p:par>
                              <p:par>
                                <p:cTn id="26" presetID="31" presetClass="entr" presetSubtype="0" fill="hold" nodeType="withEffect">
                                  <p:stCondLst>
                                    <p:cond delay="250"/>
                                  </p:stCondLst>
                                  <p:childTnLst>
                                    <p:set>
                                      <p:cBhvr>
                                        <p:cTn id="27" dur="1" fill="hold">
                                          <p:stCondLst>
                                            <p:cond delay="0"/>
                                          </p:stCondLst>
                                        </p:cTn>
                                        <p:tgtEl>
                                          <p:spTgt spid="288"/>
                                        </p:tgtEl>
                                        <p:attrNameLst>
                                          <p:attrName>style.visibility</p:attrName>
                                        </p:attrNameLst>
                                      </p:cBhvr>
                                      <p:to>
                                        <p:strVal val="visible"/>
                                      </p:to>
                                    </p:set>
                                    <p:anim calcmode="lin" valueType="num">
                                      <p:cBhvr>
                                        <p:cTn id="28" dur="1000" fill="hold"/>
                                        <p:tgtEl>
                                          <p:spTgt spid="288"/>
                                        </p:tgtEl>
                                        <p:attrNameLst>
                                          <p:attrName>ppt_w</p:attrName>
                                        </p:attrNameLst>
                                      </p:cBhvr>
                                      <p:tavLst>
                                        <p:tav tm="0">
                                          <p:val>
                                            <p:fltVal val="0"/>
                                          </p:val>
                                        </p:tav>
                                        <p:tav tm="100000">
                                          <p:val>
                                            <p:strVal val="#ppt_w"/>
                                          </p:val>
                                        </p:tav>
                                      </p:tavLst>
                                    </p:anim>
                                    <p:anim calcmode="lin" valueType="num">
                                      <p:cBhvr>
                                        <p:cTn id="29" dur="1000" fill="hold"/>
                                        <p:tgtEl>
                                          <p:spTgt spid="288"/>
                                        </p:tgtEl>
                                        <p:attrNameLst>
                                          <p:attrName>ppt_h</p:attrName>
                                        </p:attrNameLst>
                                      </p:cBhvr>
                                      <p:tavLst>
                                        <p:tav tm="0">
                                          <p:val>
                                            <p:fltVal val="0"/>
                                          </p:val>
                                        </p:tav>
                                        <p:tav tm="100000">
                                          <p:val>
                                            <p:strVal val="#ppt_h"/>
                                          </p:val>
                                        </p:tav>
                                      </p:tavLst>
                                    </p:anim>
                                    <p:anim calcmode="lin" valueType="num">
                                      <p:cBhvr>
                                        <p:cTn id="30" dur="1000" fill="hold"/>
                                        <p:tgtEl>
                                          <p:spTgt spid="288"/>
                                        </p:tgtEl>
                                        <p:attrNameLst>
                                          <p:attrName>style.rotation</p:attrName>
                                        </p:attrNameLst>
                                      </p:cBhvr>
                                      <p:tavLst>
                                        <p:tav tm="0">
                                          <p:val>
                                            <p:fltVal val="90"/>
                                          </p:val>
                                        </p:tav>
                                        <p:tav tm="100000">
                                          <p:val>
                                            <p:fltVal val="0"/>
                                          </p:val>
                                        </p:tav>
                                      </p:tavLst>
                                    </p:anim>
                                    <p:animEffect transition="in" filter="fade">
                                      <p:cBhvr>
                                        <p:cTn id="31" dur="1000"/>
                                        <p:tgtEl>
                                          <p:spTgt spid="288"/>
                                        </p:tgtEl>
                                      </p:cBhvr>
                                    </p:animEffect>
                                  </p:childTnLst>
                                </p:cTn>
                              </p:par>
                              <p:par>
                                <p:cTn id="32" presetID="31" presetClass="entr" presetSubtype="0" fill="hold" nodeType="withEffect">
                                  <p:stCondLst>
                                    <p:cond delay="250"/>
                                  </p:stCondLst>
                                  <p:childTnLst>
                                    <p:set>
                                      <p:cBhvr>
                                        <p:cTn id="33" dur="1" fill="hold">
                                          <p:stCondLst>
                                            <p:cond delay="0"/>
                                          </p:stCondLst>
                                        </p:cTn>
                                        <p:tgtEl>
                                          <p:spTgt spid="299"/>
                                        </p:tgtEl>
                                        <p:attrNameLst>
                                          <p:attrName>style.visibility</p:attrName>
                                        </p:attrNameLst>
                                      </p:cBhvr>
                                      <p:to>
                                        <p:strVal val="visible"/>
                                      </p:to>
                                    </p:set>
                                    <p:anim calcmode="lin" valueType="num">
                                      <p:cBhvr>
                                        <p:cTn id="34" dur="1000" fill="hold"/>
                                        <p:tgtEl>
                                          <p:spTgt spid="299"/>
                                        </p:tgtEl>
                                        <p:attrNameLst>
                                          <p:attrName>ppt_w</p:attrName>
                                        </p:attrNameLst>
                                      </p:cBhvr>
                                      <p:tavLst>
                                        <p:tav tm="0">
                                          <p:val>
                                            <p:fltVal val="0"/>
                                          </p:val>
                                        </p:tav>
                                        <p:tav tm="100000">
                                          <p:val>
                                            <p:strVal val="#ppt_w"/>
                                          </p:val>
                                        </p:tav>
                                      </p:tavLst>
                                    </p:anim>
                                    <p:anim calcmode="lin" valueType="num">
                                      <p:cBhvr>
                                        <p:cTn id="35" dur="1000" fill="hold"/>
                                        <p:tgtEl>
                                          <p:spTgt spid="299"/>
                                        </p:tgtEl>
                                        <p:attrNameLst>
                                          <p:attrName>ppt_h</p:attrName>
                                        </p:attrNameLst>
                                      </p:cBhvr>
                                      <p:tavLst>
                                        <p:tav tm="0">
                                          <p:val>
                                            <p:fltVal val="0"/>
                                          </p:val>
                                        </p:tav>
                                        <p:tav tm="100000">
                                          <p:val>
                                            <p:strVal val="#ppt_h"/>
                                          </p:val>
                                        </p:tav>
                                      </p:tavLst>
                                    </p:anim>
                                    <p:anim calcmode="lin" valueType="num">
                                      <p:cBhvr>
                                        <p:cTn id="36" dur="1000" fill="hold"/>
                                        <p:tgtEl>
                                          <p:spTgt spid="299"/>
                                        </p:tgtEl>
                                        <p:attrNameLst>
                                          <p:attrName>style.rotation</p:attrName>
                                        </p:attrNameLst>
                                      </p:cBhvr>
                                      <p:tavLst>
                                        <p:tav tm="0">
                                          <p:val>
                                            <p:fltVal val="90"/>
                                          </p:val>
                                        </p:tav>
                                        <p:tav tm="100000">
                                          <p:val>
                                            <p:fltVal val="0"/>
                                          </p:val>
                                        </p:tav>
                                      </p:tavLst>
                                    </p:anim>
                                    <p:animEffect transition="in" filter="fade">
                                      <p:cBhvr>
                                        <p:cTn id="37" dur="1000"/>
                                        <p:tgtEl>
                                          <p:spTgt spid="299"/>
                                        </p:tgtEl>
                                      </p:cBhvr>
                                    </p:animEffect>
                                  </p:childTnLst>
                                </p:cTn>
                              </p:par>
                              <p:par>
                                <p:cTn id="38" presetID="31" presetClass="entr" presetSubtype="0" fill="hold" nodeType="withEffect">
                                  <p:stCondLst>
                                    <p:cond delay="250"/>
                                  </p:stCondLst>
                                  <p:childTnLst>
                                    <p:set>
                                      <p:cBhvr>
                                        <p:cTn id="39" dur="1" fill="hold">
                                          <p:stCondLst>
                                            <p:cond delay="0"/>
                                          </p:stCondLst>
                                        </p:cTn>
                                        <p:tgtEl>
                                          <p:spTgt spid="296"/>
                                        </p:tgtEl>
                                        <p:attrNameLst>
                                          <p:attrName>style.visibility</p:attrName>
                                        </p:attrNameLst>
                                      </p:cBhvr>
                                      <p:to>
                                        <p:strVal val="visible"/>
                                      </p:to>
                                    </p:set>
                                    <p:anim calcmode="lin" valueType="num">
                                      <p:cBhvr>
                                        <p:cTn id="40" dur="1000" fill="hold"/>
                                        <p:tgtEl>
                                          <p:spTgt spid="296"/>
                                        </p:tgtEl>
                                        <p:attrNameLst>
                                          <p:attrName>ppt_w</p:attrName>
                                        </p:attrNameLst>
                                      </p:cBhvr>
                                      <p:tavLst>
                                        <p:tav tm="0">
                                          <p:val>
                                            <p:fltVal val="0"/>
                                          </p:val>
                                        </p:tav>
                                        <p:tav tm="100000">
                                          <p:val>
                                            <p:strVal val="#ppt_w"/>
                                          </p:val>
                                        </p:tav>
                                      </p:tavLst>
                                    </p:anim>
                                    <p:anim calcmode="lin" valueType="num">
                                      <p:cBhvr>
                                        <p:cTn id="41" dur="1000" fill="hold"/>
                                        <p:tgtEl>
                                          <p:spTgt spid="296"/>
                                        </p:tgtEl>
                                        <p:attrNameLst>
                                          <p:attrName>ppt_h</p:attrName>
                                        </p:attrNameLst>
                                      </p:cBhvr>
                                      <p:tavLst>
                                        <p:tav tm="0">
                                          <p:val>
                                            <p:fltVal val="0"/>
                                          </p:val>
                                        </p:tav>
                                        <p:tav tm="100000">
                                          <p:val>
                                            <p:strVal val="#ppt_h"/>
                                          </p:val>
                                        </p:tav>
                                      </p:tavLst>
                                    </p:anim>
                                    <p:anim calcmode="lin" valueType="num">
                                      <p:cBhvr>
                                        <p:cTn id="42" dur="1000" fill="hold"/>
                                        <p:tgtEl>
                                          <p:spTgt spid="296"/>
                                        </p:tgtEl>
                                        <p:attrNameLst>
                                          <p:attrName>style.rotation</p:attrName>
                                        </p:attrNameLst>
                                      </p:cBhvr>
                                      <p:tavLst>
                                        <p:tav tm="0">
                                          <p:val>
                                            <p:fltVal val="90"/>
                                          </p:val>
                                        </p:tav>
                                        <p:tav tm="100000">
                                          <p:val>
                                            <p:fltVal val="0"/>
                                          </p:val>
                                        </p:tav>
                                      </p:tavLst>
                                    </p:anim>
                                    <p:animEffect transition="in" filter="fade">
                                      <p:cBhvr>
                                        <p:cTn id="43" dur="1000"/>
                                        <p:tgtEl>
                                          <p:spTgt spid="296"/>
                                        </p:tgtEl>
                                      </p:cBhvr>
                                    </p:animEffect>
                                  </p:childTnLst>
                                </p:cTn>
                              </p:par>
                              <p:par>
                                <p:cTn id="44" presetID="31" presetClass="entr" presetSubtype="0" fill="hold" nodeType="withEffect">
                                  <p:stCondLst>
                                    <p:cond delay="250"/>
                                  </p:stCondLst>
                                  <p:childTnLst>
                                    <p:set>
                                      <p:cBhvr>
                                        <p:cTn id="45" dur="1" fill="hold">
                                          <p:stCondLst>
                                            <p:cond delay="0"/>
                                          </p:stCondLst>
                                        </p:cTn>
                                        <p:tgtEl>
                                          <p:spTgt spid="322"/>
                                        </p:tgtEl>
                                        <p:attrNameLst>
                                          <p:attrName>style.visibility</p:attrName>
                                        </p:attrNameLst>
                                      </p:cBhvr>
                                      <p:to>
                                        <p:strVal val="visible"/>
                                      </p:to>
                                    </p:set>
                                    <p:anim calcmode="lin" valueType="num">
                                      <p:cBhvr>
                                        <p:cTn id="46" dur="1000" fill="hold"/>
                                        <p:tgtEl>
                                          <p:spTgt spid="322"/>
                                        </p:tgtEl>
                                        <p:attrNameLst>
                                          <p:attrName>ppt_w</p:attrName>
                                        </p:attrNameLst>
                                      </p:cBhvr>
                                      <p:tavLst>
                                        <p:tav tm="0">
                                          <p:val>
                                            <p:fltVal val="0"/>
                                          </p:val>
                                        </p:tav>
                                        <p:tav tm="100000">
                                          <p:val>
                                            <p:strVal val="#ppt_w"/>
                                          </p:val>
                                        </p:tav>
                                      </p:tavLst>
                                    </p:anim>
                                    <p:anim calcmode="lin" valueType="num">
                                      <p:cBhvr>
                                        <p:cTn id="47" dur="1000" fill="hold"/>
                                        <p:tgtEl>
                                          <p:spTgt spid="322"/>
                                        </p:tgtEl>
                                        <p:attrNameLst>
                                          <p:attrName>ppt_h</p:attrName>
                                        </p:attrNameLst>
                                      </p:cBhvr>
                                      <p:tavLst>
                                        <p:tav tm="0">
                                          <p:val>
                                            <p:fltVal val="0"/>
                                          </p:val>
                                        </p:tav>
                                        <p:tav tm="100000">
                                          <p:val>
                                            <p:strVal val="#ppt_h"/>
                                          </p:val>
                                        </p:tav>
                                      </p:tavLst>
                                    </p:anim>
                                    <p:anim calcmode="lin" valueType="num">
                                      <p:cBhvr>
                                        <p:cTn id="48" dur="1000" fill="hold"/>
                                        <p:tgtEl>
                                          <p:spTgt spid="322"/>
                                        </p:tgtEl>
                                        <p:attrNameLst>
                                          <p:attrName>style.rotation</p:attrName>
                                        </p:attrNameLst>
                                      </p:cBhvr>
                                      <p:tavLst>
                                        <p:tav tm="0">
                                          <p:val>
                                            <p:fltVal val="90"/>
                                          </p:val>
                                        </p:tav>
                                        <p:tav tm="100000">
                                          <p:val>
                                            <p:fltVal val="0"/>
                                          </p:val>
                                        </p:tav>
                                      </p:tavLst>
                                    </p:anim>
                                    <p:animEffect transition="in" filter="fade">
                                      <p:cBhvr>
                                        <p:cTn id="49" dur="1000"/>
                                        <p:tgtEl>
                                          <p:spTgt spid="322"/>
                                        </p:tgtEl>
                                      </p:cBhvr>
                                    </p:animEffect>
                                  </p:childTnLst>
                                </p:cTn>
                              </p:par>
                              <p:par>
                                <p:cTn id="50" presetID="31" presetClass="entr" presetSubtype="0" fill="hold" nodeType="withEffect">
                                  <p:stCondLst>
                                    <p:cond delay="250"/>
                                  </p:stCondLst>
                                  <p:childTnLst>
                                    <p:set>
                                      <p:cBhvr>
                                        <p:cTn id="51" dur="1" fill="hold">
                                          <p:stCondLst>
                                            <p:cond delay="0"/>
                                          </p:stCondLst>
                                        </p:cTn>
                                        <p:tgtEl>
                                          <p:spTgt spid="325"/>
                                        </p:tgtEl>
                                        <p:attrNameLst>
                                          <p:attrName>style.visibility</p:attrName>
                                        </p:attrNameLst>
                                      </p:cBhvr>
                                      <p:to>
                                        <p:strVal val="visible"/>
                                      </p:to>
                                    </p:set>
                                    <p:anim calcmode="lin" valueType="num">
                                      <p:cBhvr>
                                        <p:cTn id="52" dur="1000" fill="hold"/>
                                        <p:tgtEl>
                                          <p:spTgt spid="325"/>
                                        </p:tgtEl>
                                        <p:attrNameLst>
                                          <p:attrName>ppt_w</p:attrName>
                                        </p:attrNameLst>
                                      </p:cBhvr>
                                      <p:tavLst>
                                        <p:tav tm="0">
                                          <p:val>
                                            <p:fltVal val="0"/>
                                          </p:val>
                                        </p:tav>
                                        <p:tav tm="100000">
                                          <p:val>
                                            <p:strVal val="#ppt_w"/>
                                          </p:val>
                                        </p:tav>
                                      </p:tavLst>
                                    </p:anim>
                                    <p:anim calcmode="lin" valueType="num">
                                      <p:cBhvr>
                                        <p:cTn id="53" dur="1000" fill="hold"/>
                                        <p:tgtEl>
                                          <p:spTgt spid="325"/>
                                        </p:tgtEl>
                                        <p:attrNameLst>
                                          <p:attrName>ppt_h</p:attrName>
                                        </p:attrNameLst>
                                      </p:cBhvr>
                                      <p:tavLst>
                                        <p:tav tm="0">
                                          <p:val>
                                            <p:fltVal val="0"/>
                                          </p:val>
                                        </p:tav>
                                        <p:tav tm="100000">
                                          <p:val>
                                            <p:strVal val="#ppt_h"/>
                                          </p:val>
                                        </p:tav>
                                      </p:tavLst>
                                    </p:anim>
                                    <p:anim calcmode="lin" valueType="num">
                                      <p:cBhvr>
                                        <p:cTn id="54" dur="1000" fill="hold"/>
                                        <p:tgtEl>
                                          <p:spTgt spid="325"/>
                                        </p:tgtEl>
                                        <p:attrNameLst>
                                          <p:attrName>style.rotation</p:attrName>
                                        </p:attrNameLst>
                                      </p:cBhvr>
                                      <p:tavLst>
                                        <p:tav tm="0">
                                          <p:val>
                                            <p:fltVal val="90"/>
                                          </p:val>
                                        </p:tav>
                                        <p:tav tm="100000">
                                          <p:val>
                                            <p:fltVal val="0"/>
                                          </p:val>
                                        </p:tav>
                                      </p:tavLst>
                                    </p:anim>
                                    <p:animEffect transition="in" filter="fade">
                                      <p:cBhvr>
                                        <p:cTn id="55" dur="1000"/>
                                        <p:tgtEl>
                                          <p:spTgt spid="325"/>
                                        </p:tgtEl>
                                      </p:cBhvr>
                                    </p:animEffect>
                                  </p:childTnLst>
                                </p:cTn>
                              </p:par>
                              <p:par>
                                <p:cTn id="56" presetID="31" presetClass="entr" presetSubtype="0" fill="hold" nodeType="withEffect">
                                  <p:stCondLst>
                                    <p:cond delay="250"/>
                                  </p:stCondLst>
                                  <p:childTnLst>
                                    <p:set>
                                      <p:cBhvr>
                                        <p:cTn id="57" dur="1" fill="hold">
                                          <p:stCondLst>
                                            <p:cond delay="0"/>
                                          </p:stCondLst>
                                        </p:cTn>
                                        <p:tgtEl>
                                          <p:spTgt spid="328"/>
                                        </p:tgtEl>
                                        <p:attrNameLst>
                                          <p:attrName>style.visibility</p:attrName>
                                        </p:attrNameLst>
                                      </p:cBhvr>
                                      <p:to>
                                        <p:strVal val="visible"/>
                                      </p:to>
                                    </p:set>
                                    <p:anim calcmode="lin" valueType="num">
                                      <p:cBhvr>
                                        <p:cTn id="58" dur="1000" fill="hold"/>
                                        <p:tgtEl>
                                          <p:spTgt spid="328"/>
                                        </p:tgtEl>
                                        <p:attrNameLst>
                                          <p:attrName>ppt_w</p:attrName>
                                        </p:attrNameLst>
                                      </p:cBhvr>
                                      <p:tavLst>
                                        <p:tav tm="0">
                                          <p:val>
                                            <p:fltVal val="0"/>
                                          </p:val>
                                        </p:tav>
                                        <p:tav tm="100000">
                                          <p:val>
                                            <p:strVal val="#ppt_w"/>
                                          </p:val>
                                        </p:tav>
                                      </p:tavLst>
                                    </p:anim>
                                    <p:anim calcmode="lin" valueType="num">
                                      <p:cBhvr>
                                        <p:cTn id="59" dur="1000" fill="hold"/>
                                        <p:tgtEl>
                                          <p:spTgt spid="328"/>
                                        </p:tgtEl>
                                        <p:attrNameLst>
                                          <p:attrName>ppt_h</p:attrName>
                                        </p:attrNameLst>
                                      </p:cBhvr>
                                      <p:tavLst>
                                        <p:tav tm="0">
                                          <p:val>
                                            <p:fltVal val="0"/>
                                          </p:val>
                                        </p:tav>
                                        <p:tav tm="100000">
                                          <p:val>
                                            <p:strVal val="#ppt_h"/>
                                          </p:val>
                                        </p:tav>
                                      </p:tavLst>
                                    </p:anim>
                                    <p:anim calcmode="lin" valueType="num">
                                      <p:cBhvr>
                                        <p:cTn id="60" dur="1000" fill="hold"/>
                                        <p:tgtEl>
                                          <p:spTgt spid="328"/>
                                        </p:tgtEl>
                                        <p:attrNameLst>
                                          <p:attrName>style.rotation</p:attrName>
                                        </p:attrNameLst>
                                      </p:cBhvr>
                                      <p:tavLst>
                                        <p:tav tm="0">
                                          <p:val>
                                            <p:fltVal val="90"/>
                                          </p:val>
                                        </p:tav>
                                        <p:tav tm="100000">
                                          <p:val>
                                            <p:fltVal val="0"/>
                                          </p:val>
                                        </p:tav>
                                      </p:tavLst>
                                    </p:anim>
                                    <p:animEffect transition="in" filter="fade">
                                      <p:cBhvr>
                                        <p:cTn id="61" dur="1000"/>
                                        <p:tgtEl>
                                          <p:spTgt spid="328"/>
                                        </p:tgtEl>
                                      </p:cBhvr>
                                    </p:animEffect>
                                  </p:childTnLst>
                                </p:cTn>
                              </p:par>
                              <p:par>
                                <p:cTn id="62" presetID="31" presetClass="entr" presetSubtype="0" fill="hold" nodeType="withEffect">
                                  <p:stCondLst>
                                    <p:cond delay="250"/>
                                  </p:stCondLst>
                                  <p:childTnLst>
                                    <p:set>
                                      <p:cBhvr>
                                        <p:cTn id="63" dur="1" fill="hold">
                                          <p:stCondLst>
                                            <p:cond delay="0"/>
                                          </p:stCondLst>
                                        </p:cTn>
                                        <p:tgtEl>
                                          <p:spTgt spid="278"/>
                                        </p:tgtEl>
                                        <p:attrNameLst>
                                          <p:attrName>style.visibility</p:attrName>
                                        </p:attrNameLst>
                                      </p:cBhvr>
                                      <p:to>
                                        <p:strVal val="visible"/>
                                      </p:to>
                                    </p:set>
                                    <p:anim calcmode="lin" valueType="num">
                                      <p:cBhvr>
                                        <p:cTn id="64" dur="1000" fill="hold"/>
                                        <p:tgtEl>
                                          <p:spTgt spid="278"/>
                                        </p:tgtEl>
                                        <p:attrNameLst>
                                          <p:attrName>ppt_w</p:attrName>
                                        </p:attrNameLst>
                                      </p:cBhvr>
                                      <p:tavLst>
                                        <p:tav tm="0">
                                          <p:val>
                                            <p:fltVal val="0"/>
                                          </p:val>
                                        </p:tav>
                                        <p:tav tm="100000">
                                          <p:val>
                                            <p:strVal val="#ppt_w"/>
                                          </p:val>
                                        </p:tav>
                                      </p:tavLst>
                                    </p:anim>
                                    <p:anim calcmode="lin" valueType="num">
                                      <p:cBhvr>
                                        <p:cTn id="65" dur="1000" fill="hold"/>
                                        <p:tgtEl>
                                          <p:spTgt spid="278"/>
                                        </p:tgtEl>
                                        <p:attrNameLst>
                                          <p:attrName>ppt_h</p:attrName>
                                        </p:attrNameLst>
                                      </p:cBhvr>
                                      <p:tavLst>
                                        <p:tav tm="0">
                                          <p:val>
                                            <p:fltVal val="0"/>
                                          </p:val>
                                        </p:tav>
                                        <p:tav tm="100000">
                                          <p:val>
                                            <p:strVal val="#ppt_h"/>
                                          </p:val>
                                        </p:tav>
                                      </p:tavLst>
                                    </p:anim>
                                    <p:anim calcmode="lin" valueType="num">
                                      <p:cBhvr>
                                        <p:cTn id="66" dur="1000" fill="hold"/>
                                        <p:tgtEl>
                                          <p:spTgt spid="278"/>
                                        </p:tgtEl>
                                        <p:attrNameLst>
                                          <p:attrName>style.rotation</p:attrName>
                                        </p:attrNameLst>
                                      </p:cBhvr>
                                      <p:tavLst>
                                        <p:tav tm="0">
                                          <p:val>
                                            <p:fltVal val="90"/>
                                          </p:val>
                                        </p:tav>
                                        <p:tav tm="100000">
                                          <p:val>
                                            <p:fltVal val="0"/>
                                          </p:val>
                                        </p:tav>
                                      </p:tavLst>
                                    </p:anim>
                                    <p:animEffect transition="in" filter="fade">
                                      <p:cBhvr>
                                        <p:cTn id="67" dur="1000"/>
                                        <p:tgtEl>
                                          <p:spTgt spid="278"/>
                                        </p:tgtEl>
                                      </p:cBhvr>
                                    </p:animEffect>
                                  </p:childTnLst>
                                </p:cTn>
                              </p:par>
                              <p:par>
                                <p:cTn id="68" presetID="31" presetClass="entr" presetSubtype="0" fill="hold" nodeType="withEffect">
                                  <p:stCondLst>
                                    <p:cond delay="250"/>
                                  </p:stCondLst>
                                  <p:childTnLst>
                                    <p:set>
                                      <p:cBhvr>
                                        <p:cTn id="69" dur="1" fill="hold">
                                          <p:stCondLst>
                                            <p:cond delay="0"/>
                                          </p:stCondLst>
                                        </p:cTn>
                                        <p:tgtEl>
                                          <p:spTgt spid="279"/>
                                        </p:tgtEl>
                                        <p:attrNameLst>
                                          <p:attrName>style.visibility</p:attrName>
                                        </p:attrNameLst>
                                      </p:cBhvr>
                                      <p:to>
                                        <p:strVal val="visible"/>
                                      </p:to>
                                    </p:set>
                                    <p:anim calcmode="lin" valueType="num">
                                      <p:cBhvr>
                                        <p:cTn id="70" dur="1000" fill="hold"/>
                                        <p:tgtEl>
                                          <p:spTgt spid="279"/>
                                        </p:tgtEl>
                                        <p:attrNameLst>
                                          <p:attrName>ppt_w</p:attrName>
                                        </p:attrNameLst>
                                      </p:cBhvr>
                                      <p:tavLst>
                                        <p:tav tm="0">
                                          <p:val>
                                            <p:fltVal val="0"/>
                                          </p:val>
                                        </p:tav>
                                        <p:tav tm="100000">
                                          <p:val>
                                            <p:strVal val="#ppt_w"/>
                                          </p:val>
                                        </p:tav>
                                      </p:tavLst>
                                    </p:anim>
                                    <p:anim calcmode="lin" valueType="num">
                                      <p:cBhvr>
                                        <p:cTn id="71" dur="1000" fill="hold"/>
                                        <p:tgtEl>
                                          <p:spTgt spid="279"/>
                                        </p:tgtEl>
                                        <p:attrNameLst>
                                          <p:attrName>ppt_h</p:attrName>
                                        </p:attrNameLst>
                                      </p:cBhvr>
                                      <p:tavLst>
                                        <p:tav tm="0">
                                          <p:val>
                                            <p:fltVal val="0"/>
                                          </p:val>
                                        </p:tav>
                                        <p:tav tm="100000">
                                          <p:val>
                                            <p:strVal val="#ppt_h"/>
                                          </p:val>
                                        </p:tav>
                                      </p:tavLst>
                                    </p:anim>
                                    <p:anim calcmode="lin" valueType="num">
                                      <p:cBhvr>
                                        <p:cTn id="72" dur="1000" fill="hold"/>
                                        <p:tgtEl>
                                          <p:spTgt spid="279"/>
                                        </p:tgtEl>
                                        <p:attrNameLst>
                                          <p:attrName>style.rotation</p:attrName>
                                        </p:attrNameLst>
                                      </p:cBhvr>
                                      <p:tavLst>
                                        <p:tav tm="0">
                                          <p:val>
                                            <p:fltVal val="90"/>
                                          </p:val>
                                        </p:tav>
                                        <p:tav tm="100000">
                                          <p:val>
                                            <p:fltVal val="0"/>
                                          </p:val>
                                        </p:tav>
                                      </p:tavLst>
                                    </p:anim>
                                    <p:animEffect transition="in" filter="fade">
                                      <p:cBhvr>
                                        <p:cTn id="73" dur="1000"/>
                                        <p:tgtEl>
                                          <p:spTgt spid="279"/>
                                        </p:tgtEl>
                                      </p:cBhvr>
                                    </p:animEffect>
                                  </p:childTnLst>
                                </p:cTn>
                              </p:par>
                              <p:par>
                                <p:cTn id="74" presetID="31" presetClass="entr" presetSubtype="0" fill="hold" nodeType="withEffect">
                                  <p:stCondLst>
                                    <p:cond delay="250"/>
                                  </p:stCondLst>
                                  <p:childTnLst>
                                    <p:set>
                                      <p:cBhvr>
                                        <p:cTn id="75" dur="1" fill="hold">
                                          <p:stCondLst>
                                            <p:cond delay="0"/>
                                          </p:stCondLst>
                                        </p:cTn>
                                        <p:tgtEl>
                                          <p:spTgt spid="282"/>
                                        </p:tgtEl>
                                        <p:attrNameLst>
                                          <p:attrName>style.visibility</p:attrName>
                                        </p:attrNameLst>
                                      </p:cBhvr>
                                      <p:to>
                                        <p:strVal val="visible"/>
                                      </p:to>
                                    </p:set>
                                    <p:anim calcmode="lin" valueType="num">
                                      <p:cBhvr>
                                        <p:cTn id="76" dur="1000" fill="hold"/>
                                        <p:tgtEl>
                                          <p:spTgt spid="282"/>
                                        </p:tgtEl>
                                        <p:attrNameLst>
                                          <p:attrName>ppt_w</p:attrName>
                                        </p:attrNameLst>
                                      </p:cBhvr>
                                      <p:tavLst>
                                        <p:tav tm="0">
                                          <p:val>
                                            <p:fltVal val="0"/>
                                          </p:val>
                                        </p:tav>
                                        <p:tav tm="100000">
                                          <p:val>
                                            <p:strVal val="#ppt_w"/>
                                          </p:val>
                                        </p:tav>
                                      </p:tavLst>
                                    </p:anim>
                                    <p:anim calcmode="lin" valueType="num">
                                      <p:cBhvr>
                                        <p:cTn id="77" dur="1000" fill="hold"/>
                                        <p:tgtEl>
                                          <p:spTgt spid="282"/>
                                        </p:tgtEl>
                                        <p:attrNameLst>
                                          <p:attrName>ppt_h</p:attrName>
                                        </p:attrNameLst>
                                      </p:cBhvr>
                                      <p:tavLst>
                                        <p:tav tm="0">
                                          <p:val>
                                            <p:fltVal val="0"/>
                                          </p:val>
                                        </p:tav>
                                        <p:tav tm="100000">
                                          <p:val>
                                            <p:strVal val="#ppt_h"/>
                                          </p:val>
                                        </p:tav>
                                      </p:tavLst>
                                    </p:anim>
                                    <p:anim calcmode="lin" valueType="num">
                                      <p:cBhvr>
                                        <p:cTn id="78" dur="1000" fill="hold"/>
                                        <p:tgtEl>
                                          <p:spTgt spid="282"/>
                                        </p:tgtEl>
                                        <p:attrNameLst>
                                          <p:attrName>style.rotation</p:attrName>
                                        </p:attrNameLst>
                                      </p:cBhvr>
                                      <p:tavLst>
                                        <p:tav tm="0">
                                          <p:val>
                                            <p:fltVal val="90"/>
                                          </p:val>
                                        </p:tav>
                                        <p:tav tm="100000">
                                          <p:val>
                                            <p:fltVal val="0"/>
                                          </p:val>
                                        </p:tav>
                                      </p:tavLst>
                                    </p:anim>
                                    <p:animEffect transition="in" filter="fade">
                                      <p:cBhvr>
                                        <p:cTn id="79" dur="1000"/>
                                        <p:tgtEl>
                                          <p:spTgt spid="282"/>
                                        </p:tgtEl>
                                      </p:cBhvr>
                                    </p:animEffect>
                                  </p:childTnLst>
                                </p:cTn>
                              </p:par>
                              <p:par>
                                <p:cTn id="80" presetID="31" presetClass="entr" presetSubtype="0" fill="hold" nodeType="withEffect">
                                  <p:stCondLst>
                                    <p:cond delay="250"/>
                                  </p:stCondLst>
                                  <p:childTnLst>
                                    <p:set>
                                      <p:cBhvr>
                                        <p:cTn id="81" dur="1" fill="hold">
                                          <p:stCondLst>
                                            <p:cond delay="0"/>
                                          </p:stCondLst>
                                        </p:cTn>
                                        <p:tgtEl>
                                          <p:spTgt spid="285"/>
                                        </p:tgtEl>
                                        <p:attrNameLst>
                                          <p:attrName>style.visibility</p:attrName>
                                        </p:attrNameLst>
                                      </p:cBhvr>
                                      <p:to>
                                        <p:strVal val="visible"/>
                                      </p:to>
                                    </p:set>
                                    <p:anim calcmode="lin" valueType="num">
                                      <p:cBhvr>
                                        <p:cTn id="82" dur="1000" fill="hold"/>
                                        <p:tgtEl>
                                          <p:spTgt spid="285"/>
                                        </p:tgtEl>
                                        <p:attrNameLst>
                                          <p:attrName>ppt_w</p:attrName>
                                        </p:attrNameLst>
                                      </p:cBhvr>
                                      <p:tavLst>
                                        <p:tav tm="0">
                                          <p:val>
                                            <p:fltVal val="0"/>
                                          </p:val>
                                        </p:tav>
                                        <p:tav tm="100000">
                                          <p:val>
                                            <p:strVal val="#ppt_w"/>
                                          </p:val>
                                        </p:tav>
                                      </p:tavLst>
                                    </p:anim>
                                    <p:anim calcmode="lin" valueType="num">
                                      <p:cBhvr>
                                        <p:cTn id="83" dur="1000" fill="hold"/>
                                        <p:tgtEl>
                                          <p:spTgt spid="285"/>
                                        </p:tgtEl>
                                        <p:attrNameLst>
                                          <p:attrName>ppt_h</p:attrName>
                                        </p:attrNameLst>
                                      </p:cBhvr>
                                      <p:tavLst>
                                        <p:tav tm="0">
                                          <p:val>
                                            <p:fltVal val="0"/>
                                          </p:val>
                                        </p:tav>
                                        <p:tav tm="100000">
                                          <p:val>
                                            <p:strVal val="#ppt_h"/>
                                          </p:val>
                                        </p:tav>
                                      </p:tavLst>
                                    </p:anim>
                                    <p:anim calcmode="lin" valueType="num">
                                      <p:cBhvr>
                                        <p:cTn id="84" dur="1000" fill="hold"/>
                                        <p:tgtEl>
                                          <p:spTgt spid="285"/>
                                        </p:tgtEl>
                                        <p:attrNameLst>
                                          <p:attrName>style.rotation</p:attrName>
                                        </p:attrNameLst>
                                      </p:cBhvr>
                                      <p:tavLst>
                                        <p:tav tm="0">
                                          <p:val>
                                            <p:fltVal val="90"/>
                                          </p:val>
                                        </p:tav>
                                        <p:tav tm="100000">
                                          <p:val>
                                            <p:fltVal val="0"/>
                                          </p:val>
                                        </p:tav>
                                      </p:tavLst>
                                    </p:anim>
                                    <p:animEffect transition="in" filter="fade">
                                      <p:cBhvr>
                                        <p:cTn id="85" dur="1000"/>
                                        <p:tgtEl>
                                          <p:spTgt spid="285"/>
                                        </p:tgtEl>
                                      </p:cBhvr>
                                    </p:animEffect>
                                  </p:childTnLst>
                                </p:cTn>
                              </p:par>
                              <p:par>
                                <p:cTn id="86" presetID="31" presetClass="entr" presetSubtype="0" fill="hold" nodeType="withEffect">
                                  <p:stCondLst>
                                    <p:cond delay="250"/>
                                  </p:stCondLst>
                                  <p:childTnLst>
                                    <p:set>
                                      <p:cBhvr>
                                        <p:cTn id="87" dur="1" fill="hold">
                                          <p:stCondLst>
                                            <p:cond delay="0"/>
                                          </p:stCondLst>
                                        </p:cTn>
                                        <p:tgtEl>
                                          <p:spTgt spid="317"/>
                                        </p:tgtEl>
                                        <p:attrNameLst>
                                          <p:attrName>style.visibility</p:attrName>
                                        </p:attrNameLst>
                                      </p:cBhvr>
                                      <p:to>
                                        <p:strVal val="visible"/>
                                      </p:to>
                                    </p:set>
                                    <p:anim calcmode="lin" valueType="num">
                                      <p:cBhvr>
                                        <p:cTn id="88" dur="1000" fill="hold"/>
                                        <p:tgtEl>
                                          <p:spTgt spid="317"/>
                                        </p:tgtEl>
                                        <p:attrNameLst>
                                          <p:attrName>ppt_w</p:attrName>
                                        </p:attrNameLst>
                                      </p:cBhvr>
                                      <p:tavLst>
                                        <p:tav tm="0">
                                          <p:val>
                                            <p:fltVal val="0"/>
                                          </p:val>
                                        </p:tav>
                                        <p:tav tm="100000">
                                          <p:val>
                                            <p:strVal val="#ppt_w"/>
                                          </p:val>
                                        </p:tav>
                                      </p:tavLst>
                                    </p:anim>
                                    <p:anim calcmode="lin" valueType="num">
                                      <p:cBhvr>
                                        <p:cTn id="89" dur="1000" fill="hold"/>
                                        <p:tgtEl>
                                          <p:spTgt spid="317"/>
                                        </p:tgtEl>
                                        <p:attrNameLst>
                                          <p:attrName>ppt_h</p:attrName>
                                        </p:attrNameLst>
                                      </p:cBhvr>
                                      <p:tavLst>
                                        <p:tav tm="0">
                                          <p:val>
                                            <p:fltVal val="0"/>
                                          </p:val>
                                        </p:tav>
                                        <p:tav tm="100000">
                                          <p:val>
                                            <p:strVal val="#ppt_h"/>
                                          </p:val>
                                        </p:tav>
                                      </p:tavLst>
                                    </p:anim>
                                    <p:anim calcmode="lin" valueType="num">
                                      <p:cBhvr>
                                        <p:cTn id="90" dur="1000" fill="hold"/>
                                        <p:tgtEl>
                                          <p:spTgt spid="317"/>
                                        </p:tgtEl>
                                        <p:attrNameLst>
                                          <p:attrName>style.rotation</p:attrName>
                                        </p:attrNameLst>
                                      </p:cBhvr>
                                      <p:tavLst>
                                        <p:tav tm="0">
                                          <p:val>
                                            <p:fltVal val="90"/>
                                          </p:val>
                                        </p:tav>
                                        <p:tav tm="100000">
                                          <p:val>
                                            <p:fltVal val="0"/>
                                          </p:val>
                                        </p:tav>
                                      </p:tavLst>
                                    </p:anim>
                                    <p:animEffect transition="in" filter="fade">
                                      <p:cBhvr>
                                        <p:cTn id="91" dur="1000"/>
                                        <p:tgtEl>
                                          <p:spTgt spid="317"/>
                                        </p:tgtEl>
                                      </p:cBhvr>
                                    </p:animEffect>
                                  </p:childTnLst>
                                </p:cTn>
                              </p:par>
                              <p:par>
                                <p:cTn id="92" presetID="31" presetClass="entr" presetSubtype="0" fill="hold" nodeType="withEffect">
                                  <p:stCondLst>
                                    <p:cond delay="250"/>
                                  </p:stCondLst>
                                  <p:childTnLst>
                                    <p:set>
                                      <p:cBhvr>
                                        <p:cTn id="93" dur="1" fill="hold">
                                          <p:stCondLst>
                                            <p:cond delay="0"/>
                                          </p:stCondLst>
                                        </p:cTn>
                                        <p:tgtEl>
                                          <p:spTgt spid="307"/>
                                        </p:tgtEl>
                                        <p:attrNameLst>
                                          <p:attrName>style.visibility</p:attrName>
                                        </p:attrNameLst>
                                      </p:cBhvr>
                                      <p:to>
                                        <p:strVal val="visible"/>
                                      </p:to>
                                    </p:set>
                                    <p:anim calcmode="lin" valueType="num">
                                      <p:cBhvr>
                                        <p:cTn id="94" dur="1000" fill="hold"/>
                                        <p:tgtEl>
                                          <p:spTgt spid="307"/>
                                        </p:tgtEl>
                                        <p:attrNameLst>
                                          <p:attrName>ppt_w</p:attrName>
                                        </p:attrNameLst>
                                      </p:cBhvr>
                                      <p:tavLst>
                                        <p:tav tm="0">
                                          <p:val>
                                            <p:fltVal val="0"/>
                                          </p:val>
                                        </p:tav>
                                        <p:tav tm="100000">
                                          <p:val>
                                            <p:strVal val="#ppt_w"/>
                                          </p:val>
                                        </p:tav>
                                      </p:tavLst>
                                    </p:anim>
                                    <p:anim calcmode="lin" valueType="num">
                                      <p:cBhvr>
                                        <p:cTn id="95" dur="1000" fill="hold"/>
                                        <p:tgtEl>
                                          <p:spTgt spid="307"/>
                                        </p:tgtEl>
                                        <p:attrNameLst>
                                          <p:attrName>ppt_h</p:attrName>
                                        </p:attrNameLst>
                                      </p:cBhvr>
                                      <p:tavLst>
                                        <p:tav tm="0">
                                          <p:val>
                                            <p:fltVal val="0"/>
                                          </p:val>
                                        </p:tav>
                                        <p:tav tm="100000">
                                          <p:val>
                                            <p:strVal val="#ppt_h"/>
                                          </p:val>
                                        </p:tav>
                                      </p:tavLst>
                                    </p:anim>
                                    <p:anim calcmode="lin" valueType="num">
                                      <p:cBhvr>
                                        <p:cTn id="96" dur="1000" fill="hold"/>
                                        <p:tgtEl>
                                          <p:spTgt spid="307"/>
                                        </p:tgtEl>
                                        <p:attrNameLst>
                                          <p:attrName>style.rotation</p:attrName>
                                        </p:attrNameLst>
                                      </p:cBhvr>
                                      <p:tavLst>
                                        <p:tav tm="0">
                                          <p:val>
                                            <p:fltVal val="90"/>
                                          </p:val>
                                        </p:tav>
                                        <p:tav tm="100000">
                                          <p:val>
                                            <p:fltVal val="0"/>
                                          </p:val>
                                        </p:tav>
                                      </p:tavLst>
                                    </p:anim>
                                    <p:animEffect transition="in" filter="fade">
                                      <p:cBhvr>
                                        <p:cTn id="97" dur="1000"/>
                                        <p:tgtEl>
                                          <p:spTgt spid="307"/>
                                        </p:tgtEl>
                                      </p:cBhvr>
                                    </p:animEffect>
                                  </p:childTnLst>
                                </p:cTn>
                              </p:par>
                              <p:par>
                                <p:cTn id="98" presetID="31" presetClass="entr" presetSubtype="0" fill="hold" nodeType="withEffect">
                                  <p:stCondLst>
                                    <p:cond delay="250"/>
                                  </p:stCondLst>
                                  <p:childTnLst>
                                    <p:set>
                                      <p:cBhvr>
                                        <p:cTn id="99" dur="1" fill="hold">
                                          <p:stCondLst>
                                            <p:cond delay="0"/>
                                          </p:stCondLst>
                                        </p:cTn>
                                        <p:tgtEl>
                                          <p:spTgt spid="314"/>
                                        </p:tgtEl>
                                        <p:attrNameLst>
                                          <p:attrName>style.visibility</p:attrName>
                                        </p:attrNameLst>
                                      </p:cBhvr>
                                      <p:to>
                                        <p:strVal val="visible"/>
                                      </p:to>
                                    </p:set>
                                    <p:anim calcmode="lin" valueType="num">
                                      <p:cBhvr>
                                        <p:cTn id="100" dur="1000" fill="hold"/>
                                        <p:tgtEl>
                                          <p:spTgt spid="314"/>
                                        </p:tgtEl>
                                        <p:attrNameLst>
                                          <p:attrName>ppt_w</p:attrName>
                                        </p:attrNameLst>
                                      </p:cBhvr>
                                      <p:tavLst>
                                        <p:tav tm="0">
                                          <p:val>
                                            <p:fltVal val="0"/>
                                          </p:val>
                                        </p:tav>
                                        <p:tav tm="100000">
                                          <p:val>
                                            <p:strVal val="#ppt_w"/>
                                          </p:val>
                                        </p:tav>
                                      </p:tavLst>
                                    </p:anim>
                                    <p:anim calcmode="lin" valueType="num">
                                      <p:cBhvr>
                                        <p:cTn id="101" dur="1000" fill="hold"/>
                                        <p:tgtEl>
                                          <p:spTgt spid="314"/>
                                        </p:tgtEl>
                                        <p:attrNameLst>
                                          <p:attrName>ppt_h</p:attrName>
                                        </p:attrNameLst>
                                      </p:cBhvr>
                                      <p:tavLst>
                                        <p:tav tm="0">
                                          <p:val>
                                            <p:fltVal val="0"/>
                                          </p:val>
                                        </p:tav>
                                        <p:tav tm="100000">
                                          <p:val>
                                            <p:strVal val="#ppt_h"/>
                                          </p:val>
                                        </p:tav>
                                      </p:tavLst>
                                    </p:anim>
                                    <p:anim calcmode="lin" valueType="num">
                                      <p:cBhvr>
                                        <p:cTn id="102" dur="1000" fill="hold"/>
                                        <p:tgtEl>
                                          <p:spTgt spid="314"/>
                                        </p:tgtEl>
                                        <p:attrNameLst>
                                          <p:attrName>style.rotation</p:attrName>
                                        </p:attrNameLst>
                                      </p:cBhvr>
                                      <p:tavLst>
                                        <p:tav tm="0">
                                          <p:val>
                                            <p:fltVal val="90"/>
                                          </p:val>
                                        </p:tav>
                                        <p:tav tm="100000">
                                          <p:val>
                                            <p:fltVal val="0"/>
                                          </p:val>
                                        </p:tav>
                                      </p:tavLst>
                                    </p:anim>
                                    <p:animEffect transition="in" filter="fade">
                                      <p:cBhvr>
                                        <p:cTn id="103" dur="1000"/>
                                        <p:tgtEl>
                                          <p:spTgt spid="314"/>
                                        </p:tgtEl>
                                      </p:cBhvr>
                                    </p:animEffect>
                                  </p:childTnLst>
                                </p:cTn>
                              </p:par>
                              <p:par>
                                <p:cTn id="104" presetID="53" presetClass="entr" presetSubtype="16" fill="hold" grpId="0" nodeType="withEffect">
                                  <p:stCondLst>
                                    <p:cond delay="750"/>
                                  </p:stCondLst>
                                  <p:childTnLst>
                                    <p:set>
                                      <p:cBhvr>
                                        <p:cTn id="105" dur="1" fill="hold">
                                          <p:stCondLst>
                                            <p:cond delay="0"/>
                                          </p:stCondLst>
                                        </p:cTn>
                                        <p:tgtEl>
                                          <p:spTgt spid="250"/>
                                        </p:tgtEl>
                                        <p:attrNameLst>
                                          <p:attrName>style.visibility</p:attrName>
                                        </p:attrNameLst>
                                      </p:cBhvr>
                                      <p:to>
                                        <p:strVal val="visible"/>
                                      </p:to>
                                    </p:set>
                                    <p:anim calcmode="lin" valueType="num">
                                      <p:cBhvr>
                                        <p:cTn id="106" dur="750" fill="hold"/>
                                        <p:tgtEl>
                                          <p:spTgt spid="250"/>
                                        </p:tgtEl>
                                        <p:attrNameLst>
                                          <p:attrName>ppt_w</p:attrName>
                                        </p:attrNameLst>
                                      </p:cBhvr>
                                      <p:tavLst>
                                        <p:tav tm="0">
                                          <p:val>
                                            <p:fltVal val="0"/>
                                          </p:val>
                                        </p:tav>
                                        <p:tav tm="100000">
                                          <p:val>
                                            <p:strVal val="#ppt_w"/>
                                          </p:val>
                                        </p:tav>
                                      </p:tavLst>
                                    </p:anim>
                                    <p:anim calcmode="lin" valueType="num">
                                      <p:cBhvr>
                                        <p:cTn id="107" dur="750" fill="hold"/>
                                        <p:tgtEl>
                                          <p:spTgt spid="250"/>
                                        </p:tgtEl>
                                        <p:attrNameLst>
                                          <p:attrName>ppt_h</p:attrName>
                                        </p:attrNameLst>
                                      </p:cBhvr>
                                      <p:tavLst>
                                        <p:tav tm="0">
                                          <p:val>
                                            <p:fltVal val="0"/>
                                          </p:val>
                                        </p:tav>
                                        <p:tav tm="100000">
                                          <p:val>
                                            <p:strVal val="#ppt_h"/>
                                          </p:val>
                                        </p:tav>
                                      </p:tavLst>
                                    </p:anim>
                                    <p:animEffect transition="in" filter="fade">
                                      <p:cBhvr>
                                        <p:cTn id="108" dur="750"/>
                                        <p:tgtEl>
                                          <p:spTgt spid="250"/>
                                        </p:tgtEl>
                                      </p:cBhvr>
                                    </p:animEffect>
                                  </p:childTnLst>
                                </p:cTn>
                              </p:par>
                              <p:par>
                                <p:cTn id="109" presetID="53" presetClass="entr" presetSubtype="16" fill="hold" grpId="0" nodeType="withEffect">
                                  <p:stCondLst>
                                    <p:cond delay="750"/>
                                  </p:stCondLst>
                                  <p:childTnLst>
                                    <p:set>
                                      <p:cBhvr>
                                        <p:cTn id="110" dur="1" fill="hold">
                                          <p:stCondLst>
                                            <p:cond delay="0"/>
                                          </p:stCondLst>
                                        </p:cTn>
                                        <p:tgtEl>
                                          <p:spTgt spid="264"/>
                                        </p:tgtEl>
                                        <p:attrNameLst>
                                          <p:attrName>style.visibility</p:attrName>
                                        </p:attrNameLst>
                                      </p:cBhvr>
                                      <p:to>
                                        <p:strVal val="visible"/>
                                      </p:to>
                                    </p:set>
                                    <p:anim calcmode="lin" valueType="num">
                                      <p:cBhvr>
                                        <p:cTn id="111" dur="750" fill="hold"/>
                                        <p:tgtEl>
                                          <p:spTgt spid="264"/>
                                        </p:tgtEl>
                                        <p:attrNameLst>
                                          <p:attrName>ppt_w</p:attrName>
                                        </p:attrNameLst>
                                      </p:cBhvr>
                                      <p:tavLst>
                                        <p:tav tm="0">
                                          <p:val>
                                            <p:fltVal val="0"/>
                                          </p:val>
                                        </p:tav>
                                        <p:tav tm="100000">
                                          <p:val>
                                            <p:strVal val="#ppt_w"/>
                                          </p:val>
                                        </p:tav>
                                      </p:tavLst>
                                    </p:anim>
                                    <p:anim calcmode="lin" valueType="num">
                                      <p:cBhvr>
                                        <p:cTn id="112" dur="750" fill="hold"/>
                                        <p:tgtEl>
                                          <p:spTgt spid="264"/>
                                        </p:tgtEl>
                                        <p:attrNameLst>
                                          <p:attrName>ppt_h</p:attrName>
                                        </p:attrNameLst>
                                      </p:cBhvr>
                                      <p:tavLst>
                                        <p:tav tm="0">
                                          <p:val>
                                            <p:fltVal val="0"/>
                                          </p:val>
                                        </p:tav>
                                        <p:tav tm="100000">
                                          <p:val>
                                            <p:strVal val="#ppt_h"/>
                                          </p:val>
                                        </p:tav>
                                      </p:tavLst>
                                    </p:anim>
                                    <p:animEffect transition="in" filter="fade">
                                      <p:cBhvr>
                                        <p:cTn id="113" dur="750"/>
                                        <p:tgtEl>
                                          <p:spTgt spid="264"/>
                                        </p:tgtEl>
                                      </p:cBhvr>
                                    </p:animEffect>
                                  </p:childTnLst>
                                </p:cTn>
                              </p:par>
                              <p:par>
                                <p:cTn id="114" presetID="53" presetClass="entr" presetSubtype="16" fill="hold" grpId="0" nodeType="withEffect">
                                  <p:stCondLst>
                                    <p:cond delay="750"/>
                                  </p:stCondLst>
                                  <p:childTnLst>
                                    <p:set>
                                      <p:cBhvr>
                                        <p:cTn id="115" dur="1" fill="hold">
                                          <p:stCondLst>
                                            <p:cond delay="0"/>
                                          </p:stCondLst>
                                        </p:cTn>
                                        <p:tgtEl>
                                          <p:spTgt spid="236"/>
                                        </p:tgtEl>
                                        <p:attrNameLst>
                                          <p:attrName>style.visibility</p:attrName>
                                        </p:attrNameLst>
                                      </p:cBhvr>
                                      <p:to>
                                        <p:strVal val="visible"/>
                                      </p:to>
                                    </p:set>
                                    <p:anim calcmode="lin" valueType="num">
                                      <p:cBhvr>
                                        <p:cTn id="116" dur="750" fill="hold"/>
                                        <p:tgtEl>
                                          <p:spTgt spid="236"/>
                                        </p:tgtEl>
                                        <p:attrNameLst>
                                          <p:attrName>ppt_w</p:attrName>
                                        </p:attrNameLst>
                                      </p:cBhvr>
                                      <p:tavLst>
                                        <p:tav tm="0">
                                          <p:val>
                                            <p:fltVal val="0"/>
                                          </p:val>
                                        </p:tav>
                                        <p:tav tm="100000">
                                          <p:val>
                                            <p:strVal val="#ppt_w"/>
                                          </p:val>
                                        </p:tav>
                                      </p:tavLst>
                                    </p:anim>
                                    <p:anim calcmode="lin" valueType="num">
                                      <p:cBhvr>
                                        <p:cTn id="117" dur="750" fill="hold"/>
                                        <p:tgtEl>
                                          <p:spTgt spid="236"/>
                                        </p:tgtEl>
                                        <p:attrNameLst>
                                          <p:attrName>ppt_h</p:attrName>
                                        </p:attrNameLst>
                                      </p:cBhvr>
                                      <p:tavLst>
                                        <p:tav tm="0">
                                          <p:val>
                                            <p:fltVal val="0"/>
                                          </p:val>
                                        </p:tav>
                                        <p:tav tm="100000">
                                          <p:val>
                                            <p:strVal val="#ppt_h"/>
                                          </p:val>
                                        </p:tav>
                                      </p:tavLst>
                                    </p:anim>
                                    <p:animEffect transition="in" filter="fade">
                                      <p:cBhvr>
                                        <p:cTn id="118" dur="750"/>
                                        <p:tgtEl>
                                          <p:spTgt spid="236"/>
                                        </p:tgtEl>
                                      </p:cBhvr>
                                    </p:animEffect>
                                  </p:childTnLst>
                                </p:cTn>
                              </p:par>
                              <p:par>
                                <p:cTn id="119" presetID="53" presetClass="entr" presetSubtype="16" fill="hold" grpId="0" nodeType="withEffect">
                                  <p:stCondLst>
                                    <p:cond delay="750"/>
                                  </p:stCondLst>
                                  <p:childTnLst>
                                    <p:set>
                                      <p:cBhvr>
                                        <p:cTn id="120" dur="1" fill="hold">
                                          <p:stCondLst>
                                            <p:cond delay="0"/>
                                          </p:stCondLst>
                                        </p:cTn>
                                        <p:tgtEl>
                                          <p:spTgt spid="254"/>
                                        </p:tgtEl>
                                        <p:attrNameLst>
                                          <p:attrName>style.visibility</p:attrName>
                                        </p:attrNameLst>
                                      </p:cBhvr>
                                      <p:to>
                                        <p:strVal val="visible"/>
                                      </p:to>
                                    </p:set>
                                    <p:anim calcmode="lin" valueType="num">
                                      <p:cBhvr>
                                        <p:cTn id="121" dur="750" fill="hold"/>
                                        <p:tgtEl>
                                          <p:spTgt spid="254"/>
                                        </p:tgtEl>
                                        <p:attrNameLst>
                                          <p:attrName>ppt_w</p:attrName>
                                        </p:attrNameLst>
                                      </p:cBhvr>
                                      <p:tavLst>
                                        <p:tav tm="0">
                                          <p:val>
                                            <p:fltVal val="0"/>
                                          </p:val>
                                        </p:tav>
                                        <p:tav tm="100000">
                                          <p:val>
                                            <p:strVal val="#ppt_w"/>
                                          </p:val>
                                        </p:tav>
                                      </p:tavLst>
                                    </p:anim>
                                    <p:anim calcmode="lin" valueType="num">
                                      <p:cBhvr>
                                        <p:cTn id="122" dur="750" fill="hold"/>
                                        <p:tgtEl>
                                          <p:spTgt spid="254"/>
                                        </p:tgtEl>
                                        <p:attrNameLst>
                                          <p:attrName>ppt_h</p:attrName>
                                        </p:attrNameLst>
                                      </p:cBhvr>
                                      <p:tavLst>
                                        <p:tav tm="0">
                                          <p:val>
                                            <p:fltVal val="0"/>
                                          </p:val>
                                        </p:tav>
                                        <p:tav tm="100000">
                                          <p:val>
                                            <p:strVal val="#ppt_h"/>
                                          </p:val>
                                        </p:tav>
                                      </p:tavLst>
                                    </p:anim>
                                    <p:animEffect transition="in" filter="fade">
                                      <p:cBhvr>
                                        <p:cTn id="123" dur="750"/>
                                        <p:tgtEl>
                                          <p:spTgt spid="254"/>
                                        </p:tgtEl>
                                      </p:cBhvr>
                                    </p:animEffect>
                                  </p:childTnLst>
                                </p:cTn>
                              </p:par>
                              <p:par>
                                <p:cTn id="124" presetID="53" presetClass="entr" presetSubtype="16" fill="hold" grpId="0" nodeType="withEffect">
                                  <p:stCondLst>
                                    <p:cond delay="750"/>
                                  </p:stCondLst>
                                  <p:childTnLst>
                                    <p:set>
                                      <p:cBhvr>
                                        <p:cTn id="125" dur="1" fill="hold">
                                          <p:stCondLst>
                                            <p:cond delay="0"/>
                                          </p:stCondLst>
                                        </p:cTn>
                                        <p:tgtEl>
                                          <p:spTgt spid="259"/>
                                        </p:tgtEl>
                                        <p:attrNameLst>
                                          <p:attrName>style.visibility</p:attrName>
                                        </p:attrNameLst>
                                      </p:cBhvr>
                                      <p:to>
                                        <p:strVal val="visible"/>
                                      </p:to>
                                    </p:set>
                                    <p:anim calcmode="lin" valueType="num">
                                      <p:cBhvr>
                                        <p:cTn id="126" dur="750" fill="hold"/>
                                        <p:tgtEl>
                                          <p:spTgt spid="259"/>
                                        </p:tgtEl>
                                        <p:attrNameLst>
                                          <p:attrName>ppt_w</p:attrName>
                                        </p:attrNameLst>
                                      </p:cBhvr>
                                      <p:tavLst>
                                        <p:tav tm="0">
                                          <p:val>
                                            <p:fltVal val="0"/>
                                          </p:val>
                                        </p:tav>
                                        <p:tav tm="100000">
                                          <p:val>
                                            <p:strVal val="#ppt_w"/>
                                          </p:val>
                                        </p:tav>
                                      </p:tavLst>
                                    </p:anim>
                                    <p:anim calcmode="lin" valueType="num">
                                      <p:cBhvr>
                                        <p:cTn id="127" dur="750" fill="hold"/>
                                        <p:tgtEl>
                                          <p:spTgt spid="259"/>
                                        </p:tgtEl>
                                        <p:attrNameLst>
                                          <p:attrName>ppt_h</p:attrName>
                                        </p:attrNameLst>
                                      </p:cBhvr>
                                      <p:tavLst>
                                        <p:tav tm="0">
                                          <p:val>
                                            <p:fltVal val="0"/>
                                          </p:val>
                                        </p:tav>
                                        <p:tav tm="100000">
                                          <p:val>
                                            <p:strVal val="#ppt_h"/>
                                          </p:val>
                                        </p:tav>
                                      </p:tavLst>
                                    </p:anim>
                                    <p:animEffect transition="in" filter="fade">
                                      <p:cBhvr>
                                        <p:cTn id="128" dur="750"/>
                                        <p:tgtEl>
                                          <p:spTgt spid="259"/>
                                        </p:tgtEl>
                                      </p:cBhvr>
                                    </p:animEffect>
                                  </p:childTnLst>
                                </p:cTn>
                              </p:par>
                              <p:par>
                                <p:cTn id="129" presetID="53" presetClass="entr" presetSubtype="16" fill="hold" grpId="0" nodeType="withEffect">
                                  <p:stCondLst>
                                    <p:cond delay="750"/>
                                  </p:stCondLst>
                                  <p:childTnLst>
                                    <p:set>
                                      <p:cBhvr>
                                        <p:cTn id="130" dur="1" fill="hold">
                                          <p:stCondLst>
                                            <p:cond delay="0"/>
                                          </p:stCondLst>
                                        </p:cTn>
                                        <p:tgtEl>
                                          <p:spTgt spid="237"/>
                                        </p:tgtEl>
                                        <p:attrNameLst>
                                          <p:attrName>style.visibility</p:attrName>
                                        </p:attrNameLst>
                                      </p:cBhvr>
                                      <p:to>
                                        <p:strVal val="visible"/>
                                      </p:to>
                                    </p:set>
                                    <p:anim calcmode="lin" valueType="num">
                                      <p:cBhvr>
                                        <p:cTn id="131" dur="750" fill="hold"/>
                                        <p:tgtEl>
                                          <p:spTgt spid="237"/>
                                        </p:tgtEl>
                                        <p:attrNameLst>
                                          <p:attrName>ppt_w</p:attrName>
                                        </p:attrNameLst>
                                      </p:cBhvr>
                                      <p:tavLst>
                                        <p:tav tm="0">
                                          <p:val>
                                            <p:fltVal val="0"/>
                                          </p:val>
                                        </p:tav>
                                        <p:tav tm="100000">
                                          <p:val>
                                            <p:strVal val="#ppt_w"/>
                                          </p:val>
                                        </p:tav>
                                      </p:tavLst>
                                    </p:anim>
                                    <p:anim calcmode="lin" valueType="num">
                                      <p:cBhvr>
                                        <p:cTn id="132" dur="750" fill="hold"/>
                                        <p:tgtEl>
                                          <p:spTgt spid="237"/>
                                        </p:tgtEl>
                                        <p:attrNameLst>
                                          <p:attrName>ppt_h</p:attrName>
                                        </p:attrNameLst>
                                      </p:cBhvr>
                                      <p:tavLst>
                                        <p:tav tm="0">
                                          <p:val>
                                            <p:fltVal val="0"/>
                                          </p:val>
                                        </p:tav>
                                        <p:tav tm="100000">
                                          <p:val>
                                            <p:strVal val="#ppt_h"/>
                                          </p:val>
                                        </p:tav>
                                      </p:tavLst>
                                    </p:anim>
                                    <p:animEffect transition="in" filter="fade">
                                      <p:cBhvr>
                                        <p:cTn id="133" dur="750"/>
                                        <p:tgtEl>
                                          <p:spTgt spid="237"/>
                                        </p:tgtEl>
                                      </p:cBhvr>
                                    </p:animEffect>
                                  </p:childTnLst>
                                </p:cTn>
                              </p:par>
                              <p:par>
                                <p:cTn id="134" presetID="53" presetClass="entr" presetSubtype="16" fill="hold" grpId="0" nodeType="withEffect">
                                  <p:stCondLst>
                                    <p:cond delay="750"/>
                                  </p:stCondLst>
                                  <p:childTnLst>
                                    <p:set>
                                      <p:cBhvr>
                                        <p:cTn id="135" dur="1" fill="hold">
                                          <p:stCondLst>
                                            <p:cond delay="0"/>
                                          </p:stCondLst>
                                        </p:cTn>
                                        <p:tgtEl>
                                          <p:spTgt spid="238"/>
                                        </p:tgtEl>
                                        <p:attrNameLst>
                                          <p:attrName>style.visibility</p:attrName>
                                        </p:attrNameLst>
                                      </p:cBhvr>
                                      <p:to>
                                        <p:strVal val="visible"/>
                                      </p:to>
                                    </p:set>
                                    <p:anim calcmode="lin" valueType="num">
                                      <p:cBhvr>
                                        <p:cTn id="136" dur="750" fill="hold"/>
                                        <p:tgtEl>
                                          <p:spTgt spid="238"/>
                                        </p:tgtEl>
                                        <p:attrNameLst>
                                          <p:attrName>ppt_w</p:attrName>
                                        </p:attrNameLst>
                                      </p:cBhvr>
                                      <p:tavLst>
                                        <p:tav tm="0">
                                          <p:val>
                                            <p:fltVal val="0"/>
                                          </p:val>
                                        </p:tav>
                                        <p:tav tm="100000">
                                          <p:val>
                                            <p:strVal val="#ppt_w"/>
                                          </p:val>
                                        </p:tav>
                                      </p:tavLst>
                                    </p:anim>
                                    <p:anim calcmode="lin" valueType="num">
                                      <p:cBhvr>
                                        <p:cTn id="137" dur="750" fill="hold"/>
                                        <p:tgtEl>
                                          <p:spTgt spid="238"/>
                                        </p:tgtEl>
                                        <p:attrNameLst>
                                          <p:attrName>ppt_h</p:attrName>
                                        </p:attrNameLst>
                                      </p:cBhvr>
                                      <p:tavLst>
                                        <p:tav tm="0">
                                          <p:val>
                                            <p:fltVal val="0"/>
                                          </p:val>
                                        </p:tav>
                                        <p:tav tm="100000">
                                          <p:val>
                                            <p:strVal val="#ppt_h"/>
                                          </p:val>
                                        </p:tav>
                                      </p:tavLst>
                                    </p:anim>
                                    <p:animEffect transition="in" filter="fade">
                                      <p:cBhvr>
                                        <p:cTn id="138" dur="750"/>
                                        <p:tgtEl>
                                          <p:spTgt spid="238"/>
                                        </p:tgtEl>
                                      </p:cBhvr>
                                    </p:animEffect>
                                  </p:childTnLst>
                                </p:cTn>
                              </p:par>
                              <p:par>
                                <p:cTn id="139" presetID="53" presetClass="entr" presetSubtype="16" fill="hold" grpId="0" nodeType="withEffect">
                                  <p:stCondLst>
                                    <p:cond delay="750"/>
                                  </p:stCondLst>
                                  <p:childTnLst>
                                    <p:set>
                                      <p:cBhvr>
                                        <p:cTn id="140" dur="1" fill="hold">
                                          <p:stCondLst>
                                            <p:cond delay="0"/>
                                          </p:stCondLst>
                                        </p:cTn>
                                        <p:tgtEl>
                                          <p:spTgt spid="260"/>
                                        </p:tgtEl>
                                        <p:attrNameLst>
                                          <p:attrName>style.visibility</p:attrName>
                                        </p:attrNameLst>
                                      </p:cBhvr>
                                      <p:to>
                                        <p:strVal val="visible"/>
                                      </p:to>
                                    </p:set>
                                    <p:anim calcmode="lin" valueType="num">
                                      <p:cBhvr>
                                        <p:cTn id="141" dur="750" fill="hold"/>
                                        <p:tgtEl>
                                          <p:spTgt spid="260"/>
                                        </p:tgtEl>
                                        <p:attrNameLst>
                                          <p:attrName>ppt_w</p:attrName>
                                        </p:attrNameLst>
                                      </p:cBhvr>
                                      <p:tavLst>
                                        <p:tav tm="0">
                                          <p:val>
                                            <p:fltVal val="0"/>
                                          </p:val>
                                        </p:tav>
                                        <p:tav tm="100000">
                                          <p:val>
                                            <p:strVal val="#ppt_w"/>
                                          </p:val>
                                        </p:tav>
                                      </p:tavLst>
                                    </p:anim>
                                    <p:anim calcmode="lin" valueType="num">
                                      <p:cBhvr>
                                        <p:cTn id="142" dur="750" fill="hold"/>
                                        <p:tgtEl>
                                          <p:spTgt spid="260"/>
                                        </p:tgtEl>
                                        <p:attrNameLst>
                                          <p:attrName>ppt_h</p:attrName>
                                        </p:attrNameLst>
                                      </p:cBhvr>
                                      <p:tavLst>
                                        <p:tav tm="0">
                                          <p:val>
                                            <p:fltVal val="0"/>
                                          </p:val>
                                        </p:tav>
                                        <p:tav tm="100000">
                                          <p:val>
                                            <p:strVal val="#ppt_h"/>
                                          </p:val>
                                        </p:tav>
                                      </p:tavLst>
                                    </p:anim>
                                    <p:animEffect transition="in" filter="fade">
                                      <p:cBhvr>
                                        <p:cTn id="143" dur="750"/>
                                        <p:tgtEl>
                                          <p:spTgt spid="260"/>
                                        </p:tgtEl>
                                      </p:cBhvr>
                                    </p:animEffect>
                                  </p:childTnLst>
                                </p:cTn>
                              </p:par>
                              <p:par>
                                <p:cTn id="144" presetID="53" presetClass="entr" presetSubtype="16" fill="hold" grpId="0" nodeType="withEffect">
                                  <p:stCondLst>
                                    <p:cond delay="750"/>
                                  </p:stCondLst>
                                  <p:childTnLst>
                                    <p:set>
                                      <p:cBhvr>
                                        <p:cTn id="145" dur="1" fill="hold">
                                          <p:stCondLst>
                                            <p:cond delay="0"/>
                                          </p:stCondLst>
                                        </p:cTn>
                                        <p:tgtEl>
                                          <p:spTgt spid="261"/>
                                        </p:tgtEl>
                                        <p:attrNameLst>
                                          <p:attrName>style.visibility</p:attrName>
                                        </p:attrNameLst>
                                      </p:cBhvr>
                                      <p:to>
                                        <p:strVal val="visible"/>
                                      </p:to>
                                    </p:set>
                                    <p:anim calcmode="lin" valueType="num">
                                      <p:cBhvr>
                                        <p:cTn id="146" dur="750" fill="hold"/>
                                        <p:tgtEl>
                                          <p:spTgt spid="261"/>
                                        </p:tgtEl>
                                        <p:attrNameLst>
                                          <p:attrName>ppt_w</p:attrName>
                                        </p:attrNameLst>
                                      </p:cBhvr>
                                      <p:tavLst>
                                        <p:tav tm="0">
                                          <p:val>
                                            <p:fltVal val="0"/>
                                          </p:val>
                                        </p:tav>
                                        <p:tav tm="100000">
                                          <p:val>
                                            <p:strVal val="#ppt_w"/>
                                          </p:val>
                                        </p:tav>
                                      </p:tavLst>
                                    </p:anim>
                                    <p:anim calcmode="lin" valueType="num">
                                      <p:cBhvr>
                                        <p:cTn id="147" dur="750" fill="hold"/>
                                        <p:tgtEl>
                                          <p:spTgt spid="261"/>
                                        </p:tgtEl>
                                        <p:attrNameLst>
                                          <p:attrName>ppt_h</p:attrName>
                                        </p:attrNameLst>
                                      </p:cBhvr>
                                      <p:tavLst>
                                        <p:tav tm="0">
                                          <p:val>
                                            <p:fltVal val="0"/>
                                          </p:val>
                                        </p:tav>
                                        <p:tav tm="100000">
                                          <p:val>
                                            <p:strVal val="#ppt_h"/>
                                          </p:val>
                                        </p:tav>
                                      </p:tavLst>
                                    </p:anim>
                                    <p:animEffect transition="in" filter="fade">
                                      <p:cBhvr>
                                        <p:cTn id="148" dur="750"/>
                                        <p:tgtEl>
                                          <p:spTgt spid="261"/>
                                        </p:tgtEl>
                                      </p:cBhvr>
                                    </p:animEffect>
                                  </p:childTnLst>
                                </p:cTn>
                              </p:par>
                              <p:par>
                                <p:cTn id="149" presetID="53" presetClass="entr" presetSubtype="16" fill="hold" grpId="0" nodeType="withEffect">
                                  <p:stCondLst>
                                    <p:cond delay="750"/>
                                  </p:stCondLst>
                                  <p:childTnLst>
                                    <p:set>
                                      <p:cBhvr>
                                        <p:cTn id="150" dur="1" fill="hold">
                                          <p:stCondLst>
                                            <p:cond delay="0"/>
                                          </p:stCondLst>
                                        </p:cTn>
                                        <p:tgtEl>
                                          <p:spTgt spid="262"/>
                                        </p:tgtEl>
                                        <p:attrNameLst>
                                          <p:attrName>style.visibility</p:attrName>
                                        </p:attrNameLst>
                                      </p:cBhvr>
                                      <p:to>
                                        <p:strVal val="visible"/>
                                      </p:to>
                                    </p:set>
                                    <p:anim calcmode="lin" valueType="num">
                                      <p:cBhvr>
                                        <p:cTn id="151" dur="750" fill="hold"/>
                                        <p:tgtEl>
                                          <p:spTgt spid="262"/>
                                        </p:tgtEl>
                                        <p:attrNameLst>
                                          <p:attrName>ppt_w</p:attrName>
                                        </p:attrNameLst>
                                      </p:cBhvr>
                                      <p:tavLst>
                                        <p:tav tm="0">
                                          <p:val>
                                            <p:fltVal val="0"/>
                                          </p:val>
                                        </p:tav>
                                        <p:tav tm="100000">
                                          <p:val>
                                            <p:strVal val="#ppt_w"/>
                                          </p:val>
                                        </p:tav>
                                      </p:tavLst>
                                    </p:anim>
                                    <p:anim calcmode="lin" valueType="num">
                                      <p:cBhvr>
                                        <p:cTn id="152" dur="750" fill="hold"/>
                                        <p:tgtEl>
                                          <p:spTgt spid="262"/>
                                        </p:tgtEl>
                                        <p:attrNameLst>
                                          <p:attrName>ppt_h</p:attrName>
                                        </p:attrNameLst>
                                      </p:cBhvr>
                                      <p:tavLst>
                                        <p:tav tm="0">
                                          <p:val>
                                            <p:fltVal val="0"/>
                                          </p:val>
                                        </p:tav>
                                        <p:tav tm="100000">
                                          <p:val>
                                            <p:strVal val="#ppt_h"/>
                                          </p:val>
                                        </p:tav>
                                      </p:tavLst>
                                    </p:anim>
                                    <p:animEffect transition="in" filter="fade">
                                      <p:cBhvr>
                                        <p:cTn id="153" dur="750"/>
                                        <p:tgtEl>
                                          <p:spTgt spid="262"/>
                                        </p:tgtEl>
                                      </p:cBhvr>
                                    </p:animEffect>
                                  </p:childTnLst>
                                </p:cTn>
                              </p:par>
                              <p:par>
                                <p:cTn id="154" presetID="53" presetClass="entr" presetSubtype="16" fill="hold" grpId="0" nodeType="withEffect">
                                  <p:stCondLst>
                                    <p:cond delay="750"/>
                                  </p:stCondLst>
                                  <p:childTnLst>
                                    <p:set>
                                      <p:cBhvr>
                                        <p:cTn id="155" dur="1" fill="hold">
                                          <p:stCondLst>
                                            <p:cond delay="0"/>
                                          </p:stCondLst>
                                        </p:cTn>
                                        <p:tgtEl>
                                          <p:spTgt spid="270"/>
                                        </p:tgtEl>
                                        <p:attrNameLst>
                                          <p:attrName>style.visibility</p:attrName>
                                        </p:attrNameLst>
                                      </p:cBhvr>
                                      <p:to>
                                        <p:strVal val="visible"/>
                                      </p:to>
                                    </p:set>
                                    <p:anim calcmode="lin" valueType="num">
                                      <p:cBhvr>
                                        <p:cTn id="156" dur="750" fill="hold"/>
                                        <p:tgtEl>
                                          <p:spTgt spid="270"/>
                                        </p:tgtEl>
                                        <p:attrNameLst>
                                          <p:attrName>ppt_w</p:attrName>
                                        </p:attrNameLst>
                                      </p:cBhvr>
                                      <p:tavLst>
                                        <p:tav tm="0">
                                          <p:val>
                                            <p:fltVal val="0"/>
                                          </p:val>
                                        </p:tav>
                                        <p:tav tm="100000">
                                          <p:val>
                                            <p:strVal val="#ppt_w"/>
                                          </p:val>
                                        </p:tav>
                                      </p:tavLst>
                                    </p:anim>
                                    <p:anim calcmode="lin" valueType="num">
                                      <p:cBhvr>
                                        <p:cTn id="157" dur="750" fill="hold"/>
                                        <p:tgtEl>
                                          <p:spTgt spid="270"/>
                                        </p:tgtEl>
                                        <p:attrNameLst>
                                          <p:attrName>ppt_h</p:attrName>
                                        </p:attrNameLst>
                                      </p:cBhvr>
                                      <p:tavLst>
                                        <p:tav tm="0">
                                          <p:val>
                                            <p:fltVal val="0"/>
                                          </p:val>
                                        </p:tav>
                                        <p:tav tm="100000">
                                          <p:val>
                                            <p:strVal val="#ppt_h"/>
                                          </p:val>
                                        </p:tav>
                                      </p:tavLst>
                                    </p:anim>
                                    <p:animEffect transition="in" filter="fade">
                                      <p:cBhvr>
                                        <p:cTn id="158" dur="750"/>
                                        <p:tgtEl>
                                          <p:spTgt spid="270"/>
                                        </p:tgtEl>
                                      </p:cBhvr>
                                    </p:animEffect>
                                  </p:childTnLst>
                                </p:cTn>
                              </p:par>
                              <p:par>
                                <p:cTn id="159" presetID="53" presetClass="entr" presetSubtype="16" fill="hold" grpId="0" nodeType="withEffect">
                                  <p:stCondLst>
                                    <p:cond delay="750"/>
                                  </p:stCondLst>
                                  <p:childTnLst>
                                    <p:set>
                                      <p:cBhvr>
                                        <p:cTn id="160" dur="1" fill="hold">
                                          <p:stCondLst>
                                            <p:cond delay="0"/>
                                          </p:stCondLst>
                                        </p:cTn>
                                        <p:tgtEl>
                                          <p:spTgt spid="234"/>
                                        </p:tgtEl>
                                        <p:attrNameLst>
                                          <p:attrName>style.visibility</p:attrName>
                                        </p:attrNameLst>
                                      </p:cBhvr>
                                      <p:to>
                                        <p:strVal val="visible"/>
                                      </p:to>
                                    </p:set>
                                    <p:anim calcmode="lin" valueType="num">
                                      <p:cBhvr>
                                        <p:cTn id="161" dur="750" fill="hold"/>
                                        <p:tgtEl>
                                          <p:spTgt spid="234"/>
                                        </p:tgtEl>
                                        <p:attrNameLst>
                                          <p:attrName>ppt_w</p:attrName>
                                        </p:attrNameLst>
                                      </p:cBhvr>
                                      <p:tavLst>
                                        <p:tav tm="0">
                                          <p:val>
                                            <p:fltVal val="0"/>
                                          </p:val>
                                        </p:tav>
                                        <p:tav tm="100000">
                                          <p:val>
                                            <p:strVal val="#ppt_w"/>
                                          </p:val>
                                        </p:tav>
                                      </p:tavLst>
                                    </p:anim>
                                    <p:anim calcmode="lin" valueType="num">
                                      <p:cBhvr>
                                        <p:cTn id="162" dur="750" fill="hold"/>
                                        <p:tgtEl>
                                          <p:spTgt spid="234"/>
                                        </p:tgtEl>
                                        <p:attrNameLst>
                                          <p:attrName>ppt_h</p:attrName>
                                        </p:attrNameLst>
                                      </p:cBhvr>
                                      <p:tavLst>
                                        <p:tav tm="0">
                                          <p:val>
                                            <p:fltVal val="0"/>
                                          </p:val>
                                        </p:tav>
                                        <p:tav tm="100000">
                                          <p:val>
                                            <p:strVal val="#ppt_h"/>
                                          </p:val>
                                        </p:tav>
                                      </p:tavLst>
                                    </p:anim>
                                    <p:animEffect transition="in" filter="fade">
                                      <p:cBhvr>
                                        <p:cTn id="163" dur="750"/>
                                        <p:tgtEl>
                                          <p:spTgt spid="234"/>
                                        </p:tgtEl>
                                      </p:cBhvr>
                                    </p:animEffect>
                                  </p:childTnLst>
                                </p:cTn>
                              </p:par>
                              <p:par>
                                <p:cTn id="164" presetID="53" presetClass="entr" presetSubtype="16" fill="hold" grpId="0" nodeType="withEffect">
                                  <p:stCondLst>
                                    <p:cond delay="750"/>
                                  </p:stCondLst>
                                  <p:childTnLst>
                                    <p:set>
                                      <p:cBhvr>
                                        <p:cTn id="165" dur="1" fill="hold">
                                          <p:stCondLst>
                                            <p:cond delay="0"/>
                                          </p:stCondLst>
                                        </p:cTn>
                                        <p:tgtEl>
                                          <p:spTgt spid="271"/>
                                        </p:tgtEl>
                                        <p:attrNameLst>
                                          <p:attrName>style.visibility</p:attrName>
                                        </p:attrNameLst>
                                      </p:cBhvr>
                                      <p:to>
                                        <p:strVal val="visible"/>
                                      </p:to>
                                    </p:set>
                                    <p:anim calcmode="lin" valueType="num">
                                      <p:cBhvr>
                                        <p:cTn id="166" dur="750" fill="hold"/>
                                        <p:tgtEl>
                                          <p:spTgt spid="271"/>
                                        </p:tgtEl>
                                        <p:attrNameLst>
                                          <p:attrName>ppt_w</p:attrName>
                                        </p:attrNameLst>
                                      </p:cBhvr>
                                      <p:tavLst>
                                        <p:tav tm="0">
                                          <p:val>
                                            <p:fltVal val="0"/>
                                          </p:val>
                                        </p:tav>
                                        <p:tav tm="100000">
                                          <p:val>
                                            <p:strVal val="#ppt_w"/>
                                          </p:val>
                                        </p:tav>
                                      </p:tavLst>
                                    </p:anim>
                                    <p:anim calcmode="lin" valueType="num">
                                      <p:cBhvr>
                                        <p:cTn id="167" dur="750" fill="hold"/>
                                        <p:tgtEl>
                                          <p:spTgt spid="271"/>
                                        </p:tgtEl>
                                        <p:attrNameLst>
                                          <p:attrName>ppt_h</p:attrName>
                                        </p:attrNameLst>
                                      </p:cBhvr>
                                      <p:tavLst>
                                        <p:tav tm="0">
                                          <p:val>
                                            <p:fltVal val="0"/>
                                          </p:val>
                                        </p:tav>
                                        <p:tav tm="100000">
                                          <p:val>
                                            <p:strVal val="#ppt_h"/>
                                          </p:val>
                                        </p:tav>
                                      </p:tavLst>
                                    </p:anim>
                                    <p:animEffect transition="in" filter="fade">
                                      <p:cBhvr>
                                        <p:cTn id="168" dur="750"/>
                                        <p:tgtEl>
                                          <p:spTgt spid="271"/>
                                        </p:tgtEl>
                                      </p:cBhvr>
                                    </p:animEffect>
                                  </p:childTnLst>
                                </p:cTn>
                              </p:par>
                              <p:par>
                                <p:cTn id="169" presetID="53" presetClass="entr" presetSubtype="16" fill="hold" grpId="0" nodeType="withEffect">
                                  <p:stCondLst>
                                    <p:cond delay="750"/>
                                  </p:stCondLst>
                                  <p:childTnLst>
                                    <p:set>
                                      <p:cBhvr>
                                        <p:cTn id="170" dur="1" fill="hold">
                                          <p:stCondLst>
                                            <p:cond delay="0"/>
                                          </p:stCondLst>
                                        </p:cTn>
                                        <p:tgtEl>
                                          <p:spTgt spid="242"/>
                                        </p:tgtEl>
                                        <p:attrNameLst>
                                          <p:attrName>style.visibility</p:attrName>
                                        </p:attrNameLst>
                                      </p:cBhvr>
                                      <p:to>
                                        <p:strVal val="visible"/>
                                      </p:to>
                                    </p:set>
                                    <p:anim calcmode="lin" valueType="num">
                                      <p:cBhvr>
                                        <p:cTn id="171" dur="750" fill="hold"/>
                                        <p:tgtEl>
                                          <p:spTgt spid="242"/>
                                        </p:tgtEl>
                                        <p:attrNameLst>
                                          <p:attrName>ppt_w</p:attrName>
                                        </p:attrNameLst>
                                      </p:cBhvr>
                                      <p:tavLst>
                                        <p:tav tm="0">
                                          <p:val>
                                            <p:fltVal val="0"/>
                                          </p:val>
                                        </p:tav>
                                        <p:tav tm="100000">
                                          <p:val>
                                            <p:strVal val="#ppt_w"/>
                                          </p:val>
                                        </p:tav>
                                      </p:tavLst>
                                    </p:anim>
                                    <p:anim calcmode="lin" valueType="num">
                                      <p:cBhvr>
                                        <p:cTn id="172" dur="750" fill="hold"/>
                                        <p:tgtEl>
                                          <p:spTgt spid="242"/>
                                        </p:tgtEl>
                                        <p:attrNameLst>
                                          <p:attrName>ppt_h</p:attrName>
                                        </p:attrNameLst>
                                      </p:cBhvr>
                                      <p:tavLst>
                                        <p:tav tm="0">
                                          <p:val>
                                            <p:fltVal val="0"/>
                                          </p:val>
                                        </p:tav>
                                        <p:tav tm="100000">
                                          <p:val>
                                            <p:strVal val="#ppt_h"/>
                                          </p:val>
                                        </p:tav>
                                      </p:tavLst>
                                    </p:anim>
                                    <p:animEffect transition="in" filter="fade">
                                      <p:cBhvr>
                                        <p:cTn id="173" dur="750"/>
                                        <p:tgtEl>
                                          <p:spTgt spid="242"/>
                                        </p:tgtEl>
                                      </p:cBhvr>
                                    </p:animEffect>
                                  </p:childTnLst>
                                </p:cTn>
                              </p:par>
                              <p:par>
                                <p:cTn id="174" presetID="53" presetClass="entr" presetSubtype="16" fill="hold" grpId="0" nodeType="withEffect">
                                  <p:stCondLst>
                                    <p:cond delay="750"/>
                                  </p:stCondLst>
                                  <p:childTnLst>
                                    <p:set>
                                      <p:cBhvr>
                                        <p:cTn id="175" dur="1" fill="hold">
                                          <p:stCondLst>
                                            <p:cond delay="0"/>
                                          </p:stCondLst>
                                        </p:cTn>
                                        <p:tgtEl>
                                          <p:spTgt spid="265"/>
                                        </p:tgtEl>
                                        <p:attrNameLst>
                                          <p:attrName>style.visibility</p:attrName>
                                        </p:attrNameLst>
                                      </p:cBhvr>
                                      <p:to>
                                        <p:strVal val="visible"/>
                                      </p:to>
                                    </p:set>
                                    <p:anim calcmode="lin" valueType="num">
                                      <p:cBhvr>
                                        <p:cTn id="176" dur="750" fill="hold"/>
                                        <p:tgtEl>
                                          <p:spTgt spid="265"/>
                                        </p:tgtEl>
                                        <p:attrNameLst>
                                          <p:attrName>ppt_w</p:attrName>
                                        </p:attrNameLst>
                                      </p:cBhvr>
                                      <p:tavLst>
                                        <p:tav tm="0">
                                          <p:val>
                                            <p:fltVal val="0"/>
                                          </p:val>
                                        </p:tav>
                                        <p:tav tm="100000">
                                          <p:val>
                                            <p:strVal val="#ppt_w"/>
                                          </p:val>
                                        </p:tav>
                                      </p:tavLst>
                                    </p:anim>
                                    <p:anim calcmode="lin" valueType="num">
                                      <p:cBhvr>
                                        <p:cTn id="177" dur="750" fill="hold"/>
                                        <p:tgtEl>
                                          <p:spTgt spid="265"/>
                                        </p:tgtEl>
                                        <p:attrNameLst>
                                          <p:attrName>ppt_h</p:attrName>
                                        </p:attrNameLst>
                                      </p:cBhvr>
                                      <p:tavLst>
                                        <p:tav tm="0">
                                          <p:val>
                                            <p:fltVal val="0"/>
                                          </p:val>
                                        </p:tav>
                                        <p:tav tm="100000">
                                          <p:val>
                                            <p:strVal val="#ppt_h"/>
                                          </p:val>
                                        </p:tav>
                                      </p:tavLst>
                                    </p:anim>
                                    <p:animEffect transition="in" filter="fade">
                                      <p:cBhvr>
                                        <p:cTn id="178" dur="750"/>
                                        <p:tgtEl>
                                          <p:spTgt spid="265"/>
                                        </p:tgtEl>
                                      </p:cBhvr>
                                    </p:animEffect>
                                  </p:childTnLst>
                                </p:cTn>
                              </p:par>
                              <p:par>
                                <p:cTn id="179" presetID="53" presetClass="entr" presetSubtype="16" fill="hold" grpId="0" nodeType="withEffect">
                                  <p:stCondLst>
                                    <p:cond delay="750"/>
                                  </p:stCondLst>
                                  <p:childTnLst>
                                    <p:set>
                                      <p:cBhvr>
                                        <p:cTn id="180" dur="1" fill="hold">
                                          <p:stCondLst>
                                            <p:cond delay="0"/>
                                          </p:stCondLst>
                                        </p:cTn>
                                        <p:tgtEl>
                                          <p:spTgt spid="253"/>
                                        </p:tgtEl>
                                        <p:attrNameLst>
                                          <p:attrName>style.visibility</p:attrName>
                                        </p:attrNameLst>
                                      </p:cBhvr>
                                      <p:to>
                                        <p:strVal val="visible"/>
                                      </p:to>
                                    </p:set>
                                    <p:anim calcmode="lin" valueType="num">
                                      <p:cBhvr>
                                        <p:cTn id="181" dur="750" fill="hold"/>
                                        <p:tgtEl>
                                          <p:spTgt spid="253"/>
                                        </p:tgtEl>
                                        <p:attrNameLst>
                                          <p:attrName>ppt_w</p:attrName>
                                        </p:attrNameLst>
                                      </p:cBhvr>
                                      <p:tavLst>
                                        <p:tav tm="0">
                                          <p:val>
                                            <p:fltVal val="0"/>
                                          </p:val>
                                        </p:tav>
                                        <p:tav tm="100000">
                                          <p:val>
                                            <p:strVal val="#ppt_w"/>
                                          </p:val>
                                        </p:tav>
                                      </p:tavLst>
                                    </p:anim>
                                    <p:anim calcmode="lin" valueType="num">
                                      <p:cBhvr>
                                        <p:cTn id="182" dur="750" fill="hold"/>
                                        <p:tgtEl>
                                          <p:spTgt spid="253"/>
                                        </p:tgtEl>
                                        <p:attrNameLst>
                                          <p:attrName>ppt_h</p:attrName>
                                        </p:attrNameLst>
                                      </p:cBhvr>
                                      <p:tavLst>
                                        <p:tav tm="0">
                                          <p:val>
                                            <p:fltVal val="0"/>
                                          </p:val>
                                        </p:tav>
                                        <p:tav tm="100000">
                                          <p:val>
                                            <p:strVal val="#ppt_h"/>
                                          </p:val>
                                        </p:tav>
                                      </p:tavLst>
                                    </p:anim>
                                    <p:animEffect transition="in" filter="fade">
                                      <p:cBhvr>
                                        <p:cTn id="183" dur="750"/>
                                        <p:tgtEl>
                                          <p:spTgt spid="253"/>
                                        </p:tgtEl>
                                      </p:cBhvr>
                                    </p:animEffect>
                                  </p:childTnLst>
                                </p:cTn>
                              </p:par>
                              <p:par>
                                <p:cTn id="184" presetID="53" presetClass="entr" presetSubtype="16" fill="hold" grpId="0" nodeType="withEffect">
                                  <p:stCondLst>
                                    <p:cond delay="750"/>
                                  </p:stCondLst>
                                  <p:childTnLst>
                                    <p:set>
                                      <p:cBhvr>
                                        <p:cTn id="185" dur="1" fill="hold">
                                          <p:stCondLst>
                                            <p:cond delay="0"/>
                                          </p:stCondLst>
                                        </p:cTn>
                                        <p:tgtEl>
                                          <p:spTgt spid="257"/>
                                        </p:tgtEl>
                                        <p:attrNameLst>
                                          <p:attrName>style.visibility</p:attrName>
                                        </p:attrNameLst>
                                      </p:cBhvr>
                                      <p:to>
                                        <p:strVal val="visible"/>
                                      </p:to>
                                    </p:set>
                                    <p:anim calcmode="lin" valueType="num">
                                      <p:cBhvr>
                                        <p:cTn id="186" dur="750" fill="hold"/>
                                        <p:tgtEl>
                                          <p:spTgt spid="257"/>
                                        </p:tgtEl>
                                        <p:attrNameLst>
                                          <p:attrName>ppt_w</p:attrName>
                                        </p:attrNameLst>
                                      </p:cBhvr>
                                      <p:tavLst>
                                        <p:tav tm="0">
                                          <p:val>
                                            <p:fltVal val="0"/>
                                          </p:val>
                                        </p:tav>
                                        <p:tav tm="100000">
                                          <p:val>
                                            <p:strVal val="#ppt_w"/>
                                          </p:val>
                                        </p:tav>
                                      </p:tavLst>
                                    </p:anim>
                                    <p:anim calcmode="lin" valueType="num">
                                      <p:cBhvr>
                                        <p:cTn id="187" dur="750" fill="hold"/>
                                        <p:tgtEl>
                                          <p:spTgt spid="257"/>
                                        </p:tgtEl>
                                        <p:attrNameLst>
                                          <p:attrName>ppt_h</p:attrName>
                                        </p:attrNameLst>
                                      </p:cBhvr>
                                      <p:tavLst>
                                        <p:tav tm="0">
                                          <p:val>
                                            <p:fltVal val="0"/>
                                          </p:val>
                                        </p:tav>
                                        <p:tav tm="100000">
                                          <p:val>
                                            <p:strVal val="#ppt_h"/>
                                          </p:val>
                                        </p:tav>
                                      </p:tavLst>
                                    </p:anim>
                                    <p:animEffect transition="in" filter="fade">
                                      <p:cBhvr>
                                        <p:cTn id="188" dur="750"/>
                                        <p:tgtEl>
                                          <p:spTgt spid="257"/>
                                        </p:tgtEl>
                                      </p:cBhvr>
                                    </p:animEffect>
                                  </p:childTnLst>
                                </p:cTn>
                              </p:par>
                              <p:par>
                                <p:cTn id="189" presetID="53" presetClass="entr" presetSubtype="16" fill="hold" grpId="0" nodeType="withEffect">
                                  <p:stCondLst>
                                    <p:cond delay="750"/>
                                  </p:stCondLst>
                                  <p:childTnLst>
                                    <p:set>
                                      <p:cBhvr>
                                        <p:cTn id="190" dur="1" fill="hold">
                                          <p:stCondLst>
                                            <p:cond delay="0"/>
                                          </p:stCondLst>
                                        </p:cTn>
                                        <p:tgtEl>
                                          <p:spTgt spid="258"/>
                                        </p:tgtEl>
                                        <p:attrNameLst>
                                          <p:attrName>style.visibility</p:attrName>
                                        </p:attrNameLst>
                                      </p:cBhvr>
                                      <p:to>
                                        <p:strVal val="visible"/>
                                      </p:to>
                                    </p:set>
                                    <p:anim calcmode="lin" valueType="num">
                                      <p:cBhvr>
                                        <p:cTn id="191" dur="750" fill="hold"/>
                                        <p:tgtEl>
                                          <p:spTgt spid="258"/>
                                        </p:tgtEl>
                                        <p:attrNameLst>
                                          <p:attrName>ppt_w</p:attrName>
                                        </p:attrNameLst>
                                      </p:cBhvr>
                                      <p:tavLst>
                                        <p:tav tm="0">
                                          <p:val>
                                            <p:fltVal val="0"/>
                                          </p:val>
                                        </p:tav>
                                        <p:tav tm="100000">
                                          <p:val>
                                            <p:strVal val="#ppt_w"/>
                                          </p:val>
                                        </p:tav>
                                      </p:tavLst>
                                    </p:anim>
                                    <p:anim calcmode="lin" valueType="num">
                                      <p:cBhvr>
                                        <p:cTn id="192" dur="750" fill="hold"/>
                                        <p:tgtEl>
                                          <p:spTgt spid="258"/>
                                        </p:tgtEl>
                                        <p:attrNameLst>
                                          <p:attrName>ppt_h</p:attrName>
                                        </p:attrNameLst>
                                      </p:cBhvr>
                                      <p:tavLst>
                                        <p:tav tm="0">
                                          <p:val>
                                            <p:fltVal val="0"/>
                                          </p:val>
                                        </p:tav>
                                        <p:tav tm="100000">
                                          <p:val>
                                            <p:strVal val="#ppt_h"/>
                                          </p:val>
                                        </p:tav>
                                      </p:tavLst>
                                    </p:anim>
                                    <p:animEffect transition="in" filter="fade">
                                      <p:cBhvr>
                                        <p:cTn id="193" dur="750"/>
                                        <p:tgtEl>
                                          <p:spTgt spid="258"/>
                                        </p:tgtEl>
                                      </p:cBhvr>
                                    </p:animEffect>
                                  </p:childTnLst>
                                </p:cTn>
                              </p:par>
                              <p:par>
                                <p:cTn id="194" presetID="53" presetClass="entr" presetSubtype="16" fill="hold" grpId="0" nodeType="withEffect">
                                  <p:stCondLst>
                                    <p:cond delay="750"/>
                                  </p:stCondLst>
                                  <p:childTnLst>
                                    <p:set>
                                      <p:cBhvr>
                                        <p:cTn id="195" dur="1" fill="hold">
                                          <p:stCondLst>
                                            <p:cond delay="0"/>
                                          </p:stCondLst>
                                        </p:cTn>
                                        <p:tgtEl>
                                          <p:spTgt spid="229"/>
                                        </p:tgtEl>
                                        <p:attrNameLst>
                                          <p:attrName>style.visibility</p:attrName>
                                        </p:attrNameLst>
                                      </p:cBhvr>
                                      <p:to>
                                        <p:strVal val="visible"/>
                                      </p:to>
                                    </p:set>
                                    <p:anim calcmode="lin" valueType="num">
                                      <p:cBhvr>
                                        <p:cTn id="196" dur="750" fill="hold"/>
                                        <p:tgtEl>
                                          <p:spTgt spid="229"/>
                                        </p:tgtEl>
                                        <p:attrNameLst>
                                          <p:attrName>ppt_w</p:attrName>
                                        </p:attrNameLst>
                                      </p:cBhvr>
                                      <p:tavLst>
                                        <p:tav tm="0">
                                          <p:val>
                                            <p:fltVal val="0"/>
                                          </p:val>
                                        </p:tav>
                                        <p:tav tm="100000">
                                          <p:val>
                                            <p:strVal val="#ppt_w"/>
                                          </p:val>
                                        </p:tav>
                                      </p:tavLst>
                                    </p:anim>
                                    <p:anim calcmode="lin" valueType="num">
                                      <p:cBhvr>
                                        <p:cTn id="197" dur="750" fill="hold"/>
                                        <p:tgtEl>
                                          <p:spTgt spid="229"/>
                                        </p:tgtEl>
                                        <p:attrNameLst>
                                          <p:attrName>ppt_h</p:attrName>
                                        </p:attrNameLst>
                                      </p:cBhvr>
                                      <p:tavLst>
                                        <p:tav tm="0">
                                          <p:val>
                                            <p:fltVal val="0"/>
                                          </p:val>
                                        </p:tav>
                                        <p:tav tm="100000">
                                          <p:val>
                                            <p:strVal val="#ppt_h"/>
                                          </p:val>
                                        </p:tav>
                                      </p:tavLst>
                                    </p:anim>
                                    <p:animEffect transition="in" filter="fade">
                                      <p:cBhvr>
                                        <p:cTn id="198" dur="750"/>
                                        <p:tgtEl>
                                          <p:spTgt spid="229"/>
                                        </p:tgtEl>
                                      </p:cBhvr>
                                    </p:animEffect>
                                  </p:childTnLst>
                                </p:cTn>
                              </p:par>
                              <p:par>
                                <p:cTn id="199" presetID="53" presetClass="entr" presetSubtype="16" fill="hold" grpId="0" nodeType="withEffect">
                                  <p:stCondLst>
                                    <p:cond delay="750"/>
                                  </p:stCondLst>
                                  <p:childTnLst>
                                    <p:set>
                                      <p:cBhvr>
                                        <p:cTn id="200" dur="1" fill="hold">
                                          <p:stCondLst>
                                            <p:cond delay="0"/>
                                          </p:stCondLst>
                                        </p:cTn>
                                        <p:tgtEl>
                                          <p:spTgt spid="269"/>
                                        </p:tgtEl>
                                        <p:attrNameLst>
                                          <p:attrName>style.visibility</p:attrName>
                                        </p:attrNameLst>
                                      </p:cBhvr>
                                      <p:to>
                                        <p:strVal val="visible"/>
                                      </p:to>
                                    </p:set>
                                    <p:anim calcmode="lin" valueType="num">
                                      <p:cBhvr>
                                        <p:cTn id="201" dur="750" fill="hold"/>
                                        <p:tgtEl>
                                          <p:spTgt spid="269"/>
                                        </p:tgtEl>
                                        <p:attrNameLst>
                                          <p:attrName>ppt_w</p:attrName>
                                        </p:attrNameLst>
                                      </p:cBhvr>
                                      <p:tavLst>
                                        <p:tav tm="0">
                                          <p:val>
                                            <p:fltVal val="0"/>
                                          </p:val>
                                        </p:tav>
                                        <p:tav tm="100000">
                                          <p:val>
                                            <p:strVal val="#ppt_w"/>
                                          </p:val>
                                        </p:tav>
                                      </p:tavLst>
                                    </p:anim>
                                    <p:anim calcmode="lin" valueType="num">
                                      <p:cBhvr>
                                        <p:cTn id="202" dur="750" fill="hold"/>
                                        <p:tgtEl>
                                          <p:spTgt spid="269"/>
                                        </p:tgtEl>
                                        <p:attrNameLst>
                                          <p:attrName>ppt_h</p:attrName>
                                        </p:attrNameLst>
                                      </p:cBhvr>
                                      <p:tavLst>
                                        <p:tav tm="0">
                                          <p:val>
                                            <p:fltVal val="0"/>
                                          </p:val>
                                        </p:tav>
                                        <p:tav tm="100000">
                                          <p:val>
                                            <p:strVal val="#ppt_h"/>
                                          </p:val>
                                        </p:tav>
                                      </p:tavLst>
                                    </p:anim>
                                    <p:animEffect transition="in" filter="fade">
                                      <p:cBhvr>
                                        <p:cTn id="203" dur="750"/>
                                        <p:tgtEl>
                                          <p:spTgt spid="269"/>
                                        </p:tgtEl>
                                      </p:cBhvr>
                                    </p:animEffect>
                                  </p:childTnLst>
                                </p:cTn>
                              </p:par>
                              <p:par>
                                <p:cTn id="204" presetID="53" presetClass="entr" presetSubtype="16" fill="hold" grpId="0" nodeType="withEffect">
                                  <p:stCondLst>
                                    <p:cond delay="750"/>
                                  </p:stCondLst>
                                  <p:childTnLst>
                                    <p:set>
                                      <p:cBhvr>
                                        <p:cTn id="205" dur="1" fill="hold">
                                          <p:stCondLst>
                                            <p:cond delay="0"/>
                                          </p:stCondLst>
                                        </p:cTn>
                                        <p:tgtEl>
                                          <p:spTgt spid="252"/>
                                        </p:tgtEl>
                                        <p:attrNameLst>
                                          <p:attrName>style.visibility</p:attrName>
                                        </p:attrNameLst>
                                      </p:cBhvr>
                                      <p:to>
                                        <p:strVal val="visible"/>
                                      </p:to>
                                    </p:set>
                                    <p:anim calcmode="lin" valueType="num">
                                      <p:cBhvr>
                                        <p:cTn id="206" dur="750" fill="hold"/>
                                        <p:tgtEl>
                                          <p:spTgt spid="252"/>
                                        </p:tgtEl>
                                        <p:attrNameLst>
                                          <p:attrName>ppt_w</p:attrName>
                                        </p:attrNameLst>
                                      </p:cBhvr>
                                      <p:tavLst>
                                        <p:tav tm="0">
                                          <p:val>
                                            <p:fltVal val="0"/>
                                          </p:val>
                                        </p:tav>
                                        <p:tav tm="100000">
                                          <p:val>
                                            <p:strVal val="#ppt_w"/>
                                          </p:val>
                                        </p:tav>
                                      </p:tavLst>
                                    </p:anim>
                                    <p:anim calcmode="lin" valueType="num">
                                      <p:cBhvr>
                                        <p:cTn id="207" dur="750" fill="hold"/>
                                        <p:tgtEl>
                                          <p:spTgt spid="252"/>
                                        </p:tgtEl>
                                        <p:attrNameLst>
                                          <p:attrName>ppt_h</p:attrName>
                                        </p:attrNameLst>
                                      </p:cBhvr>
                                      <p:tavLst>
                                        <p:tav tm="0">
                                          <p:val>
                                            <p:fltVal val="0"/>
                                          </p:val>
                                        </p:tav>
                                        <p:tav tm="100000">
                                          <p:val>
                                            <p:strVal val="#ppt_h"/>
                                          </p:val>
                                        </p:tav>
                                      </p:tavLst>
                                    </p:anim>
                                    <p:animEffect transition="in" filter="fade">
                                      <p:cBhvr>
                                        <p:cTn id="208" dur="750"/>
                                        <p:tgtEl>
                                          <p:spTgt spid="252"/>
                                        </p:tgtEl>
                                      </p:cBhvr>
                                    </p:animEffect>
                                  </p:childTnLst>
                                </p:cTn>
                              </p:par>
                              <p:par>
                                <p:cTn id="209" presetID="53" presetClass="entr" presetSubtype="16" fill="hold" grpId="0" nodeType="withEffect">
                                  <p:stCondLst>
                                    <p:cond delay="750"/>
                                  </p:stCondLst>
                                  <p:childTnLst>
                                    <p:set>
                                      <p:cBhvr>
                                        <p:cTn id="210" dur="1" fill="hold">
                                          <p:stCondLst>
                                            <p:cond delay="0"/>
                                          </p:stCondLst>
                                        </p:cTn>
                                        <p:tgtEl>
                                          <p:spTgt spid="268"/>
                                        </p:tgtEl>
                                        <p:attrNameLst>
                                          <p:attrName>style.visibility</p:attrName>
                                        </p:attrNameLst>
                                      </p:cBhvr>
                                      <p:to>
                                        <p:strVal val="visible"/>
                                      </p:to>
                                    </p:set>
                                    <p:anim calcmode="lin" valueType="num">
                                      <p:cBhvr>
                                        <p:cTn id="211" dur="750" fill="hold"/>
                                        <p:tgtEl>
                                          <p:spTgt spid="268"/>
                                        </p:tgtEl>
                                        <p:attrNameLst>
                                          <p:attrName>ppt_w</p:attrName>
                                        </p:attrNameLst>
                                      </p:cBhvr>
                                      <p:tavLst>
                                        <p:tav tm="0">
                                          <p:val>
                                            <p:fltVal val="0"/>
                                          </p:val>
                                        </p:tav>
                                        <p:tav tm="100000">
                                          <p:val>
                                            <p:strVal val="#ppt_w"/>
                                          </p:val>
                                        </p:tav>
                                      </p:tavLst>
                                    </p:anim>
                                    <p:anim calcmode="lin" valueType="num">
                                      <p:cBhvr>
                                        <p:cTn id="212" dur="750" fill="hold"/>
                                        <p:tgtEl>
                                          <p:spTgt spid="268"/>
                                        </p:tgtEl>
                                        <p:attrNameLst>
                                          <p:attrName>ppt_h</p:attrName>
                                        </p:attrNameLst>
                                      </p:cBhvr>
                                      <p:tavLst>
                                        <p:tav tm="0">
                                          <p:val>
                                            <p:fltVal val="0"/>
                                          </p:val>
                                        </p:tav>
                                        <p:tav tm="100000">
                                          <p:val>
                                            <p:strVal val="#ppt_h"/>
                                          </p:val>
                                        </p:tav>
                                      </p:tavLst>
                                    </p:anim>
                                    <p:animEffect transition="in" filter="fade">
                                      <p:cBhvr>
                                        <p:cTn id="213" dur="750"/>
                                        <p:tgtEl>
                                          <p:spTgt spid="268"/>
                                        </p:tgtEl>
                                      </p:cBhvr>
                                    </p:animEffect>
                                  </p:childTnLst>
                                </p:cTn>
                              </p:par>
                              <p:par>
                                <p:cTn id="214" presetID="53" presetClass="entr" presetSubtype="16" fill="hold" grpId="0" nodeType="withEffect">
                                  <p:stCondLst>
                                    <p:cond delay="750"/>
                                  </p:stCondLst>
                                  <p:childTnLst>
                                    <p:set>
                                      <p:cBhvr>
                                        <p:cTn id="215" dur="1" fill="hold">
                                          <p:stCondLst>
                                            <p:cond delay="0"/>
                                          </p:stCondLst>
                                        </p:cTn>
                                        <p:tgtEl>
                                          <p:spTgt spid="241"/>
                                        </p:tgtEl>
                                        <p:attrNameLst>
                                          <p:attrName>style.visibility</p:attrName>
                                        </p:attrNameLst>
                                      </p:cBhvr>
                                      <p:to>
                                        <p:strVal val="visible"/>
                                      </p:to>
                                    </p:set>
                                    <p:anim calcmode="lin" valueType="num">
                                      <p:cBhvr>
                                        <p:cTn id="216" dur="750" fill="hold"/>
                                        <p:tgtEl>
                                          <p:spTgt spid="241"/>
                                        </p:tgtEl>
                                        <p:attrNameLst>
                                          <p:attrName>ppt_w</p:attrName>
                                        </p:attrNameLst>
                                      </p:cBhvr>
                                      <p:tavLst>
                                        <p:tav tm="0">
                                          <p:val>
                                            <p:fltVal val="0"/>
                                          </p:val>
                                        </p:tav>
                                        <p:tav tm="100000">
                                          <p:val>
                                            <p:strVal val="#ppt_w"/>
                                          </p:val>
                                        </p:tav>
                                      </p:tavLst>
                                    </p:anim>
                                    <p:anim calcmode="lin" valueType="num">
                                      <p:cBhvr>
                                        <p:cTn id="217" dur="750" fill="hold"/>
                                        <p:tgtEl>
                                          <p:spTgt spid="241"/>
                                        </p:tgtEl>
                                        <p:attrNameLst>
                                          <p:attrName>ppt_h</p:attrName>
                                        </p:attrNameLst>
                                      </p:cBhvr>
                                      <p:tavLst>
                                        <p:tav tm="0">
                                          <p:val>
                                            <p:fltVal val="0"/>
                                          </p:val>
                                        </p:tav>
                                        <p:tav tm="100000">
                                          <p:val>
                                            <p:strVal val="#ppt_h"/>
                                          </p:val>
                                        </p:tav>
                                      </p:tavLst>
                                    </p:anim>
                                    <p:animEffect transition="in" filter="fade">
                                      <p:cBhvr>
                                        <p:cTn id="218" dur="750"/>
                                        <p:tgtEl>
                                          <p:spTgt spid="241"/>
                                        </p:tgtEl>
                                      </p:cBhvr>
                                    </p:animEffect>
                                  </p:childTnLst>
                                </p:cTn>
                              </p:par>
                              <p:par>
                                <p:cTn id="219" presetID="53" presetClass="entr" presetSubtype="16" fill="hold" grpId="0" nodeType="withEffect">
                                  <p:stCondLst>
                                    <p:cond delay="750"/>
                                  </p:stCondLst>
                                  <p:childTnLst>
                                    <p:set>
                                      <p:cBhvr>
                                        <p:cTn id="220" dur="1" fill="hold">
                                          <p:stCondLst>
                                            <p:cond delay="0"/>
                                          </p:stCondLst>
                                        </p:cTn>
                                        <p:tgtEl>
                                          <p:spTgt spid="235"/>
                                        </p:tgtEl>
                                        <p:attrNameLst>
                                          <p:attrName>style.visibility</p:attrName>
                                        </p:attrNameLst>
                                      </p:cBhvr>
                                      <p:to>
                                        <p:strVal val="visible"/>
                                      </p:to>
                                    </p:set>
                                    <p:anim calcmode="lin" valueType="num">
                                      <p:cBhvr>
                                        <p:cTn id="221" dur="750" fill="hold"/>
                                        <p:tgtEl>
                                          <p:spTgt spid="235"/>
                                        </p:tgtEl>
                                        <p:attrNameLst>
                                          <p:attrName>ppt_w</p:attrName>
                                        </p:attrNameLst>
                                      </p:cBhvr>
                                      <p:tavLst>
                                        <p:tav tm="0">
                                          <p:val>
                                            <p:fltVal val="0"/>
                                          </p:val>
                                        </p:tav>
                                        <p:tav tm="100000">
                                          <p:val>
                                            <p:strVal val="#ppt_w"/>
                                          </p:val>
                                        </p:tav>
                                      </p:tavLst>
                                    </p:anim>
                                    <p:anim calcmode="lin" valueType="num">
                                      <p:cBhvr>
                                        <p:cTn id="222" dur="750" fill="hold"/>
                                        <p:tgtEl>
                                          <p:spTgt spid="235"/>
                                        </p:tgtEl>
                                        <p:attrNameLst>
                                          <p:attrName>ppt_h</p:attrName>
                                        </p:attrNameLst>
                                      </p:cBhvr>
                                      <p:tavLst>
                                        <p:tav tm="0">
                                          <p:val>
                                            <p:fltVal val="0"/>
                                          </p:val>
                                        </p:tav>
                                        <p:tav tm="100000">
                                          <p:val>
                                            <p:strVal val="#ppt_h"/>
                                          </p:val>
                                        </p:tav>
                                      </p:tavLst>
                                    </p:anim>
                                    <p:animEffect transition="in" filter="fade">
                                      <p:cBhvr>
                                        <p:cTn id="223" dur="750"/>
                                        <p:tgtEl>
                                          <p:spTgt spid="235"/>
                                        </p:tgtEl>
                                      </p:cBhvr>
                                    </p:animEffect>
                                  </p:childTnLst>
                                </p:cTn>
                              </p:par>
                              <p:par>
                                <p:cTn id="224" presetID="53" presetClass="entr" presetSubtype="16" fill="hold" grpId="0" nodeType="withEffect">
                                  <p:stCondLst>
                                    <p:cond delay="750"/>
                                  </p:stCondLst>
                                  <p:childTnLst>
                                    <p:set>
                                      <p:cBhvr>
                                        <p:cTn id="225" dur="1" fill="hold">
                                          <p:stCondLst>
                                            <p:cond delay="0"/>
                                          </p:stCondLst>
                                        </p:cTn>
                                        <p:tgtEl>
                                          <p:spTgt spid="255"/>
                                        </p:tgtEl>
                                        <p:attrNameLst>
                                          <p:attrName>style.visibility</p:attrName>
                                        </p:attrNameLst>
                                      </p:cBhvr>
                                      <p:to>
                                        <p:strVal val="visible"/>
                                      </p:to>
                                    </p:set>
                                    <p:anim calcmode="lin" valueType="num">
                                      <p:cBhvr>
                                        <p:cTn id="226" dur="750" fill="hold"/>
                                        <p:tgtEl>
                                          <p:spTgt spid="255"/>
                                        </p:tgtEl>
                                        <p:attrNameLst>
                                          <p:attrName>ppt_w</p:attrName>
                                        </p:attrNameLst>
                                      </p:cBhvr>
                                      <p:tavLst>
                                        <p:tav tm="0">
                                          <p:val>
                                            <p:fltVal val="0"/>
                                          </p:val>
                                        </p:tav>
                                        <p:tav tm="100000">
                                          <p:val>
                                            <p:strVal val="#ppt_w"/>
                                          </p:val>
                                        </p:tav>
                                      </p:tavLst>
                                    </p:anim>
                                    <p:anim calcmode="lin" valueType="num">
                                      <p:cBhvr>
                                        <p:cTn id="227" dur="750" fill="hold"/>
                                        <p:tgtEl>
                                          <p:spTgt spid="255"/>
                                        </p:tgtEl>
                                        <p:attrNameLst>
                                          <p:attrName>ppt_h</p:attrName>
                                        </p:attrNameLst>
                                      </p:cBhvr>
                                      <p:tavLst>
                                        <p:tav tm="0">
                                          <p:val>
                                            <p:fltVal val="0"/>
                                          </p:val>
                                        </p:tav>
                                        <p:tav tm="100000">
                                          <p:val>
                                            <p:strVal val="#ppt_h"/>
                                          </p:val>
                                        </p:tav>
                                      </p:tavLst>
                                    </p:anim>
                                    <p:animEffect transition="in" filter="fade">
                                      <p:cBhvr>
                                        <p:cTn id="228" dur="750"/>
                                        <p:tgtEl>
                                          <p:spTgt spid="255"/>
                                        </p:tgtEl>
                                      </p:cBhvr>
                                    </p:animEffect>
                                  </p:childTnLst>
                                </p:cTn>
                              </p:par>
                              <p:par>
                                <p:cTn id="229" presetID="53" presetClass="entr" presetSubtype="16" fill="hold" grpId="0" nodeType="withEffect">
                                  <p:stCondLst>
                                    <p:cond delay="750"/>
                                  </p:stCondLst>
                                  <p:childTnLst>
                                    <p:set>
                                      <p:cBhvr>
                                        <p:cTn id="230" dur="1" fill="hold">
                                          <p:stCondLst>
                                            <p:cond delay="0"/>
                                          </p:stCondLst>
                                        </p:cTn>
                                        <p:tgtEl>
                                          <p:spTgt spid="256"/>
                                        </p:tgtEl>
                                        <p:attrNameLst>
                                          <p:attrName>style.visibility</p:attrName>
                                        </p:attrNameLst>
                                      </p:cBhvr>
                                      <p:to>
                                        <p:strVal val="visible"/>
                                      </p:to>
                                    </p:set>
                                    <p:anim calcmode="lin" valueType="num">
                                      <p:cBhvr>
                                        <p:cTn id="231" dur="750" fill="hold"/>
                                        <p:tgtEl>
                                          <p:spTgt spid="256"/>
                                        </p:tgtEl>
                                        <p:attrNameLst>
                                          <p:attrName>ppt_w</p:attrName>
                                        </p:attrNameLst>
                                      </p:cBhvr>
                                      <p:tavLst>
                                        <p:tav tm="0">
                                          <p:val>
                                            <p:fltVal val="0"/>
                                          </p:val>
                                        </p:tav>
                                        <p:tav tm="100000">
                                          <p:val>
                                            <p:strVal val="#ppt_w"/>
                                          </p:val>
                                        </p:tav>
                                      </p:tavLst>
                                    </p:anim>
                                    <p:anim calcmode="lin" valueType="num">
                                      <p:cBhvr>
                                        <p:cTn id="232" dur="750" fill="hold"/>
                                        <p:tgtEl>
                                          <p:spTgt spid="256"/>
                                        </p:tgtEl>
                                        <p:attrNameLst>
                                          <p:attrName>ppt_h</p:attrName>
                                        </p:attrNameLst>
                                      </p:cBhvr>
                                      <p:tavLst>
                                        <p:tav tm="0">
                                          <p:val>
                                            <p:fltVal val="0"/>
                                          </p:val>
                                        </p:tav>
                                        <p:tav tm="100000">
                                          <p:val>
                                            <p:strVal val="#ppt_h"/>
                                          </p:val>
                                        </p:tav>
                                      </p:tavLst>
                                    </p:anim>
                                    <p:animEffect transition="in" filter="fade">
                                      <p:cBhvr>
                                        <p:cTn id="233" dur="750"/>
                                        <p:tgtEl>
                                          <p:spTgt spid="256"/>
                                        </p:tgtEl>
                                      </p:cBhvr>
                                    </p:animEffect>
                                  </p:childTnLst>
                                </p:cTn>
                              </p:par>
                              <p:par>
                                <p:cTn id="234" presetID="53" presetClass="entr" presetSubtype="16" fill="hold" grpId="0" nodeType="withEffect">
                                  <p:stCondLst>
                                    <p:cond delay="750"/>
                                  </p:stCondLst>
                                  <p:childTnLst>
                                    <p:set>
                                      <p:cBhvr>
                                        <p:cTn id="235" dur="1" fill="hold">
                                          <p:stCondLst>
                                            <p:cond delay="0"/>
                                          </p:stCondLst>
                                        </p:cTn>
                                        <p:tgtEl>
                                          <p:spTgt spid="251"/>
                                        </p:tgtEl>
                                        <p:attrNameLst>
                                          <p:attrName>style.visibility</p:attrName>
                                        </p:attrNameLst>
                                      </p:cBhvr>
                                      <p:to>
                                        <p:strVal val="visible"/>
                                      </p:to>
                                    </p:set>
                                    <p:anim calcmode="lin" valueType="num">
                                      <p:cBhvr>
                                        <p:cTn id="236" dur="750" fill="hold"/>
                                        <p:tgtEl>
                                          <p:spTgt spid="251"/>
                                        </p:tgtEl>
                                        <p:attrNameLst>
                                          <p:attrName>ppt_w</p:attrName>
                                        </p:attrNameLst>
                                      </p:cBhvr>
                                      <p:tavLst>
                                        <p:tav tm="0">
                                          <p:val>
                                            <p:fltVal val="0"/>
                                          </p:val>
                                        </p:tav>
                                        <p:tav tm="100000">
                                          <p:val>
                                            <p:strVal val="#ppt_w"/>
                                          </p:val>
                                        </p:tav>
                                      </p:tavLst>
                                    </p:anim>
                                    <p:anim calcmode="lin" valueType="num">
                                      <p:cBhvr>
                                        <p:cTn id="237" dur="750" fill="hold"/>
                                        <p:tgtEl>
                                          <p:spTgt spid="251"/>
                                        </p:tgtEl>
                                        <p:attrNameLst>
                                          <p:attrName>ppt_h</p:attrName>
                                        </p:attrNameLst>
                                      </p:cBhvr>
                                      <p:tavLst>
                                        <p:tav tm="0">
                                          <p:val>
                                            <p:fltVal val="0"/>
                                          </p:val>
                                        </p:tav>
                                        <p:tav tm="100000">
                                          <p:val>
                                            <p:strVal val="#ppt_h"/>
                                          </p:val>
                                        </p:tav>
                                      </p:tavLst>
                                    </p:anim>
                                    <p:animEffect transition="in" filter="fade">
                                      <p:cBhvr>
                                        <p:cTn id="238" dur="750"/>
                                        <p:tgtEl>
                                          <p:spTgt spid="251"/>
                                        </p:tgtEl>
                                      </p:cBhvr>
                                    </p:animEffect>
                                  </p:childTnLst>
                                </p:cTn>
                              </p:par>
                              <p:par>
                                <p:cTn id="239" presetID="53" presetClass="entr" presetSubtype="16" fill="hold" grpId="0" nodeType="withEffect">
                                  <p:stCondLst>
                                    <p:cond delay="750"/>
                                  </p:stCondLst>
                                  <p:childTnLst>
                                    <p:set>
                                      <p:cBhvr>
                                        <p:cTn id="240" dur="1" fill="hold">
                                          <p:stCondLst>
                                            <p:cond delay="0"/>
                                          </p:stCondLst>
                                        </p:cTn>
                                        <p:tgtEl>
                                          <p:spTgt spid="243"/>
                                        </p:tgtEl>
                                        <p:attrNameLst>
                                          <p:attrName>style.visibility</p:attrName>
                                        </p:attrNameLst>
                                      </p:cBhvr>
                                      <p:to>
                                        <p:strVal val="visible"/>
                                      </p:to>
                                    </p:set>
                                    <p:anim calcmode="lin" valueType="num">
                                      <p:cBhvr>
                                        <p:cTn id="241" dur="750" fill="hold"/>
                                        <p:tgtEl>
                                          <p:spTgt spid="243"/>
                                        </p:tgtEl>
                                        <p:attrNameLst>
                                          <p:attrName>ppt_w</p:attrName>
                                        </p:attrNameLst>
                                      </p:cBhvr>
                                      <p:tavLst>
                                        <p:tav tm="0">
                                          <p:val>
                                            <p:fltVal val="0"/>
                                          </p:val>
                                        </p:tav>
                                        <p:tav tm="100000">
                                          <p:val>
                                            <p:strVal val="#ppt_w"/>
                                          </p:val>
                                        </p:tav>
                                      </p:tavLst>
                                    </p:anim>
                                    <p:anim calcmode="lin" valueType="num">
                                      <p:cBhvr>
                                        <p:cTn id="242" dur="750" fill="hold"/>
                                        <p:tgtEl>
                                          <p:spTgt spid="243"/>
                                        </p:tgtEl>
                                        <p:attrNameLst>
                                          <p:attrName>ppt_h</p:attrName>
                                        </p:attrNameLst>
                                      </p:cBhvr>
                                      <p:tavLst>
                                        <p:tav tm="0">
                                          <p:val>
                                            <p:fltVal val="0"/>
                                          </p:val>
                                        </p:tav>
                                        <p:tav tm="100000">
                                          <p:val>
                                            <p:strVal val="#ppt_h"/>
                                          </p:val>
                                        </p:tav>
                                      </p:tavLst>
                                    </p:anim>
                                    <p:animEffect transition="in" filter="fade">
                                      <p:cBhvr>
                                        <p:cTn id="243" dur="750"/>
                                        <p:tgtEl>
                                          <p:spTgt spid="243"/>
                                        </p:tgtEl>
                                      </p:cBhvr>
                                    </p:animEffect>
                                  </p:childTnLst>
                                </p:cTn>
                              </p:par>
                              <p:par>
                                <p:cTn id="244" presetID="53" presetClass="entr" presetSubtype="16" fill="hold" grpId="0" nodeType="withEffect">
                                  <p:stCondLst>
                                    <p:cond delay="750"/>
                                  </p:stCondLst>
                                  <p:childTnLst>
                                    <p:set>
                                      <p:cBhvr>
                                        <p:cTn id="245" dur="1" fill="hold">
                                          <p:stCondLst>
                                            <p:cond delay="0"/>
                                          </p:stCondLst>
                                        </p:cTn>
                                        <p:tgtEl>
                                          <p:spTgt spid="244"/>
                                        </p:tgtEl>
                                        <p:attrNameLst>
                                          <p:attrName>style.visibility</p:attrName>
                                        </p:attrNameLst>
                                      </p:cBhvr>
                                      <p:to>
                                        <p:strVal val="visible"/>
                                      </p:to>
                                    </p:set>
                                    <p:anim calcmode="lin" valueType="num">
                                      <p:cBhvr>
                                        <p:cTn id="246" dur="750" fill="hold"/>
                                        <p:tgtEl>
                                          <p:spTgt spid="244"/>
                                        </p:tgtEl>
                                        <p:attrNameLst>
                                          <p:attrName>ppt_w</p:attrName>
                                        </p:attrNameLst>
                                      </p:cBhvr>
                                      <p:tavLst>
                                        <p:tav tm="0">
                                          <p:val>
                                            <p:fltVal val="0"/>
                                          </p:val>
                                        </p:tav>
                                        <p:tav tm="100000">
                                          <p:val>
                                            <p:strVal val="#ppt_w"/>
                                          </p:val>
                                        </p:tav>
                                      </p:tavLst>
                                    </p:anim>
                                    <p:anim calcmode="lin" valueType="num">
                                      <p:cBhvr>
                                        <p:cTn id="247" dur="750" fill="hold"/>
                                        <p:tgtEl>
                                          <p:spTgt spid="244"/>
                                        </p:tgtEl>
                                        <p:attrNameLst>
                                          <p:attrName>ppt_h</p:attrName>
                                        </p:attrNameLst>
                                      </p:cBhvr>
                                      <p:tavLst>
                                        <p:tav tm="0">
                                          <p:val>
                                            <p:fltVal val="0"/>
                                          </p:val>
                                        </p:tav>
                                        <p:tav tm="100000">
                                          <p:val>
                                            <p:strVal val="#ppt_h"/>
                                          </p:val>
                                        </p:tav>
                                      </p:tavLst>
                                    </p:anim>
                                    <p:animEffect transition="in" filter="fade">
                                      <p:cBhvr>
                                        <p:cTn id="248" dur="750"/>
                                        <p:tgtEl>
                                          <p:spTgt spid="244"/>
                                        </p:tgtEl>
                                      </p:cBhvr>
                                    </p:animEffect>
                                  </p:childTnLst>
                                </p:cTn>
                              </p:par>
                              <p:par>
                                <p:cTn id="249" presetID="53" presetClass="entr" presetSubtype="16" fill="hold" grpId="0" nodeType="withEffect">
                                  <p:stCondLst>
                                    <p:cond delay="750"/>
                                  </p:stCondLst>
                                  <p:childTnLst>
                                    <p:set>
                                      <p:cBhvr>
                                        <p:cTn id="250" dur="1" fill="hold">
                                          <p:stCondLst>
                                            <p:cond delay="0"/>
                                          </p:stCondLst>
                                        </p:cTn>
                                        <p:tgtEl>
                                          <p:spTgt spid="266"/>
                                        </p:tgtEl>
                                        <p:attrNameLst>
                                          <p:attrName>style.visibility</p:attrName>
                                        </p:attrNameLst>
                                      </p:cBhvr>
                                      <p:to>
                                        <p:strVal val="visible"/>
                                      </p:to>
                                    </p:set>
                                    <p:anim calcmode="lin" valueType="num">
                                      <p:cBhvr>
                                        <p:cTn id="251" dur="750" fill="hold"/>
                                        <p:tgtEl>
                                          <p:spTgt spid="266"/>
                                        </p:tgtEl>
                                        <p:attrNameLst>
                                          <p:attrName>ppt_w</p:attrName>
                                        </p:attrNameLst>
                                      </p:cBhvr>
                                      <p:tavLst>
                                        <p:tav tm="0">
                                          <p:val>
                                            <p:fltVal val="0"/>
                                          </p:val>
                                        </p:tav>
                                        <p:tav tm="100000">
                                          <p:val>
                                            <p:strVal val="#ppt_w"/>
                                          </p:val>
                                        </p:tav>
                                      </p:tavLst>
                                    </p:anim>
                                    <p:anim calcmode="lin" valueType="num">
                                      <p:cBhvr>
                                        <p:cTn id="252" dur="750" fill="hold"/>
                                        <p:tgtEl>
                                          <p:spTgt spid="266"/>
                                        </p:tgtEl>
                                        <p:attrNameLst>
                                          <p:attrName>ppt_h</p:attrName>
                                        </p:attrNameLst>
                                      </p:cBhvr>
                                      <p:tavLst>
                                        <p:tav tm="0">
                                          <p:val>
                                            <p:fltVal val="0"/>
                                          </p:val>
                                        </p:tav>
                                        <p:tav tm="100000">
                                          <p:val>
                                            <p:strVal val="#ppt_h"/>
                                          </p:val>
                                        </p:tav>
                                      </p:tavLst>
                                    </p:anim>
                                    <p:animEffect transition="in" filter="fade">
                                      <p:cBhvr>
                                        <p:cTn id="253" dur="750"/>
                                        <p:tgtEl>
                                          <p:spTgt spid="266"/>
                                        </p:tgtEl>
                                      </p:cBhvr>
                                    </p:animEffect>
                                  </p:childTnLst>
                                </p:cTn>
                              </p:par>
                              <p:par>
                                <p:cTn id="254" presetID="53" presetClass="entr" presetSubtype="16" fill="hold" grpId="0" nodeType="withEffect">
                                  <p:stCondLst>
                                    <p:cond delay="750"/>
                                  </p:stCondLst>
                                  <p:childTnLst>
                                    <p:set>
                                      <p:cBhvr>
                                        <p:cTn id="255" dur="1" fill="hold">
                                          <p:stCondLst>
                                            <p:cond delay="0"/>
                                          </p:stCondLst>
                                        </p:cTn>
                                        <p:tgtEl>
                                          <p:spTgt spid="267"/>
                                        </p:tgtEl>
                                        <p:attrNameLst>
                                          <p:attrName>style.visibility</p:attrName>
                                        </p:attrNameLst>
                                      </p:cBhvr>
                                      <p:to>
                                        <p:strVal val="visible"/>
                                      </p:to>
                                    </p:set>
                                    <p:anim calcmode="lin" valueType="num">
                                      <p:cBhvr>
                                        <p:cTn id="256" dur="750" fill="hold"/>
                                        <p:tgtEl>
                                          <p:spTgt spid="267"/>
                                        </p:tgtEl>
                                        <p:attrNameLst>
                                          <p:attrName>ppt_w</p:attrName>
                                        </p:attrNameLst>
                                      </p:cBhvr>
                                      <p:tavLst>
                                        <p:tav tm="0">
                                          <p:val>
                                            <p:fltVal val="0"/>
                                          </p:val>
                                        </p:tav>
                                        <p:tav tm="100000">
                                          <p:val>
                                            <p:strVal val="#ppt_w"/>
                                          </p:val>
                                        </p:tav>
                                      </p:tavLst>
                                    </p:anim>
                                    <p:anim calcmode="lin" valueType="num">
                                      <p:cBhvr>
                                        <p:cTn id="257" dur="750" fill="hold"/>
                                        <p:tgtEl>
                                          <p:spTgt spid="267"/>
                                        </p:tgtEl>
                                        <p:attrNameLst>
                                          <p:attrName>ppt_h</p:attrName>
                                        </p:attrNameLst>
                                      </p:cBhvr>
                                      <p:tavLst>
                                        <p:tav tm="0">
                                          <p:val>
                                            <p:fltVal val="0"/>
                                          </p:val>
                                        </p:tav>
                                        <p:tav tm="100000">
                                          <p:val>
                                            <p:strVal val="#ppt_h"/>
                                          </p:val>
                                        </p:tav>
                                      </p:tavLst>
                                    </p:anim>
                                    <p:animEffect transition="in" filter="fade">
                                      <p:cBhvr>
                                        <p:cTn id="258" dur="750"/>
                                        <p:tgtEl>
                                          <p:spTgt spid="267"/>
                                        </p:tgtEl>
                                      </p:cBhvr>
                                    </p:animEffect>
                                  </p:childTnLst>
                                </p:cTn>
                              </p:par>
                              <p:par>
                                <p:cTn id="259" presetID="10" presetClass="entr" presetSubtype="0" fill="hold" nodeType="withEffect">
                                  <p:stCondLst>
                                    <p:cond delay="500"/>
                                  </p:stCondLst>
                                  <p:childTnLst>
                                    <p:set>
                                      <p:cBhvr>
                                        <p:cTn id="260" dur="1" fill="hold">
                                          <p:stCondLst>
                                            <p:cond delay="0"/>
                                          </p:stCondLst>
                                        </p:cTn>
                                        <p:tgtEl>
                                          <p:spTgt spid="62"/>
                                        </p:tgtEl>
                                        <p:attrNameLst>
                                          <p:attrName>style.visibility</p:attrName>
                                        </p:attrNameLst>
                                      </p:cBhvr>
                                      <p:to>
                                        <p:strVal val="visible"/>
                                      </p:to>
                                    </p:set>
                                    <p:animEffect transition="in" filter="fade">
                                      <p:cBhvr>
                                        <p:cTn id="261" dur="500"/>
                                        <p:tgtEl>
                                          <p:spTgt spid="62"/>
                                        </p:tgtEl>
                                      </p:cBhvr>
                                    </p:animEffect>
                                  </p:childTnLst>
                                </p:cTn>
                              </p:par>
                              <p:par>
                                <p:cTn id="262" presetID="64" presetClass="path" presetSubtype="0" decel="30000" fill="hold" nodeType="withEffect">
                                  <p:stCondLst>
                                    <p:cond delay="500"/>
                                  </p:stCondLst>
                                  <p:childTnLst>
                                    <p:animMotion origin="layout" path="M 2.29167E-6 0.03889 L 2.29167E-6 -0.07176 " pathEditMode="relative" rAng="0" ptsTypes="AA">
                                      <p:cBhvr>
                                        <p:cTn id="263" dur="750" spd="-100000" fill="hold"/>
                                        <p:tgtEl>
                                          <p:spTgt spid="62"/>
                                        </p:tgtEl>
                                        <p:attrNameLst>
                                          <p:attrName>ppt_x</p:attrName>
                                          <p:attrName>ppt_y</p:attrName>
                                        </p:attrNameLst>
                                      </p:cBhvr>
                                      <p:rCtr x="0" y="-5532"/>
                                    </p:animMotion>
                                  </p:childTnLst>
                                </p:cTn>
                              </p:par>
                              <p:par>
                                <p:cTn id="264" presetID="64" presetClass="path" presetSubtype="0" accel="30000" decel="30000" fill="hold" nodeType="withEffect">
                                  <p:stCondLst>
                                    <p:cond delay="1250"/>
                                  </p:stCondLst>
                                  <p:childTnLst>
                                    <p:animMotion origin="layout" path="M 3.95833E-6 0.03842 L 3.95833E-6 2.96296E-6 " pathEditMode="relative" rAng="0" ptsTypes="AA">
                                      <p:cBhvr>
                                        <p:cTn id="265" dur="750" fill="hold"/>
                                        <p:tgtEl>
                                          <p:spTgt spid="62"/>
                                        </p:tgtEl>
                                        <p:attrNameLst>
                                          <p:attrName>ppt_x</p:attrName>
                                          <p:attrName>ppt_y</p:attrName>
                                        </p:attrNameLst>
                                      </p:cBhvr>
                                      <p:rCtr x="0" y="-1921"/>
                                    </p:animMotion>
                                  </p:childTnLst>
                                </p:cTn>
                              </p:par>
                              <p:par>
                                <p:cTn id="266" presetID="53" presetClass="entr" presetSubtype="16" fill="hold" nodeType="withEffect">
                                  <p:stCondLst>
                                    <p:cond delay="1250"/>
                                  </p:stCondLst>
                                  <p:childTnLst>
                                    <p:set>
                                      <p:cBhvr>
                                        <p:cTn id="267" dur="1" fill="hold">
                                          <p:stCondLst>
                                            <p:cond delay="0"/>
                                          </p:stCondLst>
                                        </p:cTn>
                                        <p:tgtEl>
                                          <p:spTgt spid="118"/>
                                        </p:tgtEl>
                                        <p:attrNameLst>
                                          <p:attrName>style.visibility</p:attrName>
                                        </p:attrNameLst>
                                      </p:cBhvr>
                                      <p:to>
                                        <p:strVal val="visible"/>
                                      </p:to>
                                    </p:set>
                                    <p:anim calcmode="lin" valueType="num">
                                      <p:cBhvr>
                                        <p:cTn id="268" dur="750" fill="hold"/>
                                        <p:tgtEl>
                                          <p:spTgt spid="118"/>
                                        </p:tgtEl>
                                        <p:attrNameLst>
                                          <p:attrName>ppt_w</p:attrName>
                                        </p:attrNameLst>
                                      </p:cBhvr>
                                      <p:tavLst>
                                        <p:tav tm="0">
                                          <p:val>
                                            <p:fltVal val="0"/>
                                          </p:val>
                                        </p:tav>
                                        <p:tav tm="100000">
                                          <p:val>
                                            <p:strVal val="#ppt_w"/>
                                          </p:val>
                                        </p:tav>
                                      </p:tavLst>
                                    </p:anim>
                                    <p:anim calcmode="lin" valueType="num">
                                      <p:cBhvr>
                                        <p:cTn id="269" dur="750" fill="hold"/>
                                        <p:tgtEl>
                                          <p:spTgt spid="118"/>
                                        </p:tgtEl>
                                        <p:attrNameLst>
                                          <p:attrName>ppt_h</p:attrName>
                                        </p:attrNameLst>
                                      </p:cBhvr>
                                      <p:tavLst>
                                        <p:tav tm="0">
                                          <p:val>
                                            <p:fltVal val="0"/>
                                          </p:val>
                                        </p:tav>
                                        <p:tav tm="100000">
                                          <p:val>
                                            <p:strVal val="#ppt_h"/>
                                          </p:val>
                                        </p:tav>
                                      </p:tavLst>
                                    </p:anim>
                                    <p:animEffect transition="in" filter="fade">
                                      <p:cBhvr>
                                        <p:cTn id="270" dur="75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animBg="1"/>
      <p:bldP spid="235" grpId="0" animBg="1"/>
      <p:bldP spid="241" grpId="0" animBg="1"/>
      <p:bldP spid="242" grpId="0" animBg="1"/>
      <p:bldP spid="250" grpId="0" animBg="1"/>
      <p:bldP spid="251" grpId="0" animBg="1"/>
      <p:bldP spid="252" grpId="0" animBg="1"/>
      <p:bldP spid="253" grpId="0" animBg="1"/>
      <p:bldP spid="255" grpId="0" animBg="1"/>
      <p:bldP spid="256" grpId="0" animBg="1"/>
      <p:bldP spid="257" grpId="0" animBg="1"/>
      <p:bldP spid="258" grpId="0" animBg="1"/>
      <p:bldP spid="264" grpId="0" animBg="1"/>
      <p:bldP spid="265" grpId="0" animBg="1"/>
      <p:bldP spid="266" grpId="0" animBg="1"/>
      <p:bldP spid="267" grpId="0" animBg="1"/>
      <p:bldP spid="268" grpId="0" animBg="1"/>
      <p:bldP spid="269" grpId="0" animBg="1"/>
      <p:bldP spid="234" grpId="0" animBg="1"/>
      <p:bldP spid="243" grpId="0" animBg="1"/>
      <p:bldP spid="244" grpId="0" animBg="1"/>
      <p:bldP spid="271" grpId="0" animBg="1"/>
      <p:bldP spid="236" grpId="0" animBg="1"/>
      <p:bldP spid="237" grpId="0" animBg="1"/>
      <p:bldP spid="238" grpId="0" animBg="1"/>
      <p:bldP spid="254" grpId="0" animBg="1"/>
      <p:bldP spid="259" grpId="0" animBg="1"/>
      <p:bldP spid="260" grpId="0" animBg="1"/>
      <p:bldP spid="261" grpId="0" animBg="1"/>
      <p:bldP spid="262" grpId="0" animBg="1"/>
      <p:bldP spid="270" grpId="0" animBg="1"/>
      <p:bldP spid="51" grpId="0"/>
      <p:bldP spid="53" grpId="0"/>
      <p:bldP spid="6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文本框 131"/>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04</a:t>
            </a:r>
            <a:endParaRPr lang="zh-CN" altLang="en-US" sz="6000" dirty="0">
              <a:solidFill>
                <a:schemeClr val="tx1"/>
              </a:solidFill>
              <a:latin typeface="+mn-lt"/>
            </a:endParaRPr>
          </a:p>
        </p:txBody>
      </p:sp>
      <p:cxnSp>
        <p:nvCxnSpPr>
          <p:cNvPr id="133" name="直接连接符 132"/>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pic>
        <p:nvPicPr>
          <p:cNvPr id="131" name="图片 130">
            <a:extLst>
              <a:ext uri="{FF2B5EF4-FFF2-40B4-BE49-F238E27FC236}">
                <a16:creationId xmlns:a16="http://schemas.microsoft.com/office/drawing/2014/main" id="{F87680F5-B0E6-4CCD-8342-0882405F7089}"/>
              </a:ext>
            </a:extLst>
          </p:cNvPr>
          <p:cNvPicPr>
            <a:picLocks noChangeAspect="1"/>
          </p:cNvPicPr>
          <p:nvPr/>
        </p:nvPicPr>
        <p:blipFill>
          <a:blip r:embed="rId3"/>
          <a:stretch>
            <a:fillRect/>
          </a:stretch>
        </p:blipFill>
        <p:spPr>
          <a:xfrm>
            <a:off x="1113446" y="1210665"/>
            <a:ext cx="4886137" cy="2704277"/>
          </a:xfrm>
          <a:prstGeom prst="rect">
            <a:avLst/>
          </a:prstGeom>
        </p:spPr>
      </p:pic>
      <p:pic>
        <p:nvPicPr>
          <p:cNvPr id="134" name="图片 133">
            <a:extLst>
              <a:ext uri="{FF2B5EF4-FFF2-40B4-BE49-F238E27FC236}">
                <a16:creationId xmlns:a16="http://schemas.microsoft.com/office/drawing/2014/main" id="{575F72FF-6F94-4289-B185-B51D5B9D0319}"/>
              </a:ext>
            </a:extLst>
          </p:cNvPr>
          <p:cNvPicPr>
            <a:picLocks noChangeAspect="1"/>
          </p:cNvPicPr>
          <p:nvPr/>
        </p:nvPicPr>
        <p:blipFill>
          <a:blip r:embed="rId4"/>
          <a:stretch>
            <a:fillRect/>
          </a:stretch>
        </p:blipFill>
        <p:spPr>
          <a:xfrm>
            <a:off x="6096000" y="1204561"/>
            <a:ext cx="5828140" cy="2710382"/>
          </a:xfrm>
          <a:prstGeom prst="rect">
            <a:avLst/>
          </a:prstGeom>
        </p:spPr>
      </p:pic>
      <p:sp>
        <p:nvSpPr>
          <p:cNvPr id="2" name="文本框 1">
            <a:extLst>
              <a:ext uri="{FF2B5EF4-FFF2-40B4-BE49-F238E27FC236}">
                <a16:creationId xmlns:a16="http://schemas.microsoft.com/office/drawing/2014/main" id="{86F40131-264C-4B02-AC61-C4705208D648}"/>
              </a:ext>
            </a:extLst>
          </p:cNvPr>
          <p:cNvSpPr txBox="1"/>
          <p:nvPr/>
        </p:nvSpPr>
        <p:spPr>
          <a:xfrm>
            <a:off x="973488" y="4083780"/>
            <a:ext cx="10400528" cy="1569660"/>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通过两个例子可以看出，尾递归都是带着一个“</a:t>
            </a:r>
            <a:r>
              <a:rPr lang="zh-CN" altLang="en-US" sz="2400" b="1" dirty="0">
                <a:latin typeface="微软雅黑" panose="020B0503020204020204" pitchFamily="34" charset="-122"/>
                <a:ea typeface="微软雅黑" panose="020B0503020204020204" pitchFamily="34" charset="-122"/>
              </a:rPr>
              <a:t>迭代变量</a:t>
            </a:r>
            <a:r>
              <a:rPr lang="zh-CN" altLang="en-US" sz="2400" dirty="0">
                <a:latin typeface="微软雅黑" panose="020B0503020204020204" pitchFamily="34" charset="-122"/>
                <a:ea typeface="微软雅黑" panose="020B0503020204020204" pitchFamily="34" charset="-122"/>
              </a:rPr>
              <a:t>”不断向深处递归，相当于边递归，边计算，等递归完成时，结果也计算出来了。值得一提的是</a:t>
            </a:r>
            <a:r>
              <a:rPr lang="zh-CN" altLang="en-US" sz="2400" b="1" dirty="0">
                <a:latin typeface="微软雅黑" panose="020B0503020204020204" pitchFamily="34" charset="-122"/>
                <a:ea typeface="微软雅黑" panose="020B0503020204020204" pitchFamily="34" charset="-122"/>
              </a:rPr>
              <a:t>尾递归只是借了递归的外壳，本质还是在迭代</a:t>
            </a:r>
            <a:r>
              <a:rPr lang="zh-CN" altLang="en-US" sz="2400" dirty="0">
                <a:latin typeface="微软雅黑" panose="020B0503020204020204" pitchFamily="34" charset="-122"/>
                <a:ea typeface="微软雅黑" panose="020B0503020204020204" pitchFamily="34" charset="-122"/>
              </a:rPr>
              <a:t>，所以在效率上，应该是与迭代相仿的。</a:t>
            </a:r>
          </a:p>
        </p:txBody>
      </p:sp>
      <p:sp>
        <p:nvSpPr>
          <p:cNvPr id="448" name="文本框 447">
            <a:extLst>
              <a:ext uri="{FF2B5EF4-FFF2-40B4-BE49-F238E27FC236}">
                <a16:creationId xmlns:a16="http://schemas.microsoft.com/office/drawing/2014/main" id="{58E2ECCC-FFB4-494E-BA75-D70EEE788D8E}"/>
              </a:ext>
            </a:extLst>
          </p:cNvPr>
          <p:cNvSpPr txBox="1"/>
          <p:nvPr/>
        </p:nvSpPr>
        <p:spPr>
          <a:xfrm>
            <a:off x="973488" y="5607211"/>
            <a:ext cx="10400528" cy="830997"/>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这两个例子都可以用迭代来实现，不过尾递归既能保留迭代的高效性，又能不失递归的可读性，算是一种十分优秀的算法。</a:t>
            </a:r>
          </a:p>
        </p:txBody>
      </p:sp>
    </p:spTree>
    <p:extLst>
      <p:ext uri="{BB962C8B-B14F-4D97-AF65-F5344CB8AC3E}">
        <p14:creationId xmlns:p14="http://schemas.microsoft.com/office/powerpoint/2010/main" val="82854957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33"/>
                                        </p:tgtEl>
                                        <p:attrNameLst>
                                          <p:attrName>style.visibility</p:attrName>
                                        </p:attrNameLst>
                                      </p:cBhvr>
                                      <p:to>
                                        <p:strVal val="visible"/>
                                      </p:to>
                                    </p:set>
                                    <p:anim calcmode="lin" valueType="num">
                                      <p:cBhvr>
                                        <p:cTn id="7" dur="1000" fill="hold"/>
                                        <p:tgtEl>
                                          <p:spTgt spid="133"/>
                                        </p:tgtEl>
                                        <p:attrNameLst>
                                          <p:attrName>ppt_w</p:attrName>
                                        </p:attrNameLst>
                                      </p:cBhvr>
                                      <p:tavLst>
                                        <p:tav tm="0">
                                          <p:val>
                                            <p:fltVal val="0"/>
                                          </p:val>
                                        </p:tav>
                                        <p:tav tm="100000">
                                          <p:val>
                                            <p:strVal val="#ppt_w"/>
                                          </p:val>
                                        </p:tav>
                                      </p:tavLst>
                                    </p:anim>
                                    <p:anim calcmode="lin" valueType="num">
                                      <p:cBhvr>
                                        <p:cTn id="8" dur="1000" fill="hold"/>
                                        <p:tgtEl>
                                          <p:spTgt spid="133"/>
                                        </p:tgtEl>
                                        <p:attrNameLst>
                                          <p:attrName>ppt_h</p:attrName>
                                        </p:attrNameLst>
                                      </p:cBhvr>
                                      <p:tavLst>
                                        <p:tav tm="0">
                                          <p:val>
                                            <p:fltVal val="0"/>
                                          </p:val>
                                        </p:tav>
                                        <p:tav tm="100000">
                                          <p:val>
                                            <p:strVal val="#ppt_h"/>
                                          </p:val>
                                        </p:tav>
                                      </p:tavLst>
                                    </p:anim>
                                    <p:anim calcmode="lin" valueType="num">
                                      <p:cBhvr>
                                        <p:cTn id="9" dur="1000" fill="hold"/>
                                        <p:tgtEl>
                                          <p:spTgt spid="133"/>
                                        </p:tgtEl>
                                        <p:attrNameLst>
                                          <p:attrName>style.rotation</p:attrName>
                                        </p:attrNameLst>
                                      </p:cBhvr>
                                      <p:tavLst>
                                        <p:tav tm="0">
                                          <p:val>
                                            <p:fltVal val="90"/>
                                          </p:val>
                                        </p:tav>
                                        <p:tav tm="100000">
                                          <p:val>
                                            <p:fltVal val="0"/>
                                          </p:val>
                                        </p:tav>
                                      </p:tavLst>
                                    </p:anim>
                                    <p:animEffect transition="in" filter="fade">
                                      <p:cBhvr>
                                        <p:cTn id="10" dur="1000"/>
                                        <p:tgtEl>
                                          <p:spTgt spid="133"/>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132"/>
                                        </p:tgtEl>
                                        <p:attrNameLst>
                                          <p:attrName>style.visibility</p:attrName>
                                        </p:attrNameLst>
                                      </p:cBhvr>
                                      <p:to>
                                        <p:strVal val="visible"/>
                                      </p:to>
                                    </p:set>
                                    <p:animEffect transition="in" filter="fade">
                                      <p:cBhvr>
                                        <p:cTn id="13" dur="500"/>
                                        <p:tgtEl>
                                          <p:spTgt spid="132"/>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132"/>
                                        </p:tgtEl>
                                        <p:attrNameLst>
                                          <p:attrName>ppt_x</p:attrName>
                                          <p:attrName>ppt_y</p:attrName>
                                        </p:attrNameLst>
                                      </p:cBhvr>
                                      <p:rCtr x="1680" y="2199"/>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3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132" grpId="1"/>
      <p:bldP spid="2" grpId="0"/>
      <p:bldP spid="44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11C41C11-CAB2-4111-816D-A47AE630EF8C}"/>
              </a:ext>
            </a:extLst>
          </p:cNvPr>
          <p:cNvSpPr txBox="1"/>
          <p:nvPr/>
        </p:nvSpPr>
        <p:spPr>
          <a:xfrm>
            <a:off x="1017037" y="886408"/>
            <a:ext cx="8602824" cy="811763"/>
          </a:xfrm>
          <a:prstGeom prst="rect">
            <a:avLst/>
          </a:prstGeom>
          <a:noFill/>
        </p:spPr>
        <p:txBody>
          <a:bodyPr wrap="square" rtlCol="0">
            <a:spAutoFit/>
          </a:bodyPr>
          <a:lstStyle/>
          <a:p>
            <a:endParaRPr lang="zh-CN" altLang="en-US" dirty="0"/>
          </a:p>
        </p:txBody>
      </p:sp>
      <p:sp>
        <p:nvSpPr>
          <p:cNvPr id="4" name="文本框 3">
            <a:extLst>
              <a:ext uri="{FF2B5EF4-FFF2-40B4-BE49-F238E27FC236}">
                <a16:creationId xmlns:a16="http://schemas.microsoft.com/office/drawing/2014/main" id="{DAD4CFC4-3C30-452C-8A01-41C366E59B2B}"/>
              </a:ext>
            </a:extLst>
          </p:cNvPr>
          <p:cNvSpPr txBox="1"/>
          <p:nvPr/>
        </p:nvSpPr>
        <p:spPr>
          <a:xfrm>
            <a:off x="1959429" y="1259631"/>
            <a:ext cx="5598368" cy="523220"/>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感谢姚梦雨学姐和刘闵学长的指导</a:t>
            </a:r>
          </a:p>
        </p:txBody>
      </p:sp>
      <p:sp>
        <p:nvSpPr>
          <p:cNvPr id="5" name="文本框 4">
            <a:extLst>
              <a:ext uri="{FF2B5EF4-FFF2-40B4-BE49-F238E27FC236}">
                <a16:creationId xmlns:a16="http://schemas.microsoft.com/office/drawing/2014/main" id="{0AD0DF96-6A4F-40B2-B66B-B15633EB944D}"/>
              </a:ext>
            </a:extLst>
          </p:cNvPr>
          <p:cNvSpPr txBox="1"/>
          <p:nvPr/>
        </p:nvSpPr>
        <p:spPr>
          <a:xfrm>
            <a:off x="1959429" y="2462939"/>
            <a:ext cx="6494106" cy="3508653"/>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参考资料：</a:t>
            </a:r>
            <a:endParaRPr lang="en-US" altLang="zh-CN" sz="2800" dirty="0">
              <a:latin typeface="微软雅黑" panose="020B0503020204020204" pitchFamily="34" charset="-122"/>
              <a:ea typeface="微软雅黑" panose="020B0503020204020204" pitchFamily="34" charset="-122"/>
            </a:endParaRPr>
          </a:p>
          <a:p>
            <a:r>
              <a:rPr lang="en-US" altLang="zh-CN" sz="2800" dirty="0">
                <a:latin typeface="微软雅黑" panose="020B0503020204020204" pitchFamily="34" charset="-122"/>
                <a:ea typeface="微软雅黑" panose="020B0503020204020204" pitchFamily="34" charset="-122"/>
                <a:hlinkClick r:id="rId3"/>
              </a:rPr>
              <a:t>https://en.wikipedia.org/wiki/Tail_call</a:t>
            </a:r>
            <a:endParaRPr lang="en-US" altLang="zh-CN" sz="2800" dirty="0">
              <a:latin typeface="微软雅黑" panose="020B0503020204020204" pitchFamily="34" charset="-122"/>
              <a:ea typeface="微软雅黑" panose="020B0503020204020204" pitchFamily="34" charset="-122"/>
            </a:endParaRPr>
          </a:p>
          <a:p>
            <a:endParaRPr lang="en-US" altLang="zh-CN" sz="2800" dirty="0">
              <a:latin typeface="微软雅黑" panose="020B0503020204020204" pitchFamily="34" charset="-122"/>
              <a:ea typeface="微软雅黑" panose="020B0503020204020204" pitchFamily="34" charset="-122"/>
            </a:endParaRPr>
          </a:p>
          <a:p>
            <a:r>
              <a:rPr lang="en-US" altLang="zh-CN" sz="2800" dirty="0">
                <a:latin typeface="微软雅黑" panose="020B0503020204020204" pitchFamily="34" charset="-122"/>
                <a:ea typeface="微软雅黑" panose="020B0503020204020204" pitchFamily="34" charset="-122"/>
                <a:hlinkClick r:id="rId4"/>
              </a:rPr>
              <a:t>https://blog.csdn.net/zcyzsy/article/details/77151709https://blog.csdn.net/zcyzsy/article/details/77151709</a:t>
            </a:r>
            <a:endParaRPr lang="en-US" altLang="zh-CN" sz="2800" dirty="0">
              <a:latin typeface="微软雅黑" panose="020B0503020204020204" pitchFamily="34" charset="-122"/>
              <a:ea typeface="微软雅黑" panose="020B0503020204020204" pitchFamily="34" charset="-122"/>
            </a:endParaRP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25862983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27915" y="720575"/>
            <a:ext cx="3336170" cy="923330"/>
          </a:xfrm>
          <a:prstGeom prst="rect">
            <a:avLst/>
          </a:prstGeom>
          <a:noFill/>
        </p:spPr>
        <p:txBody>
          <a:bodyPr wrap="none" rtlCol="0">
            <a:spAutoFit/>
          </a:bodyPr>
          <a:lstStyle/>
          <a:p>
            <a:r>
              <a:rPr lang="en-US" altLang="zh-CN" sz="5400" dirty="0"/>
              <a:t>CONTENT</a:t>
            </a:r>
            <a:endParaRPr lang="zh-CN" altLang="en-US" sz="5400" dirty="0"/>
          </a:p>
        </p:txBody>
      </p:sp>
      <p:cxnSp>
        <p:nvCxnSpPr>
          <p:cNvPr id="347" name="直接连接符 346"/>
          <p:cNvCxnSpPr/>
          <p:nvPr/>
        </p:nvCxnSpPr>
        <p:spPr>
          <a:xfrm>
            <a:off x="5069497" y="1817914"/>
            <a:ext cx="2053007" cy="0"/>
          </a:xfrm>
          <a:prstGeom prst="line">
            <a:avLst/>
          </a:prstGeom>
          <a:ln w="4445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01" name="直接连接符 400"/>
          <p:cNvCxnSpPr/>
          <p:nvPr/>
        </p:nvCxnSpPr>
        <p:spPr>
          <a:xfrm>
            <a:off x="0" y="3924300"/>
            <a:ext cx="1219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02" name="椭圆 401"/>
          <p:cNvSpPr/>
          <p:nvPr/>
        </p:nvSpPr>
        <p:spPr>
          <a:xfrm rot="11174285">
            <a:off x="2098591" y="3864651"/>
            <a:ext cx="160862" cy="16086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3" name="椭圆 402"/>
          <p:cNvSpPr/>
          <p:nvPr/>
        </p:nvSpPr>
        <p:spPr>
          <a:xfrm rot="11174285">
            <a:off x="340254" y="3775200"/>
            <a:ext cx="224209" cy="224209"/>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04" name="椭圆 403"/>
          <p:cNvSpPr/>
          <p:nvPr/>
        </p:nvSpPr>
        <p:spPr>
          <a:xfrm rot="11174285">
            <a:off x="3347090" y="3784512"/>
            <a:ext cx="226188" cy="226188"/>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05" name="椭圆 404"/>
          <p:cNvSpPr/>
          <p:nvPr/>
        </p:nvSpPr>
        <p:spPr>
          <a:xfrm rot="11174285">
            <a:off x="7000792" y="3864651"/>
            <a:ext cx="160862" cy="16086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6" name="椭圆 405"/>
          <p:cNvSpPr/>
          <p:nvPr/>
        </p:nvSpPr>
        <p:spPr>
          <a:xfrm rot="11174285">
            <a:off x="5318654" y="3775200"/>
            <a:ext cx="224209" cy="224209"/>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07" name="椭圆 406"/>
          <p:cNvSpPr/>
          <p:nvPr/>
        </p:nvSpPr>
        <p:spPr>
          <a:xfrm rot="11174285">
            <a:off x="8325490" y="3784512"/>
            <a:ext cx="226188" cy="226188"/>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08" name="椭圆 407"/>
          <p:cNvSpPr/>
          <p:nvPr/>
        </p:nvSpPr>
        <p:spPr>
          <a:xfrm rot="11174285">
            <a:off x="9790696" y="3864650"/>
            <a:ext cx="160862" cy="16086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9" name="椭圆 408"/>
          <p:cNvSpPr/>
          <p:nvPr/>
        </p:nvSpPr>
        <p:spPr>
          <a:xfrm rot="11174285">
            <a:off x="11115394" y="3784511"/>
            <a:ext cx="226188" cy="226188"/>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cxnSp>
        <p:nvCxnSpPr>
          <p:cNvPr id="410" name="直接连接符 409"/>
          <p:cNvCxnSpPr>
            <a:stCxn id="403" idx="3"/>
          </p:cNvCxnSpPr>
          <p:nvPr/>
        </p:nvCxnSpPr>
        <p:spPr>
          <a:xfrm flipV="1">
            <a:off x="539772" y="3547264"/>
            <a:ext cx="686767" cy="269854"/>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1" name="直接连接符 410"/>
          <p:cNvCxnSpPr>
            <a:endCxn id="402" idx="5"/>
          </p:cNvCxnSpPr>
          <p:nvPr/>
        </p:nvCxnSpPr>
        <p:spPr>
          <a:xfrm>
            <a:off x="1226539" y="3547264"/>
            <a:ext cx="902127" cy="335102"/>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2" name="直接连接符 411"/>
          <p:cNvCxnSpPr>
            <a:stCxn id="402" idx="1"/>
            <a:endCxn id="414" idx="5"/>
          </p:cNvCxnSpPr>
          <p:nvPr/>
        </p:nvCxnSpPr>
        <p:spPr>
          <a:xfrm>
            <a:off x="2229378" y="4007798"/>
            <a:ext cx="340215" cy="663745"/>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3" name="直接连接符 412"/>
          <p:cNvCxnSpPr>
            <a:stCxn id="414" idx="3"/>
            <a:endCxn id="404" idx="7"/>
          </p:cNvCxnSpPr>
          <p:nvPr/>
        </p:nvCxnSpPr>
        <p:spPr>
          <a:xfrm flipV="1">
            <a:off x="2651615" y="3968413"/>
            <a:ext cx="720383" cy="712096"/>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sp>
        <p:nvSpPr>
          <p:cNvPr id="414" name="椭圆 413"/>
          <p:cNvSpPr/>
          <p:nvPr/>
        </p:nvSpPr>
        <p:spPr>
          <a:xfrm rot="11174285">
            <a:off x="2547778" y="4658694"/>
            <a:ext cx="116686" cy="11668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415" name="直接连接符 414"/>
          <p:cNvCxnSpPr>
            <a:stCxn id="404" idx="3"/>
            <a:endCxn id="417" idx="6"/>
          </p:cNvCxnSpPr>
          <p:nvPr/>
        </p:nvCxnSpPr>
        <p:spPr>
          <a:xfrm flipV="1">
            <a:off x="3548370" y="3460593"/>
            <a:ext cx="995445" cy="366206"/>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6" name="直接连接符 415"/>
          <p:cNvCxnSpPr>
            <a:stCxn id="406" idx="5"/>
          </p:cNvCxnSpPr>
          <p:nvPr/>
        </p:nvCxnSpPr>
        <p:spPr>
          <a:xfrm flipH="1" flipV="1">
            <a:off x="4632960" y="3463290"/>
            <a:ext cx="727612" cy="336601"/>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sp>
        <p:nvSpPr>
          <p:cNvPr id="417" name="椭圆 416"/>
          <p:cNvSpPr/>
          <p:nvPr/>
        </p:nvSpPr>
        <p:spPr>
          <a:xfrm rot="11174285">
            <a:off x="4543512" y="3414972"/>
            <a:ext cx="102364" cy="10236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418" name="直接连接符 417"/>
          <p:cNvCxnSpPr>
            <a:endCxn id="420" idx="5"/>
          </p:cNvCxnSpPr>
          <p:nvPr/>
        </p:nvCxnSpPr>
        <p:spPr>
          <a:xfrm>
            <a:off x="5403840" y="3910377"/>
            <a:ext cx="203413" cy="431055"/>
          </a:xfrm>
          <a:prstGeom prst="line">
            <a:avLst/>
          </a:prstGeom>
          <a:ln>
            <a:solidFill>
              <a:schemeClr val="tx1">
                <a:alpha val="51000"/>
              </a:schemeClr>
            </a:solidFill>
          </a:ln>
        </p:spPr>
        <p:style>
          <a:lnRef idx="1">
            <a:schemeClr val="accent1"/>
          </a:lnRef>
          <a:fillRef idx="0">
            <a:schemeClr val="accent1"/>
          </a:fillRef>
          <a:effectRef idx="0">
            <a:schemeClr val="accent1"/>
          </a:effectRef>
          <a:fontRef idx="minor">
            <a:schemeClr val="tx1"/>
          </a:fontRef>
        </p:style>
      </p:cxnSp>
      <p:cxnSp>
        <p:nvCxnSpPr>
          <p:cNvPr id="419" name="直接连接符 418"/>
          <p:cNvCxnSpPr>
            <a:stCxn id="405" idx="7"/>
            <a:endCxn id="420" idx="2"/>
          </p:cNvCxnSpPr>
          <p:nvPr/>
        </p:nvCxnSpPr>
        <p:spPr>
          <a:xfrm flipH="1">
            <a:off x="5731596" y="3995438"/>
            <a:ext cx="1286911" cy="414176"/>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sp>
        <p:nvSpPr>
          <p:cNvPr id="420" name="椭圆 419"/>
          <p:cNvSpPr/>
          <p:nvPr/>
        </p:nvSpPr>
        <p:spPr>
          <a:xfrm rot="11174285">
            <a:off x="5578556" y="4324528"/>
            <a:ext cx="153494" cy="15349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421" name="直接连接符 420"/>
          <p:cNvCxnSpPr>
            <a:endCxn id="405" idx="3"/>
          </p:cNvCxnSpPr>
          <p:nvPr/>
        </p:nvCxnSpPr>
        <p:spPr>
          <a:xfrm flipH="1">
            <a:off x="7143939" y="3338513"/>
            <a:ext cx="1857188" cy="556213"/>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2" name="直接连接符 421"/>
          <p:cNvCxnSpPr>
            <a:stCxn id="408" idx="5"/>
            <a:endCxn id="423" idx="2"/>
          </p:cNvCxnSpPr>
          <p:nvPr/>
        </p:nvCxnSpPr>
        <p:spPr>
          <a:xfrm flipH="1" flipV="1">
            <a:off x="9214086" y="3327985"/>
            <a:ext cx="606685" cy="554380"/>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sp>
        <p:nvSpPr>
          <p:cNvPr id="423" name="椭圆 422"/>
          <p:cNvSpPr/>
          <p:nvPr/>
        </p:nvSpPr>
        <p:spPr>
          <a:xfrm rot="11174285">
            <a:off x="8990541" y="3203700"/>
            <a:ext cx="224209" cy="22420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424" name="直接连接符 423"/>
          <p:cNvCxnSpPr>
            <a:endCxn id="407" idx="1"/>
          </p:cNvCxnSpPr>
          <p:nvPr/>
        </p:nvCxnSpPr>
        <p:spPr>
          <a:xfrm flipH="1" flipV="1">
            <a:off x="8509391" y="3985792"/>
            <a:ext cx="1231057" cy="546520"/>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5" name="直接连接符 424"/>
          <p:cNvCxnSpPr>
            <a:stCxn id="409" idx="7"/>
          </p:cNvCxnSpPr>
          <p:nvPr/>
        </p:nvCxnSpPr>
        <p:spPr>
          <a:xfrm flipH="1">
            <a:off x="9744077" y="3968412"/>
            <a:ext cx="1396225" cy="570252"/>
          </a:xfrm>
          <a:prstGeom prst="line">
            <a:avLst/>
          </a:prstGeom>
          <a:ln>
            <a:solidFill>
              <a:schemeClr val="tx1">
                <a:alpha val="21000"/>
              </a:schemeClr>
            </a:solidFill>
          </a:ln>
        </p:spPr>
        <p:style>
          <a:lnRef idx="1">
            <a:schemeClr val="accent1"/>
          </a:lnRef>
          <a:fillRef idx="0">
            <a:schemeClr val="accent1"/>
          </a:fillRef>
          <a:effectRef idx="0">
            <a:schemeClr val="accent1"/>
          </a:effectRef>
          <a:fontRef idx="minor">
            <a:schemeClr val="tx1"/>
          </a:fontRef>
        </p:style>
      </p:cxnSp>
      <p:sp>
        <p:nvSpPr>
          <p:cNvPr id="426" name="文本框 425"/>
          <p:cNvSpPr txBox="1"/>
          <p:nvPr/>
        </p:nvSpPr>
        <p:spPr>
          <a:xfrm>
            <a:off x="370459" y="2995581"/>
            <a:ext cx="1761591" cy="584775"/>
          </a:xfrm>
          <a:prstGeom prst="rect">
            <a:avLst/>
          </a:prstGeom>
          <a:noFill/>
        </p:spPr>
        <p:txBody>
          <a:bodyPr wrap="square" rtlCol="0">
            <a:spAutoFit/>
          </a:bodyPr>
          <a:lstStyle/>
          <a:p>
            <a:pPr algn="ctr"/>
            <a:r>
              <a:rPr lang="en-US" altLang="zh-CN" sz="3200" dirty="0"/>
              <a:t>01</a:t>
            </a:r>
            <a:endParaRPr lang="zh-CN" altLang="en-US" sz="3200" dirty="0"/>
          </a:p>
        </p:txBody>
      </p:sp>
      <p:sp>
        <p:nvSpPr>
          <p:cNvPr id="427" name="文本框 426"/>
          <p:cNvSpPr txBox="1"/>
          <p:nvPr/>
        </p:nvSpPr>
        <p:spPr>
          <a:xfrm>
            <a:off x="1823307" y="4880886"/>
            <a:ext cx="1761591" cy="584775"/>
          </a:xfrm>
          <a:prstGeom prst="rect">
            <a:avLst/>
          </a:prstGeom>
          <a:noFill/>
        </p:spPr>
        <p:txBody>
          <a:bodyPr wrap="square" rtlCol="0">
            <a:spAutoFit/>
          </a:bodyPr>
          <a:lstStyle/>
          <a:p>
            <a:pPr algn="ctr"/>
            <a:r>
              <a:rPr lang="en-US" altLang="zh-CN" sz="3200" dirty="0"/>
              <a:t>02</a:t>
            </a:r>
            <a:endParaRPr lang="zh-CN" altLang="en-US" sz="3200" dirty="0"/>
          </a:p>
        </p:txBody>
      </p:sp>
      <p:sp>
        <p:nvSpPr>
          <p:cNvPr id="428" name="文本框 427"/>
          <p:cNvSpPr txBox="1"/>
          <p:nvPr/>
        </p:nvSpPr>
        <p:spPr>
          <a:xfrm>
            <a:off x="3782335" y="2811362"/>
            <a:ext cx="1761591" cy="584775"/>
          </a:xfrm>
          <a:prstGeom prst="rect">
            <a:avLst/>
          </a:prstGeom>
          <a:noFill/>
        </p:spPr>
        <p:txBody>
          <a:bodyPr wrap="square" rtlCol="0">
            <a:spAutoFit/>
          </a:bodyPr>
          <a:lstStyle/>
          <a:p>
            <a:pPr algn="ctr"/>
            <a:r>
              <a:rPr lang="en-US" altLang="zh-CN" sz="3200" dirty="0"/>
              <a:t>03</a:t>
            </a:r>
            <a:endParaRPr lang="zh-CN" altLang="en-US" sz="3200" dirty="0"/>
          </a:p>
        </p:txBody>
      </p:sp>
      <p:sp>
        <p:nvSpPr>
          <p:cNvPr id="429" name="文本框 428"/>
          <p:cNvSpPr txBox="1"/>
          <p:nvPr/>
        </p:nvSpPr>
        <p:spPr>
          <a:xfrm>
            <a:off x="8859652" y="4602761"/>
            <a:ext cx="1761591" cy="584775"/>
          </a:xfrm>
          <a:prstGeom prst="rect">
            <a:avLst/>
          </a:prstGeom>
          <a:noFill/>
        </p:spPr>
        <p:txBody>
          <a:bodyPr wrap="square" rtlCol="0">
            <a:spAutoFit/>
          </a:bodyPr>
          <a:lstStyle/>
          <a:p>
            <a:pPr algn="ctr"/>
            <a:r>
              <a:rPr lang="en-US" altLang="zh-CN" sz="3200" dirty="0"/>
              <a:t>04</a:t>
            </a:r>
            <a:endParaRPr lang="zh-CN" altLang="en-US" sz="3200" dirty="0"/>
          </a:p>
        </p:txBody>
      </p:sp>
      <p:sp>
        <p:nvSpPr>
          <p:cNvPr id="430" name="矩形 429"/>
          <p:cNvSpPr/>
          <p:nvPr/>
        </p:nvSpPr>
        <p:spPr>
          <a:xfrm>
            <a:off x="418160" y="2590679"/>
            <a:ext cx="3309767" cy="400110"/>
          </a:xfrm>
          <a:prstGeom prst="rect">
            <a:avLst/>
          </a:prstGeom>
        </p:spPr>
        <p:txBody>
          <a:bodyPr wrap="square">
            <a:spAutoFit/>
          </a:bodyPr>
          <a:lstStyle/>
          <a:p>
            <a:r>
              <a:rPr lang="zh-CN" altLang="en-US" sz="2000" b="1" dirty="0">
                <a:solidFill>
                  <a:schemeClr val="tx2"/>
                </a:solidFill>
              </a:rPr>
              <a:t>尾递归是什么</a:t>
            </a:r>
          </a:p>
        </p:txBody>
      </p:sp>
      <p:sp>
        <p:nvSpPr>
          <p:cNvPr id="431" name="矩形 430"/>
          <p:cNvSpPr/>
          <p:nvPr/>
        </p:nvSpPr>
        <p:spPr>
          <a:xfrm>
            <a:off x="3216817" y="5033647"/>
            <a:ext cx="1761590" cy="400110"/>
          </a:xfrm>
          <a:prstGeom prst="rect">
            <a:avLst/>
          </a:prstGeom>
        </p:spPr>
        <p:txBody>
          <a:bodyPr wrap="square">
            <a:spAutoFit/>
          </a:bodyPr>
          <a:lstStyle/>
          <a:p>
            <a:r>
              <a:rPr lang="zh-CN" altLang="en-US" sz="2000" b="1" dirty="0">
                <a:solidFill>
                  <a:schemeClr val="tx2"/>
                </a:solidFill>
              </a:rPr>
              <a:t>尾递归的原理</a:t>
            </a:r>
          </a:p>
        </p:txBody>
      </p:sp>
      <p:sp>
        <p:nvSpPr>
          <p:cNvPr id="432" name="矩形 431"/>
          <p:cNvSpPr/>
          <p:nvPr/>
        </p:nvSpPr>
        <p:spPr>
          <a:xfrm>
            <a:off x="5084847" y="2924258"/>
            <a:ext cx="1723549" cy="400110"/>
          </a:xfrm>
          <a:prstGeom prst="rect">
            <a:avLst/>
          </a:prstGeom>
        </p:spPr>
        <p:txBody>
          <a:bodyPr wrap="none">
            <a:spAutoFit/>
          </a:bodyPr>
          <a:lstStyle/>
          <a:p>
            <a:r>
              <a:rPr lang="zh-CN" altLang="en-US" sz="2000" b="1" dirty="0">
                <a:solidFill>
                  <a:schemeClr val="tx2"/>
                </a:solidFill>
              </a:rPr>
              <a:t>尾递归的例子</a:t>
            </a:r>
          </a:p>
        </p:txBody>
      </p:sp>
      <p:sp>
        <p:nvSpPr>
          <p:cNvPr id="433" name="矩形 432"/>
          <p:cNvSpPr/>
          <p:nvPr/>
        </p:nvSpPr>
        <p:spPr>
          <a:xfrm>
            <a:off x="8392225" y="5176863"/>
            <a:ext cx="2492990" cy="400110"/>
          </a:xfrm>
          <a:prstGeom prst="rect">
            <a:avLst/>
          </a:prstGeom>
        </p:spPr>
        <p:txBody>
          <a:bodyPr wrap="none">
            <a:spAutoFit/>
          </a:bodyPr>
          <a:lstStyle/>
          <a:p>
            <a:r>
              <a:rPr lang="zh-CN" altLang="en-US" sz="2000" b="1" dirty="0">
                <a:solidFill>
                  <a:schemeClr val="tx2"/>
                </a:solidFill>
              </a:rPr>
              <a:t>尾递归与迭代的关系</a:t>
            </a:r>
          </a:p>
        </p:txBody>
      </p:sp>
      <p:sp>
        <p:nvSpPr>
          <p:cNvPr id="434" name="椭圆 433"/>
          <p:cNvSpPr/>
          <p:nvPr/>
        </p:nvSpPr>
        <p:spPr>
          <a:xfrm rot="11174285">
            <a:off x="1197640" y="3526741"/>
            <a:ext cx="50995" cy="5099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5" name="椭圆 434"/>
          <p:cNvSpPr/>
          <p:nvPr/>
        </p:nvSpPr>
        <p:spPr>
          <a:xfrm rot="11174285">
            <a:off x="9728818" y="4520349"/>
            <a:ext cx="50995" cy="5099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102732034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2" presetClass="path" presetSubtype="0" decel="30000" fill="hold" grpId="1" nodeType="withEffect">
                                  <p:stCondLst>
                                    <p:cond delay="0"/>
                                  </p:stCondLst>
                                  <p:childTnLst>
                                    <p:animMotion origin="layout" path="M 0 -3.7037E-6 L 0 -0.1243 " pathEditMode="relative" rAng="0" ptsTypes="AA">
                                      <p:cBhvr>
                                        <p:cTn id="9" dur="750" spd="-100000" fill="hold"/>
                                        <p:tgtEl>
                                          <p:spTgt spid="2"/>
                                        </p:tgtEl>
                                        <p:attrNameLst>
                                          <p:attrName>ppt_x</p:attrName>
                                          <p:attrName>ppt_y</p:attrName>
                                        </p:attrNameLst>
                                      </p:cBhvr>
                                      <p:rCtr x="0" y="-6227"/>
                                    </p:animMotion>
                                  </p:childTnLst>
                                </p:cTn>
                              </p:par>
                              <p:par>
                                <p:cTn id="10" presetID="16" presetClass="entr" presetSubtype="37" fill="hold" nodeType="withEffect">
                                  <p:stCondLst>
                                    <p:cond delay="0"/>
                                  </p:stCondLst>
                                  <p:childTnLst>
                                    <p:set>
                                      <p:cBhvr>
                                        <p:cTn id="11" dur="1" fill="hold">
                                          <p:stCondLst>
                                            <p:cond delay="0"/>
                                          </p:stCondLst>
                                        </p:cTn>
                                        <p:tgtEl>
                                          <p:spTgt spid="347"/>
                                        </p:tgtEl>
                                        <p:attrNameLst>
                                          <p:attrName>style.visibility</p:attrName>
                                        </p:attrNameLst>
                                      </p:cBhvr>
                                      <p:to>
                                        <p:strVal val="visible"/>
                                      </p:to>
                                    </p:set>
                                    <p:animEffect transition="in" filter="barn(outVertical)">
                                      <p:cBhvr>
                                        <p:cTn id="12" dur="500"/>
                                        <p:tgtEl>
                                          <p:spTgt spid="347"/>
                                        </p:tgtEl>
                                      </p:cBhvr>
                                    </p:animEffect>
                                  </p:childTnLst>
                                </p:cTn>
                              </p:par>
                              <p:par>
                                <p:cTn id="13" presetID="31" presetClass="entr" presetSubtype="0" fill="hold" nodeType="withEffect">
                                  <p:stCondLst>
                                    <p:cond delay="250"/>
                                  </p:stCondLst>
                                  <p:childTnLst>
                                    <p:set>
                                      <p:cBhvr>
                                        <p:cTn id="14" dur="1" fill="hold">
                                          <p:stCondLst>
                                            <p:cond delay="0"/>
                                          </p:stCondLst>
                                        </p:cTn>
                                        <p:tgtEl>
                                          <p:spTgt spid="410"/>
                                        </p:tgtEl>
                                        <p:attrNameLst>
                                          <p:attrName>style.visibility</p:attrName>
                                        </p:attrNameLst>
                                      </p:cBhvr>
                                      <p:to>
                                        <p:strVal val="visible"/>
                                      </p:to>
                                    </p:set>
                                    <p:anim calcmode="lin" valueType="num">
                                      <p:cBhvr>
                                        <p:cTn id="15" dur="1000" fill="hold"/>
                                        <p:tgtEl>
                                          <p:spTgt spid="410"/>
                                        </p:tgtEl>
                                        <p:attrNameLst>
                                          <p:attrName>ppt_w</p:attrName>
                                        </p:attrNameLst>
                                      </p:cBhvr>
                                      <p:tavLst>
                                        <p:tav tm="0">
                                          <p:val>
                                            <p:fltVal val="0"/>
                                          </p:val>
                                        </p:tav>
                                        <p:tav tm="100000">
                                          <p:val>
                                            <p:strVal val="#ppt_w"/>
                                          </p:val>
                                        </p:tav>
                                      </p:tavLst>
                                    </p:anim>
                                    <p:anim calcmode="lin" valueType="num">
                                      <p:cBhvr>
                                        <p:cTn id="16" dur="1000" fill="hold"/>
                                        <p:tgtEl>
                                          <p:spTgt spid="410"/>
                                        </p:tgtEl>
                                        <p:attrNameLst>
                                          <p:attrName>ppt_h</p:attrName>
                                        </p:attrNameLst>
                                      </p:cBhvr>
                                      <p:tavLst>
                                        <p:tav tm="0">
                                          <p:val>
                                            <p:fltVal val="0"/>
                                          </p:val>
                                        </p:tav>
                                        <p:tav tm="100000">
                                          <p:val>
                                            <p:strVal val="#ppt_h"/>
                                          </p:val>
                                        </p:tav>
                                      </p:tavLst>
                                    </p:anim>
                                    <p:anim calcmode="lin" valueType="num">
                                      <p:cBhvr>
                                        <p:cTn id="17" dur="1000" fill="hold"/>
                                        <p:tgtEl>
                                          <p:spTgt spid="410"/>
                                        </p:tgtEl>
                                        <p:attrNameLst>
                                          <p:attrName>style.rotation</p:attrName>
                                        </p:attrNameLst>
                                      </p:cBhvr>
                                      <p:tavLst>
                                        <p:tav tm="0">
                                          <p:val>
                                            <p:fltVal val="90"/>
                                          </p:val>
                                        </p:tav>
                                        <p:tav tm="100000">
                                          <p:val>
                                            <p:fltVal val="0"/>
                                          </p:val>
                                        </p:tav>
                                      </p:tavLst>
                                    </p:anim>
                                    <p:animEffect transition="in" filter="fade">
                                      <p:cBhvr>
                                        <p:cTn id="18" dur="1000"/>
                                        <p:tgtEl>
                                          <p:spTgt spid="410"/>
                                        </p:tgtEl>
                                      </p:cBhvr>
                                    </p:animEffect>
                                  </p:childTnLst>
                                </p:cTn>
                              </p:par>
                              <p:par>
                                <p:cTn id="19" presetID="31" presetClass="entr" presetSubtype="0" fill="hold" nodeType="withEffect">
                                  <p:stCondLst>
                                    <p:cond delay="250"/>
                                  </p:stCondLst>
                                  <p:childTnLst>
                                    <p:set>
                                      <p:cBhvr>
                                        <p:cTn id="20" dur="1" fill="hold">
                                          <p:stCondLst>
                                            <p:cond delay="0"/>
                                          </p:stCondLst>
                                        </p:cTn>
                                        <p:tgtEl>
                                          <p:spTgt spid="411"/>
                                        </p:tgtEl>
                                        <p:attrNameLst>
                                          <p:attrName>style.visibility</p:attrName>
                                        </p:attrNameLst>
                                      </p:cBhvr>
                                      <p:to>
                                        <p:strVal val="visible"/>
                                      </p:to>
                                    </p:set>
                                    <p:anim calcmode="lin" valueType="num">
                                      <p:cBhvr>
                                        <p:cTn id="21" dur="1000" fill="hold"/>
                                        <p:tgtEl>
                                          <p:spTgt spid="411"/>
                                        </p:tgtEl>
                                        <p:attrNameLst>
                                          <p:attrName>ppt_w</p:attrName>
                                        </p:attrNameLst>
                                      </p:cBhvr>
                                      <p:tavLst>
                                        <p:tav tm="0">
                                          <p:val>
                                            <p:fltVal val="0"/>
                                          </p:val>
                                        </p:tav>
                                        <p:tav tm="100000">
                                          <p:val>
                                            <p:strVal val="#ppt_w"/>
                                          </p:val>
                                        </p:tav>
                                      </p:tavLst>
                                    </p:anim>
                                    <p:anim calcmode="lin" valueType="num">
                                      <p:cBhvr>
                                        <p:cTn id="22" dur="1000" fill="hold"/>
                                        <p:tgtEl>
                                          <p:spTgt spid="411"/>
                                        </p:tgtEl>
                                        <p:attrNameLst>
                                          <p:attrName>ppt_h</p:attrName>
                                        </p:attrNameLst>
                                      </p:cBhvr>
                                      <p:tavLst>
                                        <p:tav tm="0">
                                          <p:val>
                                            <p:fltVal val="0"/>
                                          </p:val>
                                        </p:tav>
                                        <p:tav tm="100000">
                                          <p:val>
                                            <p:strVal val="#ppt_h"/>
                                          </p:val>
                                        </p:tav>
                                      </p:tavLst>
                                    </p:anim>
                                    <p:anim calcmode="lin" valueType="num">
                                      <p:cBhvr>
                                        <p:cTn id="23" dur="1000" fill="hold"/>
                                        <p:tgtEl>
                                          <p:spTgt spid="411"/>
                                        </p:tgtEl>
                                        <p:attrNameLst>
                                          <p:attrName>style.rotation</p:attrName>
                                        </p:attrNameLst>
                                      </p:cBhvr>
                                      <p:tavLst>
                                        <p:tav tm="0">
                                          <p:val>
                                            <p:fltVal val="90"/>
                                          </p:val>
                                        </p:tav>
                                        <p:tav tm="100000">
                                          <p:val>
                                            <p:fltVal val="0"/>
                                          </p:val>
                                        </p:tav>
                                      </p:tavLst>
                                    </p:anim>
                                    <p:animEffect transition="in" filter="fade">
                                      <p:cBhvr>
                                        <p:cTn id="24" dur="1000"/>
                                        <p:tgtEl>
                                          <p:spTgt spid="411"/>
                                        </p:tgtEl>
                                      </p:cBhvr>
                                    </p:animEffect>
                                  </p:childTnLst>
                                </p:cTn>
                              </p:par>
                              <p:par>
                                <p:cTn id="25" presetID="31" presetClass="entr" presetSubtype="0" fill="hold" nodeType="withEffect">
                                  <p:stCondLst>
                                    <p:cond delay="250"/>
                                  </p:stCondLst>
                                  <p:childTnLst>
                                    <p:set>
                                      <p:cBhvr>
                                        <p:cTn id="26" dur="1" fill="hold">
                                          <p:stCondLst>
                                            <p:cond delay="0"/>
                                          </p:stCondLst>
                                        </p:cTn>
                                        <p:tgtEl>
                                          <p:spTgt spid="412"/>
                                        </p:tgtEl>
                                        <p:attrNameLst>
                                          <p:attrName>style.visibility</p:attrName>
                                        </p:attrNameLst>
                                      </p:cBhvr>
                                      <p:to>
                                        <p:strVal val="visible"/>
                                      </p:to>
                                    </p:set>
                                    <p:anim calcmode="lin" valueType="num">
                                      <p:cBhvr>
                                        <p:cTn id="27" dur="1000" fill="hold"/>
                                        <p:tgtEl>
                                          <p:spTgt spid="412"/>
                                        </p:tgtEl>
                                        <p:attrNameLst>
                                          <p:attrName>ppt_w</p:attrName>
                                        </p:attrNameLst>
                                      </p:cBhvr>
                                      <p:tavLst>
                                        <p:tav tm="0">
                                          <p:val>
                                            <p:fltVal val="0"/>
                                          </p:val>
                                        </p:tav>
                                        <p:tav tm="100000">
                                          <p:val>
                                            <p:strVal val="#ppt_w"/>
                                          </p:val>
                                        </p:tav>
                                      </p:tavLst>
                                    </p:anim>
                                    <p:anim calcmode="lin" valueType="num">
                                      <p:cBhvr>
                                        <p:cTn id="28" dur="1000" fill="hold"/>
                                        <p:tgtEl>
                                          <p:spTgt spid="412"/>
                                        </p:tgtEl>
                                        <p:attrNameLst>
                                          <p:attrName>ppt_h</p:attrName>
                                        </p:attrNameLst>
                                      </p:cBhvr>
                                      <p:tavLst>
                                        <p:tav tm="0">
                                          <p:val>
                                            <p:fltVal val="0"/>
                                          </p:val>
                                        </p:tav>
                                        <p:tav tm="100000">
                                          <p:val>
                                            <p:strVal val="#ppt_h"/>
                                          </p:val>
                                        </p:tav>
                                      </p:tavLst>
                                    </p:anim>
                                    <p:anim calcmode="lin" valueType="num">
                                      <p:cBhvr>
                                        <p:cTn id="29" dur="1000" fill="hold"/>
                                        <p:tgtEl>
                                          <p:spTgt spid="412"/>
                                        </p:tgtEl>
                                        <p:attrNameLst>
                                          <p:attrName>style.rotation</p:attrName>
                                        </p:attrNameLst>
                                      </p:cBhvr>
                                      <p:tavLst>
                                        <p:tav tm="0">
                                          <p:val>
                                            <p:fltVal val="90"/>
                                          </p:val>
                                        </p:tav>
                                        <p:tav tm="100000">
                                          <p:val>
                                            <p:fltVal val="0"/>
                                          </p:val>
                                        </p:tav>
                                      </p:tavLst>
                                    </p:anim>
                                    <p:animEffect transition="in" filter="fade">
                                      <p:cBhvr>
                                        <p:cTn id="30" dur="1000"/>
                                        <p:tgtEl>
                                          <p:spTgt spid="412"/>
                                        </p:tgtEl>
                                      </p:cBhvr>
                                    </p:animEffect>
                                  </p:childTnLst>
                                </p:cTn>
                              </p:par>
                              <p:par>
                                <p:cTn id="31" presetID="31" presetClass="entr" presetSubtype="0" fill="hold" nodeType="withEffect">
                                  <p:stCondLst>
                                    <p:cond delay="250"/>
                                  </p:stCondLst>
                                  <p:childTnLst>
                                    <p:set>
                                      <p:cBhvr>
                                        <p:cTn id="32" dur="1" fill="hold">
                                          <p:stCondLst>
                                            <p:cond delay="0"/>
                                          </p:stCondLst>
                                        </p:cTn>
                                        <p:tgtEl>
                                          <p:spTgt spid="413"/>
                                        </p:tgtEl>
                                        <p:attrNameLst>
                                          <p:attrName>style.visibility</p:attrName>
                                        </p:attrNameLst>
                                      </p:cBhvr>
                                      <p:to>
                                        <p:strVal val="visible"/>
                                      </p:to>
                                    </p:set>
                                    <p:anim calcmode="lin" valueType="num">
                                      <p:cBhvr>
                                        <p:cTn id="33" dur="1000" fill="hold"/>
                                        <p:tgtEl>
                                          <p:spTgt spid="413"/>
                                        </p:tgtEl>
                                        <p:attrNameLst>
                                          <p:attrName>ppt_w</p:attrName>
                                        </p:attrNameLst>
                                      </p:cBhvr>
                                      <p:tavLst>
                                        <p:tav tm="0">
                                          <p:val>
                                            <p:fltVal val="0"/>
                                          </p:val>
                                        </p:tav>
                                        <p:tav tm="100000">
                                          <p:val>
                                            <p:strVal val="#ppt_w"/>
                                          </p:val>
                                        </p:tav>
                                      </p:tavLst>
                                    </p:anim>
                                    <p:anim calcmode="lin" valueType="num">
                                      <p:cBhvr>
                                        <p:cTn id="34" dur="1000" fill="hold"/>
                                        <p:tgtEl>
                                          <p:spTgt spid="413"/>
                                        </p:tgtEl>
                                        <p:attrNameLst>
                                          <p:attrName>ppt_h</p:attrName>
                                        </p:attrNameLst>
                                      </p:cBhvr>
                                      <p:tavLst>
                                        <p:tav tm="0">
                                          <p:val>
                                            <p:fltVal val="0"/>
                                          </p:val>
                                        </p:tav>
                                        <p:tav tm="100000">
                                          <p:val>
                                            <p:strVal val="#ppt_h"/>
                                          </p:val>
                                        </p:tav>
                                      </p:tavLst>
                                    </p:anim>
                                    <p:anim calcmode="lin" valueType="num">
                                      <p:cBhvr>
                                        <p:cTn id="35" dur="1000" fill="hold"/>
                                        <p:tgtEl>
                                          <p:spTgt spid="413"/>
                                        </p:tgtEl>
                                        <p:attrNameLst>
                                          <p:attrName>style.rotation</p:attrName>
                                        </p:attrNameLst>
                                      </p:cBhvr>
                                      <p:tavLst>
                                        <p:tav tm="0">
                                          <p:val>
                                            <p:fltVal val="90"/>
                                          </p:val>
                                        </p:tav>
                                        <p:tav tm="100000">
                                          <p:val>
                                            <p:fltVal val="0"/>
                                          </p:val>
                                        </p:tav>
                                      </p:tavLst>
                                    </p:anim>
                                    <p:animEffect transition="in" filter="fade">
                                      <p:cBhvr>
                                        <p:cTn id="36" dur="1000"/>
                                        <p:tgtEl>
                                          <p:spTgt spid="413"/>
                                        </p:tgtEl>
                                      </p:cBhvr>
                                    </p:animEffect>
                                  </p:childTnLst>
                                </p:cTn>
                              </p:par>
                              <p:par>
                                <p:cTn id="37" presetID="31" presetClass="entr" presetSubtype="0" fill="hold" nodeType="withEffect">
                                  <p:stCondLst>
                                    <p:cond delay="250"/>
                                  </p:stCondLst>
                                  <p:childTnLst>
                                    <p:set>
                                      <p:cBhvr>
                                        <p:cTn id="38" dur="1" fill="hold">
                                          <p:stCondLst>
                                            <p:cond delay="0"/>
                                          </p:stCondLst>
                                        </p:cTn>
                                        <p:tgtEl>
                                          <p:spTgt spid="415"/>
                                        </p:tgtEl>
                                        <p:attrNameLst>
                                          <p:attrName>style.visibility</p:attrName>
                                        </p:attrNameLst>
                                      </p:cBhvr>
                                      <p:to>
                                        <p:strVal val="visible"/>
                                      </p:to>
                                    </p:set>
                                    <p:anim calcmode="lin" valueType="num">
                                      <p:cBhvr>
                                        <p:cTn id="39" dur="1000" fill="hold"/>
                                        <p:tgtEl>
                                          <p:spTgt spid="415"/>
                                        </p:tgtEl>
                                        <p:attrNameLst>
                                          <p:attrName>ppt_w</p:attrName>
                                        </p:attrNameLst>
                                      </p:cBhvr>
                                      <p:tavLst>
                                        <p:tav tm="0">
                                          <p:val>
                                            <p:fltVal val="0"/>
                                          </p:val>
                                        </p:tav>
                                        <p:tav tm="100000">
                                          <p:val>
                                            <p:strVal val="#ppt_w"/>
                                          </p:val>
                                        </p:tav>
                                      </p:tavLst>
                                    </p:anim>
                                    <p:anim calcmode="lin" valueType="num">
                                      <p:cBhvr>
                                        <p:cTn id="40" dur="1000" fill="hold"/>
                                        <p:tgtEl>
                                          <p:spTgt spid="415"/>
                                        </p:tgtEl>
                                        <p:attrNameLst>
                                          <p:attrName>ppt_h</p:attrName>
                                        </p:attrNameLst>
                                      </p:cBhvr>
                                      <p:tavLst>
                                        <p:tav tm="0">
                                          <p:val>
                                            <p:fltVal val="0"/>
                                          </p:val>
                                        </p:tav>
                                        <p:tav tm="100000">
                                          <p:val>
                                            <p:strVal val="#ppt_h"/>
                                          </p:val>
                                        </p:tav>
                                      </p:tavLst>
                                    </p:anim>
                                    <p:anim calcmode="lin" valueType="num">
                                      <p:cBhvr>
                                        <p:cTn id="41" dur="1000" fill="hold"/>
                                        <p:tgtEl>
                                          <p:spTgt spid="415"/>
                                        </p:tgtEl>
                                        <p:attrNameLst>
                                          <p:attrName>style.rotation</p:attrName>
                                        </p:attrNameLst>
                                      </p:cBhvr>
                                      <p:tavLst>
                                        <p:tav tm="0">
                                          <p:val>
                                            <p:fltVal val="90"/>
                                          </p:val>
                                        </p:tav>
                                        <p:tav tm="100000">
                                          <p:val>
                                            <p:fltVal val="0"/>
                                          </p:val>
                                        </p:tav>
                                      </p:tavLst>
                                    </p:anim>
                                    <p:animEffect transition="in" filter="fade">
                                      <p:cBhvr>
                                        <p:cTn id="42" dur="1000"/>
                                        <p:tgtEl>
                                          <p:spTgt spid="415"/>
                                        </p:tgtEl>
                                      </p:cBhvr>
                                    </p:animEffect>
                                  </p:childTnLst>
                                </p:cTn>
                              </p:par>
                              <p:par>
                                <p:cTn id="43" presetID="31" presetClass="entr" presetSubtype="0" fill="hold" nodeType="withEffect">
                                  <p:stCondLst>
                                    <p:cond delay="250"/>
                                  </p:stCondLst>
                                  <p:childTnLst>
                                    <p:set>
                                      <p:cBhvr>
                                        <p:cTn id="44" dur="1" fill="hold">
                                          <p:stCondLst>
                                            <p:cond delay="0"/>
                                          </p:stCondLst>
                                        </p:cTn>
                                        <p:tgtEl>
                                          <p:spTgt spid="416"/>
                                        </p:tgtEl>
                                        <p:attrNameLst>
                                          <p:attrName>style.visibility</p:attrName>
                                        </p:attrNameLst>
                                      </p:cBhvr>
                                      <p:to>
                                        <p:strVal val="visible"/>
                                      </p:to>
                                    </p:set>
                                    <p:anim calcmode="lin" valueType="num">
                                      <p:cBhvr>
                                        <p:cTn id="45" dur="1000" fill="hold"/>
                                        <p:tgtEl>
                                          <p:spTgt spid="416"/>
                                        </p:tgtEl>
                                        <p:attrNameLst>
                                          <p:attrName>ppt_w</p:attrName>
                                        </p:attrNameLst>
                                      </p:cBhvr>
                                      <p:tavLst>
                                        <p:tav tm="0">
                                          <p:val>
                                            <p:fltVal val="0"/>
                                          </p:val>
                                        </p:tav>
                                        <p:tav tm="100000">
                                          <p:val>
                                            <p:strVal val="#ppt_w"/>
                                          </p:val>
                                        </p:tav>
                                      </p:tavLst>
                                    </p:anim>
                                    <p:anim calcmode="lin" valueType="num">
                                      <p:cBhvr>
                                        <p:cTn id="46" dur="1000" fill="hold"/>
                                        <p:tgtEl>
                                          <p:spTgt spid="416"/>
                                        </p:tgtEl>
                                        <p:attrNameLst>
                                          <p:attrName>ppt_h</p:attrName>
                                        </p:attrNameLst>
                                      </p:cBhvr>
                                      <p:tavLst>
                                        <p:tav tm="0">
                                          <p:val>
                                            <p:fltVal val="0"/>
                                          </p:val>
                                        </p:tav>
                                        <p:tav tm="100000">
                                          <p:val>
                                            <p:strVal val="#ppt_h"/>
                                          </p:val>
                                        </p:tav>
                                      </p:tavLst>
                                    </p:anim>
                                    <p:anim calcmode="lin" valueType="num">
                                      <p:cBhvr>
                                        <p:cTn id="47" dur="1000" fill="hold"/>
                                        <p:tgtEl>
                                          <p:spTgt spid="416"/>
                                        </p:tgtEl>
                                        <p:attrNameLst>
                                          <p:attrName>style.rotation</p:attrName>
                                        </p:attrNameLst>
                                      </p:cBhvr>
                                      <p:tavLst>
                                        <p:tav tm="0">
                                          <p:val>
                                            <p:fltVal val="90"/>
                                          </p:val>
                                        </p:tav>
                                        <p:tav tm="100000">
                                          <p:val>
                                            <p:fltVal val="0"/>
                                          </p:val>
                                        </p:tav>
                                      </p:tavLst>
                                    </p:anim>
                                    <p:animEffect transition="in" filter="fade">
                                      <p:cBhvr>
                                        <p:cTn id="48" dur="1000"/>
                                        <p:tgtEl>
                                          <p:spTgt spid="416"/>
                                        </p:tgtEl>
                                      </p:cBhvr>
                                    </p:animEffect>
                                  </p:childTnLst>
                                </p:cTn>
                              </p:par>
                              <p:par>
                                <p:cTn id="49" presetID="31" presetClass="entr" presetSubtype="0" fill="hold" nodeType="withEffect">
                                  <p:stCondLst>
                                    <p:cond delay="250"/>
                                  </p:stCondLst>
                                  <p:childTnLst>
                                    <p:set>
                                      <p:cBhvr>
                                        <p:cTn id="50" dur="1" fill="hold">
                                          <p:stCondLst>
                                            <p:cond delay="0"/>
                                          </p:stCondLst>
                                        </p:cTn>
                                        <p:tgtEl>
                                          <p:spTgt spid="418"/>
                                        </p:tgtEl>
                                        <p:attrNameLst>
                                          <p:attrName>style.visibility</p:attrName>
                                        </p:attrNameLst>
                                      </p:cBhvr>
                                      <p:to>
                                        <p:strVal val="visible"/>
                                      </p:to>
                                    </p:set>
                                    <p:anim calcmode="lin" valueType="num">
                                      <p:cBhvr>
                                        <p:cTn id="51" dur="1000" fill="hold"/>
                                        <p:tgtEl>
                                          <p:spTgt spid="418"/>
                                        </p:tgtEl>
                                        <p:attrNameLst>
                                          <p:attrName>ppt_w</p:attrName>
                                        </p:attrNameLst>
                                      </p:cBhvr>
                                      <p:tavLst>
                                        <p:tav tm="0">
                                          <p:val>
                                            <p:fltVal val="0"/>
                                          </p:val>
                                        </p:tav>
                                        <p:tav tm="100000">
                                          <p:val>
                                            <p:strVal val="#ppt_w"/>
                                          </p:val>
                                        </p:tav>
                                      </p:tavLst>
                                    </p:anim>
                                    <p:anim calcmode="lin" valueType="num">
                                      <p:cBhvr>
                                        <p:cTn id="52" dur="1000" fill="hold"/>
                                        <p:tgtEl>
                                          <p:spTgt spid="418"/>
                                        </p:tgtEl>
                                        <p:attrNameLst>
                                          <p:attrName>ppt_h</p:attrName>
                                        </p:attrNameLst>
                                      </p:cBhvr>
                                      <p:tavLst>
                                        <p:tav tm="0">
                                          <p:val>
                                            <p:fltVal val="0"/>
                                          </p:val>
                                        </p:tav>
                                        <p:tav tm="100000">
                                          <p:val>
                                            <p:strVal val="#ppt_h"/>
                                          </p:val>
                                        </p:tav>
                                      </p:tavLst>
                                    </p:anim>
                                    <p:anim calcmode="lin" valueType="num">
                                      <p:cBhvr>
                                        <p:cTn id="53" dur="1000" fill="hold"/>
                                        <p:tgtEl>
                                          <p:spTgt spid="418"/>
                                        </p:tgtEl>
                                        <p:attrNameLst>
                                          <p:attrName>style.rotation</p:attrName>
                                        </p:attrNameLst>
                                      </p:cBhvr>
                                      <p:tavLst>
                                        <p:tav tm="0">
                                          <p:val>
                                            <p:fltVal val="90"/>
                                          </p:val>
                                        </p:tav>
                                        <p:tav tm="100000">
                                          <p:val>
                                            <p:fltVal val="0"/>
                                          </p:val>
                                        </p:tav>
                                      </p:tavLst>
                                    </p:anim>
                                    <p:animEffect transition="in" filter="fade">
                                      <p:cBhvr>
                                        <p:cTn id="54" dur="1000"/>
                                        <p:tgtEl>
                                          <p:spTgt spid="418"/>
                                        </p:tgtEl>
                                      </p:cBhvr>
                                    </p:animEffect>
                                  </p:childTnLst>
                                </p:cTn>
                              </p:par>
                              <p:par>
                                <p:cTn id="55" presetID="31" presetClass="entr" presetSubtype="0" fill="hold" nodeType="withEffect">
                                  <p:stCondLst>
                                    <p:cond delay="250"/>
                                  </p:stCondLst>
                                  <p:childTnLst>
                                    <p:set>
                                      <p:cBhvr>
                                        <p:cTn id="56" dur="1" fill="hold">
                                          <p:stCondLst>
                                            <p:cond delay="0"/>
                                          </p:stCondLst>
                                        </p:cTn>
                                        <p:tgtEl>
                                          <p:spTgt spid="419"/>
                                        </p:tgtEl>
                                        <p:attrNameLst>
                                          <p:attrName>style.visibility</p:attrName>
                                        </p:attrNameLst>
                                      </p:cBhvr>
                                      <p:to>
                                        <p:strVal val="visible"/>
                                      </p:to>
                                    </p:set>
                                    <p:anim calcmode="lin" valueType="num">
                                      <p:cBhvr>
                                        <p:cTn id="57" dur="1000" fill="hold"/>
                                        <p:tgtEl>
                                          <p:spTgt spid="419"/>
                                        </p:tgtEl>
                                        <p:attrNameLst>
                                          <p:attrName>ppt_w</p:attrName>
                                        </p:attrNameLst>
                                      </p:cBhvr>
                                      <p:tavLst>
                                        <p:tav tm="0">
                                          <p:val>
                                            <p:fltVal val="0"/>
                                          </p:val>
                                        </p:tav>
                                        <p:tav tm="100000">
                                          <p:val>
                                            <p:strVal val="#ppt_w"/>
                                          </p:val>
                                        </p:tav>
                                      </p:tavLst>
                                    </p:anim>
                                    <p:anim calcmode="lin" valueType="num">
                                      <p:cBhvr>
                                        <p:cTn id="58" dur="1000" fill="hold"/>
                                        <p:tgtEl>
                                          <p:spTgt spid="419"/>
                                        </p:tgtEl>
                                        <p:attrNameLst>
                                          <p:attrName>ppt_h</p:attrName>
                                        </p:attrNameLst>
                                      </p:cBhvr>
                                      <p:tavLst>
                                        <p:tav tm="0">
                                          <p:val>
                                            <p:fltVal val="0"/>
                                          </p:val>
                                        </p:tav>
                                        <p:tav tm="100000">
                                          <p:val>
                                            <p:strVal val="#ppt_h"/>
                                          </p:val>
                                        </p:tav>
                                      </p:tavLst>
                                    </p:anim>
                                    <p:anim calcmode="lin" valueType="num">
                                      <p:cBhvr>
                                        <p:cTn id="59" dur="1000" fill="hold"/>
                                        <p:tgtEl>
                                          <p:spTgt spid="419"/>
                                        </p:tgtEl>
                                        <p:attrNameLst>
                                          <p:attrName>style.rotation</p:attrName>
                                        </p:attrNameLst>
                                      </p:cBhvr>
                                      <p:tavLst>
                                        <p:tav tm="0">
                                          <p:val>
                                            <p:fltVal val="90"/>
                                          </p:val>
                                        </p:tav>
                                        <p:tav tm="100000">
                                          <p:val>
                                            <p:fltVal val="0"/>
                                          </p:val>
                                        </p:tav>
                                      </p:tavLst>
                                    </p:anim>
                                    <p:animEffect transition="in" filter="fade">
                                      <p:cBhvr>
                                        <p:cTn id="60" dur="1000"/>
                                        <p:tgtEl>
                                          <p:spTgt spid="419"/>
                                        </p:tgtEl>
                                      </p:cBhvr>
                                    </p:animEffect>
                                  </p:childTnLst>
                                </p:cTn>
                              </p:par>
                              <p:par>
                                <p:cTn id="61" presetID="31" presetClass="entr" presetSubtype="0" fill="hold" nodeType="withEffect">
                                  <p:stCondLst>
                                    <p:cond delay="250"/>
                                  </p:stCondLst>
                                  <p:childTnLst>
                                    <p:set>
                                      <p:cBhvr>
                                        <p:cTn id="62" dur="1" fill="hold">
                                          <p:stCondLst>
                                            <p:cond delay="0"/>
                                          </p:stCondLst>
                                        </p:cTn>
                                        <p:tgtEl>
                                          <p:spTgt spid="421"/>
                                        </p:tgtEl>
                                        <p:attrNameLst>
                                          <p:attrName>style.visibility</p:attrName>
                                        </p:attrNameLst>
                                      </p:cBhvr>
                                      <p:to>
                                        <p:strVal val="visible"/>
                                      </p:to>
                                    </p:set>
                                    <p:anim calcmode="lin" valueType="num">
                                      <p:cBhvr>
                                        <p:cTn id="63" dur="1000" fill="hold"/>
                                        <p:tgtEl>
                                          <p:spTgt spid="421"/>
                                        </p:tgtEl>
                                        <p:attrNameLst>
                                          <p:attrName>ppt_w</p:attrName>
                                        </p:attrNameLst>
                                      </p:cBhvr>
                                      <p:tavLst>
                                        <p:tav tm="0">
                                          <p:val>
                                            <p:fltVal val="0"/>
                                          </p:val>
                                        </p:tav>
                                        <p:tav tm="100000">
                                          <p:val>
                                            <p:strVal val="#ppt_w"/>
                                          </p:val>
                                        </p:tav>
                                      </p:tavLst>
                                    </p:anim>
                                    <p:anim calcmode="lin" valueType="num">
                                      <p:cBhvr>
                                        <p:cTn id="64" dur="1000" fill="hold"/>
                                        <p:tgtEl>
                                          <p:spTgt spid="421"/>
                                        </p:tgtEl>
                                        <p:attrNameLst>
                                          <p:attrName>ppt_h</p:attrName>
                                        </p:attrNameLst>
                                      </p:cBhvr>
                                      <p:tavLst>
                                        <p:tav tm="0">
                                          <p:val>
                                            <p:fltVal val="0"/>
                                          </p:val>
                                        </p:tav>
                                        <p:tav tm="100000">
                                          <p:val>
                                            <p:strVal val="#ppt_h"/>
                                          </p:val>
                                        </p:tav>
                                      </p:tavLst>
                                    </p:anim>
                                    <p:anim calcmode="lin" valueType="num">
                                      <p:cBhvr>
                                        <p:cTn id="65" dur="1000" fill="hold"/>
                                        <p:tgtEl>
                                          <p:spTgt spid="421"/>
                                        </p:tgtEl>
                                        <p:attrNameLst>
                                          <p:attrName>style.rotation</p:attrName>
                                        </p:attrNameLst>
                                      </p:cBhvr>
                                      <p:tavLst>
                                        <p:tav tm="0">
                                          <p:val>
                                            <p:fltVal val="90"/>
                                          </p:val>
                                        </p:tav>
                                        <p:tav tm="100000">
                                          <p:val>
                                            <p:fltVal val="0"/>
                                          </p:val>
                                        </p:tav>
                                      </p:tavLst>
                                    </p:anim>
                                    <p:animEffect transition="in" filter="fade">
                                      <p:cBhvr>
                                        <p:cTn id="66" dur="1000"/>
                                        <p:tgtEl>
                                          <p:spTgt spid="421"/>
                                        </p:tgtEl>
                                      </p:cBhvr>
                                    </p:animEffect>
                                  </p:childTnLst>
                                </p:cTn>
                              </p:par>
                              <p:par>
                                <p:cTn id="67" presetID="31" presetClass="entr" presetSubtype="0" fill="hold" nodeType="withEffect">
                                  <p:stCondLst>
                                    <p:cond delay="250"/>
                                  </p:stCondLst>
                                  <p:childTnLst>
                                    <p:set>
                                      <p:cBhvr>
                                        <p:cTn id="68" dur="1" fill="hold">
                                          <p:stCondLst>
                                            <p:cond delay="0"/>
                                          </p:stCondLst>
                                        </p:cTn>
                                        <p:tgtEl>
                                          <p:spTgt spid="424"/>
                                        </p:tgtEl>
                                        <p:attrNameLst>
                                          <p:attrName>style.visibility</p:attrName>
                                        </p:attrNameLst>
                                      </p:cBhvr>
                                      <p:to>
                                        <p:strVal val="visible"/>
                                      </p:to>
                                    </p:set>
                                    <p:anim calcmode="lin" valueType="num">
                                      <p:cBhvr>
                                        <p:cTn id="69" dur="1000" fill="hold"/>
                                        <p:tgtEl>
                                          <p:spTgt spid="424"/>
                                        </p:tgtEl>
                                        <p:attrNameLst>
                                          <p:attrName>ppt_w</p:attrName>
                                        </p:attrNameLst>
                                      </p:cBhvr>
                                      <p:tavLst>
                                        <p:tav tm="0">
                                          <p:val>
                                            <p:fltVal val="0"/>
                                          </p:val>
                                        </p:tav>
                                        <p:tav tm="100000">
                                          <p:val>
                                            <p:strVal val="#ppt_w"/>
                                          </p:val>
                                        </p:tav>
                                      </p:tavLst>
                                    </p:anim>
                                    <p:anim calcmode="lin" valueType="num">
                                      <p:cBhvr>
                                        <p:cTn id="70" dur="1000" fill="hold"/>
                                        <p:tgtEl>
                                          <p:spTgt spid="424"/>
                                        </p:tgtEl>
                                        <p:attrNameLst>
                                          <p:attrName>ppt_h</p:attrName>
                                        </p:attrNameLst>
                                      </p:cBhvr>
                                      <p:tavLst>
                                        <p:tav tm="0">
                                          <p:val>
                                            <p:fltVal val="0"/>
                                          </p:val>
                                        </p:tav>
                                        <p:tav tm="100000">
                                          <p:val>
                                            <p:strVal val="#ppt_h"/>
                                          </p:val>
                                        </p:tav>
                                      </p:tavLst>
                                    </p:anim>
                                    <p:anim calcmode="lin" valueType="num">
                                      <p:cBhvr>
                                        <p:cTn id="71" dur="1000" fill="hold"/>
                                        <p:tgtEl>
                                          <p:spTgt spid="424"/>
                                        </p:tgtEl>
                                        <p:attrNameLst>
                                          <p:attrName>style.rotation</p:attrName>
                                        </p:attrNameLst>
                                      </p:cBhvr>
                                      <p:tavLst>
                                        <p:tav tm="0">
                                          <p:val>
                                            <p:fltVal val="90"/>
                                          </p:val>
                                        </p:tav>
                                        <p:tav tm="100000">
                                          <p:val>
                                            <p:fltVal val="0"/>
                                          </p:val>
                                        </p:tav>
                                      </p:tavLst>
                                    </p:anim>
                                    <p:animEffect transition="in" filter="fade">
                                      <p:cBhvr>
                                        <p:cTn id="72" dur="1000"/>
                                        <p:tgtEl>
                                          <p:spTgt spid="424"/>
                                        </p:tgtEl>
                                      </p:cBhvr>
                                    </p:animEffect>
                                  </p:childTnLst>
                                </p:cTn>
                              </p:par>
                              <p:par>
                                <p:cTn id="73" presetID="31" presetClass="entr" presetSubtype="0" fill="hold" nodeType="withEffect">
                                  <p:stCondLst>
                                    <p:cond delay="250"/>
                                  </p:stCondLst>
                                  <p:childTnLst>
                                    <p:set>
                                      <p:cBhvr>
                                        <p:cTn id="74" dur="1" fill="hold">
                                          <p:stCondLst>
                                            <p:cond delay="0"/>
                                          </p:stCondLst>
                                        </p:cTn>
                                        <p:tgtEl>
                                          <p:spTgt spid="425"/>
                                        </p:tgtEl>
                                        <p:attrNameLst>
                                          <p:attrName>style.visibility</p:attrName>
                                        </p:attrNameLst>
                                      </p:cBhvr>
                                      <p:to>
                                        <p:strVal val="visible"/>
                                      </p:to>
                                    </p:set>
                                    <p:anim calcmode="lin" valueType="num">
                                      <p:cBhvr>
                                        <p:cTn id="75" dur="1000" fill="hold"/>
                                        <p:tgtEl>
                                          <p:spTgt spid="425"/>
                                        </p:tgtEl>
                                        <p:attrNameLst>
                                          <p:attrName>ppt_w</p:attrName>
                                        </p:attrNameLst>
                                      </p:cBhvr>
                                      <p:tavLst>
                                        <p:tav tm="0">
                                          <p:val>
                                            <p:fltVal val="0"/>
                                          </p:val>
                                        </p:tav>
                                        <p:tav tm="100000">
                                          <p:val>
                                            <p:strVal val="#ppt_w"/>
                                          </p:val>
                                        </p:tav>
                                      </p:tavLst>
                                    </p:anim>
                                    <p:anim calcmode="lin" valueType="num">
                                      <p:cBhvr>
                                        <p:cTn id="76" dur="1000" fill="hold"/>
                                        <p:tgtEl>
                                          <p:spTgt spid="425"/>
                                        </p:tgtEl>
                                        <p:attrNameLst>
                                          <p:attrName>ppt_h</p:attrName>
                                        </p:attrNameLst>
                                      </p:cBhvr>
                                      <p:tavLst>
                                        <p:tav tm="0">
                                          <p:val>
                                            <p:fltVal val="0"/>
                                          </p:val>
                                        </p:tav>
                                        <p:tav tm="100000">
                                          <p:val>
                                            <p:strVal val="#ppt_h"/>
                                          </p:val>
                                        </p:tav>
                                      </p:tavLst>
                                    </p:anim>
                                    <p:anim calcmode="lin" valueType="num">
                                      <p:cBhvr>
                                        <p:cTn id="77" dur="1000" fill="hold"/>
                                        <p:tgtEl>
                                          <p:spTgt spid="425"/>
                                        </p:tgtEl>
                                        <p:attrNameLst>
                                          <p:attrName>style.rotation</p:attrName>
                                        </p:attrNameLst>
                                      </p:cBhvr>
                                      <p:tavLst>
                                        <p:tav tm="0">
                                          <p:val>
                                            <p:fltVal val="90"/>
                                          </p:val>
                                        </p:tav>
                                        <p:tav tm="100000">
                                          <p:val>
                                            <p:fltVal val="0"/>
                                          </p:val>
                                        </p:tav>
                                      </p:tavLst>
                                    </p:anim>
                                    <p:animEffect transition="in" filter="fade">
                                      <p:cBhvr>
                                        <p:cTn id="78" dur="1000"/>
                                        <p:tgtEl>
                                          <p:spTgt spid="425"/>
                                        </p:tgtEl>
                                      </p:cBhvr>
                                    </p:animEffect>
                                  </p:childTnLst>
                                </p:cTn>
                              </p:par>
                              <p:par>
                                <p:cTn id="79" presetID="31" presetClass="entr" presetSubtype="0" fill="hold" nodeType="withEffect">
                                  <p:stCondLst>
                                    <p:cond delay="250"/>
                                  </p:stCondLst>
                                  <p:childTnLst>
                                    <p:set>
                                      <p:cBhvr>
                                        <p:cTn id="80" dur="1" fill="hold">
                                          <p:stCondLst>
                                            <p:cond delay="0"/>
                                          </p:stCondLst>
                                        </p:cTn>
                                        <p:tgtEl>
                                          <p:spTgt spid="422"/>
                                        </p:tgtEl>
                                        <p:attrNameLst>
                                          <p:attrName>style.visibility</p:attrName>
                                        </p:attrNameLst>
                                      </p:cBhvr>
                                      <p:to>
                                        <p:strVal val="visible"/>
                                      </p:to>
                                    </p:set>
                                    <p:anim calcmode="lin" valueType="num">
                                      <p:cBhvr>
                                        <p:cTn id="81" dur="1000" fill="hold"/>
                                        <p:tgtEl>
                                          <p:spTgt spid="422"/>
                                        </p:tgtEl>
                                        <p:attrNameLst>
                                          <p:attrName>ppt_w</p:attrName>
                                        </p:attrNameLst>
                                      </p:cBhvr>
                                      <p:tavLst>
                                        <p:tav tm="0">
                                          <p:val>
                                            <p:fltVal val="0"/>
                                          </p:val>
                                        </p:tav>
                                        <p:tav tm="100000">
                                          <p:val>
                                            <p:strVal val="#ppt_w"/>
                                          </p:val>
                                        </p:tav>
                                      </p:tavLst>
                                    </p:anim>
                                    <p:anim calcmode="lin" valueType="num">
                                      <p:cBhvr>
                                        <p:cTn id="82" dur="1000" fill="hold"/>
                                        <p:tgtEl>
                                          <p:spTgt spid="422"/>
                                        </p:tgtEl>
                                        <p:attrNameLst>
                                          <p:attrName>ppt_h</p:attrName>
                                        </p:attrNameLst>
                                      </p:cBhvr>
                                      <p:tavLst>
                                        <p:tav tm="0">
                                          <p:val>
                                            <p:fltVal val="0"/>
                                          </p:val>
                                        </p:tav>
                                        <p:tav tm="100000">
                                          <p:val>
                                            <p:strVal val="#ppt_h"/>
                                          </p:val>
                                        </p:tav>
                                      </p:tavLst>
                                    </p:anim>
                                    <p:anim calcmode="lin" valueType="num">
                                      <p:cBhvr>
                                        <p:cTn id="83" dur="1000" fill="hold"/>
                                        <p:tgtEl>
                                          <p:spTgt spid="422"/>
                                        </p:tgtEl>
                                        <p:attrNameLst>
                                          <p:attrName>style.rotation</p:attrName>
                                        </p:attrNameLst>
                                      </p:cBhvr>
                                      <p:tavLst>
                                        <p:tav tm="0">
                                          <p:val>
                                            <p:fltVal val="90"/>
                                          </p:val>
                                        </p:tav>
                                        <p:tav tm="100000">
                                          <p:val>
                                            <p:fltVal val="0"/>
                                          </p:val>
                                        </p:tav>
                                      </p:tavLst>
                                    </p:anim>
                                    <p:animEffect transition="in" filter="fade">
                                      <p:cBhvr>
                                        <p:cTn id="84" dur="1000"/>
                                        <p:tgtEl>
                                          <p:spTgt spid="422"/>
                                        </p:tgtEl>
                                      </p:cBhvr>
                                    </p:animEffect>
                                  </p:childTnLst>
                                </p:cTn>
                              </p:par>
                              <p:par>
                                <p:cTn id="85" presetID="53" presetClass="entr" presetSubtype="16" fill="hold" grpId="0" nodeType="withEffect">
                                  <p:stCondLst>
                                    <p:cond delay="750"/>
                                  </p:stCondLst>
                                  <p:childTnLst>
                                    <p:set>
                                      <p:cBhvr>
                                        <p:cTn id="86" dur="1" fill="hold">
                                          <p:stCondLst>
                                            <p:cond delay="0"/>
                                          </p:stCondLst>
                                        </p:cTn>
                                        <p:tgtEl>
                                          <p:spTgt spid="403"/>
                                        </p:tgtEl>
                                        <p:attrNameLst>
                                          <p:attrName>style.visibility</p:attrName>
                                        </p:attrNameLst>
                                      </p:cBhvr>
                                      <p:to>
                                        <p:strVal val="visible"/>
                                      </p:to>
                                    </p:set>
                                    <p:anim calcmode="lin" valueType="num">
                                      <p:cBhvr>
                                        <p:cTn id="87" dur="500" fill="hold"/>
                                        <p:tgtEl>
                                          <p:spTgt spid="403"/>
                                        </p:tgtEl>
                                        <p:attrNameLst>
                                          <p:attrName>ppt_w</p:attrName>
                                        </p:attrNameLst>
                                      </p:cBhvr>
                                      <p:tavLst>
                                        <p:tav tm="0">
                                          <p:val>
                                            <p:fltVal val="0"/>
                                          </p:val>
                                        </p:tav>
                                        <p:tav tm="100000">
                                          <p:val>
                                            <p:strVal val="#ppt_w"/>
                                          </p:val>
                                        </p:tav>
                                      </p:tavLst>
                                    </p:anim>
                                    <p:anim calcmode="lin" valueType="num">
                                      <p:cBhvr>
                                        <p:cTn id="88" dur="500" fill="hold"/>
                                        <p:tgtEl>
                                          <p:spTgt spid="403"/>
                                        </p:tgtEl>
                                        <p:attrNameLst>
                                          <p:attrName>ppt_h</p:attrName>
                                        </p:attrNameLst>
                                      </p:cBhvr>
                                      <p:tavLst>
                                        <p:tav tm="0">
                                          <p:val>
                                            <p:fltVal val="0"/>
                                          </p:val>
                                        </p:tav>
                                        <p:tav tm="100000">
                                          <p:val>
                                            <p:strVal val="#ppt_h"/>
                                          </p:val>
                                        </p:tav>
                                      </p:tavLst>
                                    </p:anim>
                                    <p:animEffect transition="in" filter="fade">
                                      <p:cBhvr>
                                        <p:cTn id="89" dur="500"/>
                                        <p:tgtEl>
                                          <p:spTgt spid="403"/>
                                        </p:tgtEl>
                                      </p:cBhvr>
                                    </p:animEffect>
                                  </p:childTnLst>
                                </p:cTn>
                              </p:par>
                              <p:par>
                                <p:cTn id="90" presetID="53" presetClass="entr" presetSubtype="16" fill="hold" grpId="0" nodeType="withEffect">
                                  <p:stCondLst>
                                    <p:cond delay="750"/>
                                  </p:stCondLst>
                                  <p:childTnLst>
                                    <p:set>
                                      <p:cBhvr>
                                        <p:cTn id="91" dur="1" fill="hold">
                                          <p:stCondLst>
                                            <p:cond delay="0"/>
                                          </p:stCondLst>
                                        </p:cTn>
                                        <p:tgtEl>
                                          <p:spTgt spid="434"/>
                                        </p:tgtEl>
                                        <p:attrNameLst>
                                          <p:attrName>style.visibility</p:attrName>
                                        </p:attrNameLst>
                                      </p:cBhvr>
                                      <p:to>
                                        <p:strVal val="visible"/>
                                      </p:to>
                                    </p:set>
                                    <p:anim calcmode="lin" valueType="num">
                                      <p:cBhvr>
                                        <p:cTn id="92" dur="500" fill="hold"/>
                                        <p:tgtEl>
                                          <p:spTgt spid="434"/>
                                        </p:tgtEl>
                                        <p:attrNameLst>
                                          <p:attrName>ppt_w</p:attrName>
                                        </p:attrNameLst>
                                      </p:cBhvr>
                                      <p:tavLst>
                                        <p:tav tm="0">
                                          <p:val>
                                            <p:fltVal val="0"/>
                                          </p:val>
                                        </p:tav>
                                        <p:tav tm="100000">
                                          <p:val>
                                            <p:strVal val="#ppt_w"/>
                                          </p:val>
                                        </p:tav>
                                      </p:tavLst>
                                    </p:anim>
                                    <p:anim calcmode="lin" valueType="num">
                                      <p:cBhvr>
                                        <p:cTn id="93" dur="500" fill="hold"/>
                                        <p:tgtEl>
                                          <p:spTgt spid="434"/>
                                        </p:tgtEl>
                                        <p:attrNameLst>
                                          <p:attrName>ppt_h</p:attrName>
                                        </p:attrNameLst>
                                      </p:cBhvr>
                                      <p:tavLst>
                                        <p:tav tm="0">
                                          <p:val>
                                            <p:fltVal val="0"/>
                                          </p:val>
                                        </p:tav>
                                        <p:tav tm="100000">
                                          <p:val>
                                            <p:strVal val="#ppt_h"/>
                                          </p:val>
                                        </p:tav>
                                      </p:tavLst>
                                    </p:anim>
                                    <p:animEffect transition="in" filter="fade">
                                      <p:cBhvr>
                                        <p:cTn id="94" dur="500"/>
                                        <p:tgtEl>
                                          <p:spTgt spid="434"/>
                                        </p:tgtEl>
                                      </p:cBhvr>
                                    </p:animEffect>
                                  </p:childTnLst>
                                </p:cTn>
                              </p:par>
                              <p:par>
                                <p:cTn id="95" presetID="53" presetClass="entr" presetSubtype="16" fill="hold" grpId="0" nodeType="withEffect">
                                  <p:stCondLst>
                                    <p:cond delay="750"/>
                                  </p:stCondLst>
                                  <p:childTnLst>
                                    <p:set>
                                      <p:cBhvr>
                                        <p:cTn id="96" dur="1" fill="hold">
                                          <p:stCondLst>
                                            <p:cond delay="0"/>
                                          </p:stCondLst>
                                        </p:cTn>
                                        <p:tgtEl>
                                          <p:spTgt spid="402"/>
                                        </p:tgtEl>
                                        <p:attrNameLst>
                                          <p:attrName>style.visibility</p:attrName>
                                        </p:attrNameLst>
                                      </p:cBhvr>
                                      <p:to>
                                        <p:strVal val="visible"/>
                                      </p:to>
                                    </p:set>
                                    <p:anim calcmode="lin" valueType="num">
                                      <p:cBhvr>
                                        <p:cTn id="97" dur="500" fill="hold"/>
                                        <p:tgtEl>
                                          <p:spTgt spid="402"/>
                                        </p:tgtEl>
                                        <p:attrNameLst>
                                          <p:attrName>ppt_w</p:attrName>
                                        </p:attrNameLst>
                                      </p:cBhvr>
                                      <p:tavLst>
                                        <p:tav tm="0">
                                          <p:val>
                                            <p:fltVal val="0"/>
                                          </p:val>
                                        </p:tav>
                                        <p:tav tm="100000">
                                          <p:val>
                                            <p:strVal val="#ppt_w"/>
                                          </p:val>
                                        </p:tav>
                                      </p:tavLst>
                                    </p:anim>
                                    <p:anim calcmode="lin" valueType="num">
                                      <p:cBhvr>
                                        <p:cTn id="98" dur="500" fill="hold"/>
                                        <p:tgtEl>
                                          <p:spTgt spid="402"/>
                                        </p:tgtEl>
                                        <p:attrNameLst>
                                          <p:attrName>ppt_h</p:attrName>
                                        </p:attrNameLst>
                                      </p:cBhvr>
                                      <p:tavLst>
                                        <p:tav tm="0">
                                          <p:val>
                                            <p:fltVal val="0"/>
                                          </p:val>
                                        </p:tav>
                                        <p:tav tm="100000">
                                          <p:val>
                                            <p:strVal val="#ppt_h"/>
                                          </p:val>
                                        </p:tav>
                                      </p:tavLst>
                                    </p:anim>
                                    <p:animEffect transition="in" filter="fade">
                                      <p:cBhvr>
                                        <p:cTn id="99" dur="500"/>
                                        <p:tgtEl>
                                          <p:spTgt spid="402"/>
                                        </p:tgtEl>
                                      </p:cBhvr>
                                    </p:animEffect>
                                  </p:childTnLst>
                                </p:cTn>
                              </p:par>
                              <p:par>
                                <p:cTn id="100" presetID="53" presetClass="entr" presetSubtype="16" fill="hold" grpId="0" nodeType="withEffect">
                                  <p:stCondLst>
                                    <p:cond delay="750"/>
                                  </p:stCondLst>
                                  <p:childTnLst>
                                    <p:set>
                                      <p:cBhvr>
                                        <p:cTn id="101" dur="1" fill="hold">
                                          <p:stCondLst>
                                            <p:cond delay="0"/>
                                          </p:stCondLst>
                                        </p:cTn>
                                        <p:tgtEl>
                                          <p:spTgt spid="414"/>
                                        </p:tgtEl>
                                        <p:attrNameLst>
                                          <p:attrName>style.visibility</p:attrName>
                                        </p:attrNameLst>
                                      </p:cBhvr>
                                      <p:to>
                                        <p:strVal val="visible"/>
                                      </p:to>
                                    </p:set>
                                    <p:anim calcmode="lin" valueType="num">
                                      <p:cBhvr>
                                        <p:cTn id="102" dur="500" fill="hold"/>
                                        <p:tgtEl>
                                          <p:spTgt spid="414"/>
                                        </p:tgtEl>
                                        <p:attrNameLst>
                                          <p:attrName>ppt_w</p:attrName>
                                        </p:attrNameLst>
                                      </p:cBhvr>
                                      <p:tavLst>
                                        <p:tav tm="0">
                                          <p:val>
                                            <p:fltVal val="0"/>
                                          </p:val>
                                        </p:tav>
                                        <p:tav tm="100000">
                                          <p:val>
                                            <p:strVal val="#ppt_w"/>
                                          </p:val>
                                        </p:tav>
                                      </p:tavLst>
                                    </p:anim>
                                    <p:anim calcmode="lin" valueType="num">
                                      <p:cBhvr>
                                        <p:cTn id="103" dur="500" fill="hold"/>
                                        <p:tgtEl>
                                          <p:spTgt spid="414"/>
                                        </p:tgtEl>
                                        <p:attrNameLst>
                                          <p:attrName>ppt_h</p:attrName>
                                        </p:attrNameLst>
                                      </p:cBhvr>
                                      <p:tavLst>
                                        <p:tav tm="0">
                                          <p:val>
                                            <p:fltVal val="0"/>
                                          </p:val>
                                        </p:tav>
                                        <p:tav tm="100000">
                                          <p:val>
                                            <p:strVal val="#ppt_h"/>
                                          </p:val>
                                        </p:tav>
                                      </p:tavLst>
                                    </p:anim>
                                    <p:animEffect transition="in" filter="fade">
                                      <p:cBhvr>
                                        <p:cTn id="104" dur="500"/>
                                        <p:tgtEl>
                                          <p:spTgt spid="414"/>
                                        </p:tgtEl>
                                      </p:cBhvr>
                                    </p:animEffect>
                                  </p:childTnLst>
                                </p:cTn>
                              </p:par>
                              <p:par>
                                <p:cTn id="105" presetID="53" presetClass="entr" presetSubtype="16" fill="hold" grpId="0" nodeType="withEffect">
                                  <p:stCondLst>
                                    <p:cond delay="750"/>
                                  </p:stCondLst>
                                  <p:childTnLst>
                                    <p:set>
                                      <p:cBhvr>
                                        <p:cTn id="106" dur="1" fill="hold">
                                          <p:stCondLst>
                                            <p:cond delay="0"/>
                                          </p:stCondLst>
                                        </p:cTn>
                                        <p:tgtEl>
                                          <p:spTgt spid="404"/>
                                        </p:tgtEl>
                                        <p:attrNameLst>
                                          <p:attrName>style.visibility</p:attrName>
                                        </p:attrNameLst>
                                      </p:cBhvr>
                                      <p:to>
                                        <p:strVal val="visible"/>
                                      </p:to>
                                    </p:set>
                                    <p:anim calcmode="lin" valueType="num">
                                      <p:cBhvr>
                                        <p:cTn id="107" dur="500" fill="hold"/>
                                        <p:tgtEl>
                                          <p:spTgt spid="404"/>
                                        </p:tgtEl>
                                        <p:attrNameLst>
                                          <p:attrName>ppt_w</p:attrName>
                                        </p:attrNameLst>
                                      </p:cBhvr>
                                      <p:tavLst>
                                        <p:tav tm="0">
                                          <p:val>
                                            <p:fltVal val="0"/>
                                          </p:val>
                                        </p:tav>
                                        <p:tav tm="100000">
                                          <p:val>
                                            <p:strVal val="#ppt_w"/>
                                          </p:val>
                                        </p:tav>
                                      </p:tavLst>
                                    </p:anim>
                                    <p:anim calcmode="lin" valueType="num">
                                      <p:cBhvr>
                                        <p:cTn id="108" dur="500" fill="hold"/>
                                        <p:tgtEl>
                                          <p:spTgt spid="404"/>
                                        </p:tgtEl>
                                        <p:attrNameLst>
                                          <p:attrName>ppt_h</p:attrName>
                                        </p:attrNameLst>
                                      </p:cBhvr>
                                      <p:tavLst>
                                        <p:tav tm="0">
                                          <p:val>
                                            <p:fltVal val="0"/>
                                          </p:val>
                                        </p:tav>
                                        <p:tav tm="100000">
                                          <p:val>
                                            <p:strVal val="#ppt_h"/>
                                          </p:val>
                                        </p:tav>
                                      </p:tavLst>
                                    </p:anim>
                                    <p:animEffect transition="in" filter="fade">
                                      <p:cBhvr>
                                        <p:cTn id="109" dur="500"/>
                                        <p:tgtEl>
                                          <p:spTgt spid="404"/>
                                        </p:tgtEl>
                                      </p:cBhvr>
                                    </p:animEffect>
                                  </p:childTnLst>
                                </p:cTn>
                              </p:par>
                              <p:par>
                                <p:cTn id="110" presetID="53" presetClass="entr" presetSubtype="16" fill="hold" grpId="0" nodeType="withEffect">
                                  <p:stCondLst>
                                    <p:cond delay="750"/>
                                  </p:stCondLst>
                                  <p:childTnLst>
                                    <p:set>
                                      <p:cBhvr>
                                        <p:cTn id="111" dur="1" fill="hold">
                                          <p:stCondLst>
                                            <p:cond delay="0"/>
                                          </p:stCondLst>
                                        </p:cTn>
                                        <p:tgtEl>
                                          <p:spTgt spid="417"/>
                                        </p:tgtEl>
                                        <p:attrNameLst>
                                          <p:attrName>style.visibility</p:attrName>
                                        </p:attrNameLst>
                                      </p:cBhvr>
                                      <p:to>
                                        <p:strVal val="visible"/>
                                      </p:to>
                                    </p:set>
                                    <p:anim calcmode="lin" valueType="num">
                                      <p:cBhvr>
                                        <p:cTn id="112" dur="500" fill="hold"/>
                                        <p:tgtEl>
                                          <p:spTgt spid="417"/>
                                        </p:tgtEl>
                                        <p:attrNameLst>
                                          <p:attrName>ppt_w</p:attrName>
                                        </p:attrNameLst>
                                      </p:cBhvr>
                                      <p:tavLst>
                                        <p:tav tm="0">
                                          <p:val>
                                            <p:fltVal val="0"/>
                                          </p:val>
                                        </p:tav>
                                        <p:tav tm="100000">
                                          <p:val>
                                            <p:strVal val="#ppt_w"/>
                                          </p:val>
                                        </p:tav>
                                      </p:tavLst>
                                    </p:anim>
                                    <p:anim calcmode="lin" valueType="num">
                                      <p:cBhvr>
                                        <p:cTn id="113" dur="500" fill="hold"/>
                                        <p:tgtEl>
                                          <p:spTgt spid="417"/>
                                        </p:tgtEl>
                                        <p:attrNameLst>
                                          <p:attrName>ppt_h</p:attrName>
                                        </p:attrNameLst>
                                      </p:cBhvr>
                                      <p:tavLst>
                                        <p:tav tm="0">
                                          <p:val>
                                            <p:fltVal val="0"/>
                                          </p:val>
                                        </p:tav>
                                        <p:tav tm="100000">
                                          <p:val>
                                            <p:strVal val="#ppt_h"/>
                                          </p:val>
                                        </p:tav>
                                      </p:tavLst>
                                    </p:anim>
                                    <p:animEffect transition="in" filter="fade">
                                      <p:cBhvr>
                                        <p:cTn id="114" dur="500"/>
                                        <p:tgtEl>
                                          <p:spTgt spid="417"/>
                                        </p:tgtEl>
                                      </p:cBhvr>
                                    </p:animEffect>
                                  </p:childTnLst>
                                </p:cTn>
                              </p:par>
                              <p:par>
                                <p:cTn id="115" presetID="53" presetClass="entr" presetSubtype="16" fill="hold" grpId="0" nodeType="withEffect">
                                  <p:stCondLst>
                                    <p:cond delay="750"/>
                                  </p:stCondLst>
                                  <p:childTnLst>
                                    <p:set>
                                      <p:cBhvr>
                                        <p:cTn id="116" dur="1" fill="hold">
                                          <p:stCondLst>
                                            <p:cond delay="0"/>
                                          </p:stCondLst>
                                        </p:cTn>
                                        <p:tgtEl>
                                          <p:spTgt spid="420"/>
                                        </p:tgtEl>
                                        <p:attrNameLst>
                                          <p:attrName>style.visibility</p:attrName>
                                        </p:attrNameLst>
                                      </p:cBhvr>
                                      <p:to>
                                        <p:strVal val="visible"/>
                                      </p:to>
                                    </p:set>
                                    <p:anim calcmode="lin" valueType="num">
                                      <p:cBhvr>
                                        <p:cTn id="117" dur="500" fill="hold"/>
                                        <p:tgtEl>
                                          <p:spTgt spid="420"/>
                                        </p:tgtEl>
                                        <p:attrNameLst>
                                          <p:attrName>ppt_w</p:attrName>
                                        </p:attrNameLst>
                                      </p:cBhvr>
                                      <p:tavLst>
                                        <p:tav tm="0">
                                          <p:val>
                                            <p:fltVal val="0"/>
                                          </p:val>
                                        </p:tav>
                                        <p:tav tm="100000">
                                          <p:val>
                                            <p:strVal val="#ppt_w"/>
                                          </p:val>
                                        </p:tav>
                                      </p:tavLst>
                                    </p:anim>
                                    <p:anim calcmode="lin" valueType="num">
                                      <p:cBhvr>
                                        <p:cTn id="118" dur="500" fill="hold"/>
                                        <p:tgtEl>
                                          <p:spTgt spid="420"/>
                                        </p:tgtEl>
                                        <p:attrNameLst>
                                          <p:attrName>ppt_h</p:attrName>
                                        </p:attrNameLst>
                                      </p:cBhvr>
                                      <p:tavLst>
                                        <p:tav tm="0">
                                          <p:val>
                                            <p:fltVal val="0"/>
                                          </p:val>
                                        </p:tav>
                                        <p:tav tm="100000">
                                          <p:val>
                                            <p:strVal val="#ppt_h"/>
                                          </p:val>
                                        </p:tav>
                                      </p:tavLst>
                                    </p:anim>
                                    <p:animEffect transition="in" filter="fade">
                                      <p:cBhvr>
                                        <p:cTn id="119" dur="500"/>
                                        <p:tgtEl>
                                          <p:spTgt spid="420"/>
                                        </p:tgtEl>
                                      </p:cBhvr>
                                    </p:animEffect>
                                  </p:childTnLst>
                                </p:cTn>
                              </p:par>
                              <p:par>
                                <p:cTn id="120" presetID="53" presetClass="entr" presetSubtype="16" fill="hold" grpId="0" nodeType="withEffect">
                                  <p:stCondLst>
                                    <p:cond delay="750"/>
                                  </p:stCondLst>
                                  <p:childTnLst>
                                    <p:set>
                                      <p:cBhvr>
                                        <p:cTn id="121" dur="1" fill="hold">
                                          <p:stCondLst>
                                            <p:cond delay="0"/>
                                          </p:stCondLst>
                                        </p:cTn>
                                        <p:tgtEl>
                                          <p:spTgt spid="406"/>
                                        </p:tgtEl>
                                        <p:attrNameLst>
                                          <p:attrName>style.visibility</p:attrName>
                                        </p:attrNameLst>
                                      </p:cBhvr>
                                      <p:to>
                                        <p:strVal val="visible"/>
                                      </p:to>
                                    </p:set>
                                    <p:anim calcmode="lin" valueType="num">
                                      <p:cBhvr>
                                        <p:cTn id="122" dur="500" fill="hold"/>
                                        <p:tgtEl>
                                          <p:spTgt spid="406"/>
                                        </p:tgtEl>
                                        <p:attrNameLst>
                                          <p:attrName>ppt_w</p:attrName>
                                        </p:attrNameLst>
                                      </p:cBhvr>
                                      <p:tavLst>
                                        <p:tav tm="0">
                                          <p:val>
                                            <p:fltVal val="0"/>
                                          </p:val>
                                        </p:tav>
                                        <p:tav tm="100000">
                                          <p:val>
                                            <p:strVal val="#ppt_w"/>
                                          </p:val>
                                        </p:tav>
                                      </p:tavLst>
                                    </p:anim>
                                    <p:anim calcmode="lin" valueType="num">
                                      <p:cBhvr>
                                        <p:cTn id="123" dur="500" fill="hold"/>
                                        <p:tgtEl>
                                          <p:spTgt spid="406"/>
                                        </p:tgtEl>
                                        <p:attrNameLst>
                                          <p:attrName>ppt_h</p:attrName>
                                        </p:attrNameLst>
                                      </p:cBhvr>
                                      <p:tavLst>
                                        <p:tav tm="0">
                                          <p:val>
                                            <p:fltVal val="0"/>
                                          </p:val>
                                        </p:tav>
                                        <p:tav tm="100000">
                                          <p:val>
                                            <p:strVal val="#ppt_h"/>
                                          </p:val>
                                        </p:tav>
                                      </p:tavLst>
                                    </p:anim>
                                    <p:animEffect transition="in" filter="fade">
                                      <p:cBhvr>
                                        <p:cTn id="124" dur="500"/>
                                        <p:tgtEl>
                                          <p:spTgt spid="406"/>
                                        </p:tgtEl>
                                      </p:cBhvr>
                                    </p:animEffect>
                                  </p:childTnLst>
                                </p:cTn>
                              </p:par>
                              <p:par>
                                <p:cTn id="125" presetID="53" presetClass="entr" presetSubtype="16" fill="hold" grpId="0" nodeType="withEffect">
                                  <p:stCondLst>
                                    <p:cond delay="750"/>
                                  </p:stCondLst>
                                  <p:childTnLst>
                                    <p:set>
                                      <p:cBhvr>
                                        <p:cTn id="126" dur="1" fill="hold">
                                          <p:stCondLst>
                                            <p:cond delay="0"/>
                                          </p:stCondLst>
                                        </p:cTn>
                                        <p:tgtEl>
                                          <p:spTgt spid="405"/>
                                        </p:tgtEl>
                                        <p:attrNameLst>
                                          <p:attrName>style.visibility</p:attrName>
                                        </p:attrNameLst>
                                      </p:cBhvr>
                                      <p:to>
                                        <p:strVal val="visible"/>
                                      </p:to>
                                    </p:set>
                                    <p:anim calcmode="lin" valueType="num">
                                      <p:cBhvr>
                                        <p:cTn id="127" dur="500" fill="hold"/>
                                        <p:tgtEl>
                                          <p:spTgt spid="405"/>
                                        </p:tgtEl>
                                        <p:attrNameLst>
                                          <p:attrName>ppt_w</p:attrName>
                                        </p:attrNameLst>
                                      </p:cBhvr>
                                      <p:tavLst>
                                        <p:tav tm="0">
                                          <p:val>
                                            <p:fltVal val="0"/>
                                          </p:val>
                                        </p:tav>
                                        <p:tav tm="100000">
                                          <p:val>
                                            <p:strVal val="#ppt_w"/>
                                          </p:val>
                                        </p:tav>
                                      </p:tavLst>
                                    </p:anim>
                                    <p:anim calcmode="lin" valueType="num">
                                      <p:cBhvr>
                                        <p:cTn id="128" dur="500" fill="hold"/>
                                        <p:tgtEl>
                                          <p:spTgt spid="405"/>
                                        </p:tgtEl>
                                        <p:attrNameLst>
                                          <p:attrName>ppt_h</p:attrName>
                                        </p:attrNameLst>
                                      </p:cBhvr>
                                      <p:tavLst>
                                        <p:tav tm="0">
                                          <p:val>
                                            <p:fltVal val="0"/>
                                          </p:val>
                                        </p:tav>
                                        <p:tav tm="100000">
                                          <p:val>
                                            <p:strVal val="#ppt_h"/>
                                          </p:val>
                                        </p:tav>
                                      </p:tavLst>
                                    </p:anim>
                                    <p:animEffect transition="in" filter="fade">
                                      <p:cBhvr>
                                        <p:cTn id="129" dur="500"/>
                                        <p:tgtEl>
                                          <p:spTgt spid="405"/>
                                        </p:tgtEl>
                                      </p:cBhvr>
                                    </p:animEffect>
                                  </p:childTnLst>
                                </p:cTn>
                              </p:par>
                              <p:par>
                                <p:cTn id="130" presetID="53" presetClass="entr" presetSubtype="16" fill="hold" grpId="0" nodeType="withEffect">
                                  <p:stCondLst>
                                    <p:cond delay="750"/>
                                  </p:stCondLst>
                                  <p:childTnLst>
                                    <p:set>
                                      <p:cBhvr>
                                        <p:cTn id="131" dur="1" fill="hold">
                                          <p:stCondLst>
                                            <p:cond delay="0"/>
                                          </p:stCondLst>
                                        </p:cTn>
                                        <p:tgtEl>
                                          <p:spTgt spid="407"/>
                                        </p:tgtEl>
                                        <p:attrNameLst>
                                          <p:attrName>style.visibility</p:attrName>
                                        </p:attrNameLst>
                                      </p:cBhvr>
                                      <p:to>
                                        <p:strVal val="visible"/>
                                      </p:to>
                                    </p:set>
                                    <p:anim calcmode="lin" valueType="num">
                                      <p:cBhvr>
                                        <p:cTn id="132" dur="500" fill="hold"/>
                                        <p:tgtEl>
                                          <p:spTgt spid="407"/>
                                        </p:tgtEl>
                                        <p:attrNameLst>
                                          <p:attrName>ppt_w</p:attrName>
                                        </p:attrNameLst>
                                      </p:cBhvr>
                                      <p:tavLst>
                                        <p:tav tm="0">
                                          <p:val>
                                            <p:fltVal val="0"/>
                                          </p:val>
                                        </p:tav>
                                        <p:tav tm="100000">
                                          <p:val>
                                            <p:strVal val="#ppt_w"/>
                                          </p:val>
                                        </p:tav>
                                      </p:tavLst>
                                    </p:anim>
                                    <p:anim calcmode="lin" valueType="num">
                                      <p:cBhvr>
                                        <p:cTn id="133" dur="500" fill="hold"/>
                                        <p:tgtEl>
                                          <p:spTgt spid="407"/>
                                        </p:tgtEl>
                                        <p:attrNameLst>
                                          <p:attrName>ppt_h</p:attrName>
                                        </p:attrNameLst>
                                      </p:cBhvr>
                                      <p:tavLst>
                                        <p:tav tm="0">
                                          <p:val>
                                            <p:fltVal val="0"/>
                                          </p:val>
                                        </p:tav>
                                        <p:tav tm="100000">
                                          <p:val>
                                            <p:strVal val="#ppt_h"/>
                                          </p:val>
                                        </p:tav>
                                      </p:tavLst>
                                    </p:anim>
                                    <p:animEffect transition="in" filter="fade">
                                      <p:cBhvr>
                                        <p:cTn id="134" dur="500"/>
                                        <p:tgtEl>
                                          <p:spTgt spid="407"/>
                                        </p:tgtEl>
                                      </p:cBhvr>
                                    </p:animEffect>
                                  </p:childTnLst>
                                </p:cTn>
                              </p:par>
                              <p:par>
                                <p:cTn id="135" presetID="53" presetClass="entr" presetSubtype="16" fill="hold" grpId="0" nodeType="withEffect">
                                  <p:stCondLst>
                                    <p:cond delay="750"/>
                                  </p:stCondLst>
                                  <p:childTnLst>
                                    <p:set>
                                      <p:cBhvr>
                                        <p:cTn id="136" dur="1" fill="hold">
                                          <p:stCondLst>
                                            <p:cond delay="0"/>
                                          </p:stCondLst>
                                        </p:cTn>
                                        <p:tgtEl>
                                          <p:spTgt spid="423"/>
                                        </p:tgtEl>
                                        <p:attrNameLst>
                                          <p:attrName>style.visibility</p:attrName>
                                        </p:attrNameLst>
                                      </p:cBhvr>
                                      <p:to>
                                        <p:strVal val="visible"/>
                                      </p:to>
                                    </p:set>
                                    <p:anim calcmode="lin" valueType="num">
                                      <p:cBhvr>
                                        <p:cTn id="137" dur="500" fill="hold"/>
                                        <p:tgtEl>
                                          <p:spTgt spid="423"/>
                                        </p:tgtEl>
                                        <p:attrNameLst>
                                          <p:attrName>ppt_w</p:attrName>
                                        </p:attrNameLst>
                                      </p:cBhvr>
                                      <p:tavLst>
                                        <p:tav tm="0">
                                          <p:val>
                                            <p:fltVal val="0"/>
                                          </p:val>
                                        </p:tav>
                                        <p:tav tm="100000">
                                          <p:val>
                                            <p:strVal val="#ppt_w"/>
                                          </p:val>
                                        </p:tav>
                                      </p:tavLst>
                                    </p:anim>
                                    <p:anim calcmode="lin" valueType="num">
                                      <p:cBhvr>
                                        <p:cTn id="138" dur="500" fill="hold"/>
                                        <p:tgtEl>
                                          <p:spTgt spid="423"/>
                                        </p:tgtEl>
                                        <p:attrNameLst>
                                          <p:attrName>ppt_h</p:attrName>
                                        </p:attrNameLst>
                                      </p:cBhvr>
                                      <p:tavLst>
                                        <p:tav tm="0">
                                          <p:val>
                                            <p:fltVal val="0"/>
                                          </p:val>
                                        </p:tav>
                                        <p:tav tm="100000">
                                          <p:val>
                                            <p:strVal val="#ppt_h"/>
                                          </p:val>
                                        </p:tav>
                                      </p:tavLst>
                                    </p:anim>
                                    <p:animEffect transition="in" filter="fade">
                                      <p:cBhvr>
                                        <p:cTn id="139" dur="500"/>
                                        <p:tgtEl>
                                          <p:spTgt spid="423"/>
                                        </p:tgtEl>
                                      </p:cBhvr>
                                    </p:animEffect>
                                  </p:childTnLst>
                                </p:cTn>
                              </p:par>
                              <p:par>
                                <p:cTn id="140" presetID="53" presetClass="entr" presetSubtype="16" fill="hold" grpId="0" nodeType="withEffect">
                                  <p:stCondLst>
                                    <p:cond delay="750"/>
                                  </p:stCondLst>
                                  <p:childTnLst>
                                    <p:set>
                                      <p:cBhvr>
                                        <p:cTn id="141" dur="1" fill="hold">
                                          <p:stCondLst>
                                            <p:cond delay="0"/>
                                          </p:stCondLst>
                                        </p:cTn>
                                        <p:tgtEl>
                                          <p:spTgt spid="408"/>
                                        </p:tgtEl>
                                        <p:attrNameLst>
                                          <p:attrName>style.visibility</p:attrName>
                                        </p:attrNameLst>
                                      </p:cBhvr>
                                      <p:to>
                                        <p:strVal val="visible"/>
                                      </p:to>
                                    </p:set>
                                    <p:anim calcmode="lin" valueType="num">
                                      <p:cBhvr>
                                        <p:cTn id="142" dur="500" fill="hold"/>
                                        <p:tgtEl>
                                          <p:spTgt spid="408"/>
                                        </p:tgtEl>
                                        <p:attrNameLst>
                                          <p:attrName>ppt_w</p:attrName>
                                        </p:attrNameLst>
                                      </p:cBhvr>
                                      <p:tavLst>
                                        <p:tav tm="0">
                                          <p:val>
                                            <p:fltVal val="0"/>
                                          </p:val>
                                        </p:tav>
                                        <p:tav tm="100000">
                                          <p:val>
                                            <p:strVal val="#ppt_w"/>
                                          </p:val>
                                        </p:tav>
                                      </p:tavLst>
                                    </p:anim>
                                    <p:anim calcmode="lin" valueType="num">
                                      <p:cBhvr>
                                        <p:cTn id="143" dur="500" fill="hold"/>
                                        <p:tgtEl>
                                          <p:spTgt spid="408"/>
                                        </p:tgtEl>
                                        <p:attrNameLst>
                                          <p:attrName>ppt_h</p:attrName>
                                        </p:attrNameLst>
                                      </p:cBhvr>
                                      <p:tavLst>
                                        <p:tav tm="0">
                                          <p:val>
                                            <p:fltVal val="0"/>
                                          </p:val>
                                        </p:tav>
                                        <p:tav tm="100000">
                                          <p:val>
                                            <p:strVal val="#ppt_h"/>
                                          </p:val>
                                        </p:tav>
                                      </p:tavLst>
                                    </p:anim>
                                    <p:animEffect transition="in" filter="fade">
                                      <p:cBhvr>
                                        <p:cTn id="144" dur="500"/>
                                        <p:tgtEl>
                                          <p:spTgt spid="408"/>
                                        </p:tgtEl>
                                      </p:cBhvr>
                                    </p:animEffect>
                                  </p:childTnLst>
                                </p:cTn>
                              </p:par>
                              <p:par>
                                <p:cTn id="145" presetID="53" presetClass="entr" presetSubtype="16" fill="hold" grpId="0" nodeType="withEffect">
                                  <p:stCondLst>
                                    <p:cond delay="750"/>
                                  </p:stCondLst>
                                  <p:childTnLst>
                                    <p:set>
                                      <p:cBhvr>
                                        <p:cTn id="146" dur="1" fill="hold">
                                          <p:stCondLst>
                                            <p:cond delay="0"/>
                                          </p:stCondLst>
                                        </p:cTn>
                                        <p:tgtEl>
                                          <p:spTgt spid="435"/>
                                        </p:tgtEl>
                                        <p:attrNameLst>
                                          <p:attrName>style.visibility</p:attrName>
                                        </p:attrNameLst>
                                      </p:cBhvr>
                                      <p:to>
                                        <p:strVal val="visible"/>
                                      </p:to>
                                    </p:set>
                                    <p:anim calcmode="lin" valueType="num">
                                      <p:cBhvr>
                                        <p:cTn id="147" dur="500" fill="hold"/>
                                        <p:tgtEl>
                                          <p:spTgt spid="435"/>
                                        </p:tgtEl>
                                        <p:attrNameLst>
                                          <p:attrName>ppt_w</p:attrName>
                                        </p:attrNameLst>
                                      </p:cBhvr>
                                      <p:tavLst>
                                        <p:tav tm="0">
                                          <p:val>
                                            <p:fltVal val="0"/>
                                          </p:val>
                                        </p:tav>
                                        <p:tav tm="100000">
                                          <p:val>
                                            <p:strVal val="#ppt_w"/>
                                          </p:val>
                                        </p:tav>
                                      </p:tavLst>
                                    </p:anim>
                                    <p:anim calcmode="lin" valueType="num">
                                      <p:cBhvr>
                                        <p:cTn id="148" dur="500" fill="hold"/>
                                        <p:tgtEl>
                                          <p:spTgt spid="435"/>
                                        </p:tgtEl>
                                        <p:attrNameLst>
                                          <p:attrName>ppt_h</p:attrName>
                                        </p:attrNameLst>
                                      </p:cBhvr>
                                      <p:tavLst>
                                        <p:tav tm="0">
                                          <p:val>
                                            <p:fltVal val="0"/>
                                          </p:val>
                                        </p:tav>
                                        <p:tav tm="100000">
                                          <p:val>
                                            <p:strVal val="#ppt_h"/>
                                          </p:val>
                                        </p:tav>
                                      </p:tavLst>
                                    </p:anim>
                                    <p:animEffect transition="in" filter="fade">
                                      <p:cBhvr>
                                        <p:cTn id="149" dur="500"/>
                                        <p:tgtEl>
                                          <p:spTgt spid="435"/>
                                        </p:tgtEl>
                                      </p:cBhvr>
                                    </p:animEffect>
                                  </p:childTnLst>
                                </p:cTn>
                              </p:par>
                              <p:par>
                                <p:cTn id="150" presetID="53" presetClass="entr" presetSubtype="16" fill="hold" grpId="0" nodeType="withEffect">
                                  <p:stCondLst>
                                    <p:cond delay="750"/>
                                  </p:stCondLst>
                                  <p:childTnLst>
                                    <p:set>
                                      <p:cBhvr>
                                        <p:cTn id="151" dur="1" fill="hold">
                                          <p:stCondLst>
                                            <p:cond delay="0"/>
                                          </p:stCondLst>
                                        </p:cTn>
                                        <p:tgtEl>
                                          <p:spTgt spid="409"/>
                                        </p:tgtEl>
                                        <p:attrNameLst>
                                          <p:attrName>style.visibility</p:attrName>
                                        </p:attrNameLst>
                                      </p:cBhvr>
                                      <p:to>
                                        <p:strVal val="visible"/>
                                      </p:to>
                                    </p:set>
                                    <p:anim calcmode="lin" valueType="num">
                                      <p:cBhvr>
                                        <p:cTn id="152" dur="500" fill="hold"/>
                                        <p:tgtEl>
                                          <p:spTgt spid="409"/>
                                        </p:tgtEl>
                                        <p:attrNameLst>
                                          <p:attrName>ppt_w</p:attrName>
                                        </p:attrNameLst>
                                      </p:cBhvr>
                                      <p:tavLst>
                                        <p:tav tm="0">
                                          <p:val>
                                            <p:fltVal val="0"/>
                                          </p:val>
                                        </p:tav>
                                        <p:tav tm="100000">
                                          <p:val>
                                            <p:strVal val="#ppt_w"/>
                                          </p:val>
                                        </p:tav>
                                      </p:tavLst>
                                    </p:anim>
                                    <p:anim calcmode="lin" valueType="num">
                                      <p:cBhvr>
                                        <p:cTn id="153" dur="500" fill="hold"/>
                                        <p:tgtEl>
                                          <p:spTgt spid="409"/>
                                        </p:tgtEl>
                                        <p:attrNameLst>
                                          <p:attrName>ppt_h</p:attrName>
                                        </p:attrNameLst>
                                      </p:cBhvr>
                                      <p:tavLst>
                                        <p:tav tm="0">
                                          <p:val>
                                            <p:fltVal val="0"/>
                                          </p:val>
                                        </p:tav>
                                        <p:tav tm="100000">
                                          <p:val>
                                            <p:strVal val="#ppt_h"/>
                                          </p:val>
                                        </p:tav>
                                      </p:tavLst>
                                    </p:anim>
                                    <p:animEffect transition="in" filter="fade">
                                      <p:cBhvr>
                                        <p:cTn id="154" dur="500"/>
                                        <p:tgtEl>
                                          <p:spTgt spid="409"/>
                                        </p:tgtEl>
                                      </p:cBhvr>
                                    </p:animEffect>
                                  </p:childTnLst>
                                </p:cTn>
                              </p:par>
                              <p:par>
                                <p:cTn id="155" presetID="16" presetClass="entr" presetSubtype="37" fill="hold" nodeType="withEffect">
                                  <p:stCondLst>
                                    <p:cond delay="500"/>
                                  </p:stCondLst>
                                  <p:childTnLst>
                                    <p:set>
                                      <p:cBhvr>
                                        <p:cTn id="156" dur="1" fill="hold">
                                          <p:stCondLst>
                                            <p:cond delay="0"/>
                                          </p:stCondLst>
                                        </p:cTn>
                                        <p:tgtEl>
                                          <p:spTgt spid="401"/>
                                        </p:tgtEl>
                                        <p:attrNameLst>
                                          <p:attrName>style.visibility</p:attrName>
                                        </p:attrNameLst>
                                      </p:cBhvr>
                                      <p:to>
                                        <p:strVal val="visible"/>
                                      </p:to>
                                    </p:set>
                                    <p:animEffect transition="in" filter="barn(outVertical)">
                                      <p:cBhvr>
                                        <p:cTn id="157" dur="1000"/>
                                        <p:tgtEl>
                                          <p:spTgt spid="401"/>
                                        </p:tgtEl>
                                      </p:cBhvr>
                                    </p:animEffect>
                                  </p:childTnLst>
                                </p:cTn>
                              </p:par>
                              <p:par>
                                <p:cTn id="158" presetID="10" presetClass="entr" presetSubtype="0" fill="hold" grpId="0" nodeType="withEffect">
                                  <p:stCondLst>
                                    <p:cond delay="500"/>
                                  </p:stCondLst>
                                  <p:childTnLst>
                                    <p:set>
                                      <p:cBhvr>
                                        <p:cTn id="159" dur="1" fill="hold">
                                          <p:stCondLst>
                                            <p:cond delay="0"/>
                                          </p:stCondLst>
                                        </p:cTn>
                                        <p:tgtEl>
                                          <p:spTgt spid="426"/>
                                        </p:tgtEl>
                                        <p:attrNameLst>
                                          <p:attrName>style.visibility</p:attrName>
                                        </p:attrNameLst>
                                      </p:cBhvr>
                                      <p:to>
                                        <p:strVal val="visible"/>
                                      </p:to>
                                    </p:set>
                                    <p:animEffect transition="in" filter="fade">
                                      <p:cBhvr>
                                        <p:cTn id="160" dur="500"/>
                                        <p:tgtEl>
                                          <p:spTgt spid="426"/>
                                        </p:tgtEl>
                                      </p:cBhvr>
                                    </p:animEffect>
                                  </p:childTnLst>
                                </p:cTn>
                              </p:par>
                              <p:par>
                                <p:cTn id="161" presetID="63" presetClass="path" presetSubtype="0" decel="50000" fill="hold" grpId="1" nodeType="withEffect">
                                  <p:stCondLst>
                                    <p:cond delay="500"/>
                                  </p:stCondLst>
                                  <p:childTnLst>
                                    <p:animMotion origin="layout" path="M 0.01523 3.7037E-6 L -0.10886 3.7037E-6 " pathEditMode="relative" rAng="0" ptsTypes="AA">
                                      <p:cBhvr>
                                        <p:cTn id="162" dur="750" spd="-100000" fill="hold"/>
                                        <p:tgtEl>
                                          <p:spTgt spid="426"/>
                                        </p:tgtEl>
                                        <p:attrNameLst>
                                          <p:attrName>ppt_x</p:attrName>
                                          <p:attrName>ppt_y</p:attrName>
                                        </p:attrNameLst>
                                      </p:cBhvr>
                                      <p:rCtr x="-6211" y="0"/>
                                    </p:animMotion>
                                  </p:childTnLst>
                                </p:cTn>
                              </p:par>
                              <p:par>
                                <p:cTn id="163" presetID="35" presetClass="path" presetSubtype="0" accel="50000" decel="50000" fill="hold" grpId="2" nodeType="withEffect">
                                  <p:stCondLst>
                                    <p:cond delay="1250"/>
                                  </p:stCondLst>
                                  <p:childTnLst>
                                    <p:animMotion origin="layout" path="M 0.01601 3.7037E-6 L 3.95833E-6 3.7037E-6 " pathEditMode="relative" rAng="0" ptsTypes="AA">
                                      <p:cBhvr>
                                        <p:cTn id="164" dur="750" fill="hold"/>
                                        <p:tgtEl>
                                          <p:spTgt spid="426"/>
                                        </p:tgtEl>
                                        <p:attrNameLst>
                                          <p:attrName>ppt_x</p:attrName>
                                          <p:attrName>ppt_y</p:attrName>
                                        </p:attrNameLst>
                                      </p:cBhvr>
                                      <p:rCtr x="-807" y="0"/>
                                    </p:animMotion>
                                  </p:childTnLst>
                                </p:cTn>
                              </p:par>
                              <p:par>
                                <p:cTn id="165" presetID="10" presetClass="entr" presetSubtype="0" fill="hold" grpId="0" nodeType="withEffect">
                                  <p:stCondLst>
                                    <p:cond delay="500"/>
                                  </p:stCondLst>
                                  <p:childTnLst>
                                    <p:set>
                                      <p:cBhvr>
                                        <p:cTn id="166" dur="1" fill="hold">
                                          <p:stCondLst>
                                            <p:cond delay="0"/>
                                          </p:stCondLst>
                                        </p:cTn>
                                        <p:tgtEl>
                                          <p:spTgt spid="428"/>
                                        </p:tgtEl>
                                        <p:attrNameLst>
                                          <p:attrName>style.visibility</p:attrName>
                                        </p:attrNameLst>
                                      </p:cBhvr>
                                      <p:to>
                                        <p:strVal val="visible"/>
                                      </p:to>
                                    </p:set>
                                    <p:animEffect transition="in" filter="fade">
                                      <p:cBhvr>
                                        <p:cTn id="167" dur="500"/>
                                        <p:tgtEl>
                                          <p:spTgt spid="428"/>
                                        </p:tgtEl>
                                      </p:cBhvr>
                                    </p:animEffect>
                                  </p:childTnLst>
                                </p:cTn>
                              </p:par>
                              <p:par>
                                <p:cTn id="168" presetID="64" presetClass="path" presetSubtype="0" decel="30000" fill="hold" grpId="1" nodeType="withEffect">
                                  <p:stCondLst>
                                    <p:cond delay="500"/>
                                  </p:stCondLst>
                                  <p:childTnLst>
                                    <p:animMotion origin="layout" path="M 1.11022E-16 0.03889 L 1.11022E-16 -0.14815 " pathEditMode="relative" rAng="0" ptsTypes="AA">
                                      <p:cBhvr>
                                        <p:cTn id="169" dur="750" spd="-100000" fill="hold"/>
                                        <p:tgtEl>
                                          <p:spTgt spid="428"/>
                                        </p:tgtEl>
                                        <p:attrNameLst>
                                          <p:attrName>ppt_x</p:attrName>
                                          <p:attrName>ppt_y</p:attrName>
                                        </p:attrNameLst>
                                      </p:cBhvr>
                                      <p:rCtr x="0" y="-9352"/>
                                    </p:animMotion>
                                  </p:childTnLst>
                                </p:cTn>
                              </p:par>
                              <p:par>
                                <p:cTn id="170" presetID="64" presetClass="path" presetSubtype="0" accel="30000" decel="30000" fill="hold" grpId="2" nodeType="withEffect">
                                  <p:stCondLst>
                                    <p:cond delay="1250"/>
                                  </p:stCondLst>
                                  <p:childTnLst>
                                    <p:animMotion origin="layout" path="M 3.95833E-6 0.03842 L 3.95833E-6 2.96296E-6 " pathEditMode="relative" rAng="0" ptsTypes="AA">
                                      <p:cBhvr>
                                        <p:cTn id="171" dur="750" fill="hold"/>
                                        <p:tgtEl>
                                          <p:spTgt spid="428"/>
                                        </p:tgtEl>
                                        <p:attrNameLst>
                                          <p:attrName>ppt_x</p:attrName>
                                          <p:attrName>ppt_y</p:attrName>
                                        </p:attrNameLst>
                                      </p:cBhvr>
                                      <p:rCtr x="0" y="-1921"/>
                                    </p:animMotion>
                                  </p:childTnLst>
                                </p:cTn>
                              </p:par>
                              <p:par>
                                <p:cTn id="172" presetID="10" presetClass="entr" presetSubtype="0" fill="hold" grpId="0" nodeType="withEffect">
                                  <p:stCondLst>
                                    <p:cond delay="500"/>
                                  </p:stCondLst>
                                  <p:childTnLst>
                                    <p:set>
                                      <p:cBhvr>
                                        <p:cTn id="173" dur="1" fill="hold">
                                          <p:stCondLst>
                                            <p:cond delay="0"/>
                                          </p:stCondLst>
                                        </p:cTn>
                                        <p:tgtEl>
                                          <p:spTgt spid="427"/>
                                        </p:tgtEl>
                                        <p:attrNameLst>
                                          <p:attrName>style.visibility</p:attrName>
                                        </p:attrNameLst>
                                      </p:cBhvr>
                                      <p:to>
                                        <p:strVal val="visible"/>
                                      </p:to>
                                    </p:set>
                                    <p:animEffect transition="in" filter="fade">
                                      <p:cBhvr>
                                        <p:cTn id="174" dur="500"/>
                                        <p:tgtEl>
                                          <p:spTgt spid="427"/>
                                        </p:tgtEl>
                                      </p:cBhvr>
                                    </p:animEffect>
                                  </p:childTnLst>
                                </p:cTn>
                              </p:par>
                              <p:par>
                                <p:cTn id="175" presetID="42" presetClass="path" presetSubtype="0" decel="30000" fill="hold" grpId="1" nodeType="withEffect">
                                  <p:stCondLst>
                                    <p:cond delay="500"/>
                                  </p:stCondLst>
                                  <p:childTnLst>
                                    <p:animMotion origin="layout" path="M -6.25E-7 -0.03982 L -6.25E-7 0.14814 " pathEditMode="relative" rAng="0" ptsTypes="AA">
                                      <p:cBhvr>
                                        <p:cTn id="176" dur="750" spd="-100000" fill="hold"/>
                                        <p:tgtEl>
                                          <p:spTgt spid="427"/>
                                        </p:tgtEl>
                                        <p:attrNameLst>
                                          <p:attrName>ppt_x</p:attrName>
                                          <p:attrName>ppt_y</p:attrName>
                                        </p:attrNameLst>
                                      </p:cBhvr>
                                      <p:rCtr x="0" y="9398"/>
                                    </p:animMotion>
                                  </p:childTnLst>
                                </p:cTn>
                              </p:par>
                              <p:par>
                                <p:cTn id="177" presetID="42" presetClass="path" presetSubtype="0" accel="30000" decel="30000" fill="hold" grpId="2" nodeType="withEffect">
                                  <p:stCondLst>
                                    <p:cond delay="1250"/>
                                  </p:stCondLst>
                                  <p:childTnLst>
                                    <p:animMotion origin="layout" path="M -6.25E-7 -0.03982 L -6.25E-7 4.44444E-6 " pathEditMode="relative" rAng="0" ptsTypes="AA">
                                      <p:cBhvr>
                                        <p:cTn id="178" dur="750" fill="hold"/>
                                        <p:tgtEl>
                                          <p:spTgt spid="427"/>
                                        </p:tgtEl>
                                        <p:attrNameLst>
                                          <p:attrName>ppt_x</p:attrName>
                                          <p:attrName>ppt_y</p:attrName>
                                        </p:attrNameLst>
                                      </p:cBhvr>
                                      <p:rCtr x="0" y="1991"/>
                                    </p:animMotion>
                                  </p:childTnLst>
                                </p:cTn>
                              </p:par>
                              <p:par>
                                <p:cTn id="179" presetID="10" presetClass="entr" presetSubtype="0" fill="hold" grpId="0" nodeType="withEffect">
                                  <p:stCondLst>
                                    <p:cond delay="500"/>
                                  </p:stCondLst>
                                  <p:childTnLst>
                                    <p:set>
                                      <p:cBhvr>
                                        <p:cTn id="180" dur="1" fill="hold">
                                          <p:stCondLst>
                                            <p:cond delay="0"/>
                                          </p:stCondLst>
                                        </p:cTn>
                                        <p:tgtEl>
                                          <p:spTgt spid="429"/>
                                        </p:tgtEl>
                                        <p:attrNameLst>
                                          <p:attrName>style.visibility</p:attrName>
                                        </p:attrNameLst>
                                      </p:cBhvr>
                                      <p:to>
                                        <p:strVal val="visible"/>
                                      </p:to>
                                    </p:set>
                                    <p:animEffect transition="in" filter="fade">
                                      <p:cBhvr>
                                        <p:cTn id="181" dur="500"/>
                                        <p:tgtEl>
                                          <p:spTgt spid="429"/>
                                        </p:tgtEl>
                                      </p:cBhvr>
                                    </p:animEffect>
                                  </p:childTnLst>
                                </p:cTn>
                              </p:par>
                              <p:par>
                                <p:cTn id="182" presetID="63" presetClass="path" presetSubtype="0" decel="50000" fill="hold" grpId="1" nodeType="withEffect">
                                  <p:stCondLst>
                                    <p:cond delay="500"/>
                                  </p:stCondLst>
                                  <p:childTnLst>
                                    <p:animMotion origin="layout" path="M -0.02774 -4.07407E-6 L 0.11081 -4.07407E-6 " pathEditMode="relative" rAng="0" ptsTypes="AA">
                                      <p:cBhvr>
                                        <p:cTn id="183" dur="750" spd="-100000" fill="hold"/>
                                        <p:tgtEl>
                                          <p:spTgt spid="429"/>
                                        </p:tgtEl>
                                        <p:attrNameLst>
                                          <p:attrName>ppt_x</p:attrName>
                                          <p:attrName>ppt_y</p:attrName>
                                        </p:attrNameLst>
                                      </p:cBhvr>
                                      <p:rCtr x="6927" y="0"/>
                                    </p:animMotion>
                                  </p:childTnLst>
                                </p:cTn>
                              </p:par>
                              <p:par>
                                <p:cTn id="184" presetID="35" presetClass="path" presetSubtype="0" accel="50000" decel="50000" fill="hold" grpId="2" nodeType="withEffect">
                                  <p:stCondLst>
                                    <p:cond delay="1250"/>
                                  </p:stCondLst>
                                  <p:childTnLst>
                                    <p:animMotion origin="layout" path="M -0.028 -4.07407E-6 L 1.66667E-6 -4.07407E-6 " pathEditMode="relative" rAng="0" ptsTypes="AA">
                                      <p:cBhvr>
                                        <p:cTn id="185" dur="750" fill="hold"/>
                                        <p:tgtEl>
                                          <p:spTgt spid="429"/>
                                        </p:tgtEl>
                                        <p:attrNameLst>
                                          <p:attrName>ppt_x</p:attrName>
                                          <p:attrName>ppt_y</p:attrName>
                                        </p:attrNameLst>
                                      </p:cBhvr>
                                      <p:rCtr x="1393" y="0"/>
                                    </p:animMotion>
                                  </p:childTnLst>
                                </p:cTn>
                              </p:par>
                              <p:par>
                                <p:cTn id="186" presetID="10" presetClass="entr" presetSubtype="0" fill="hold" grpId="0" nodeType="withEffect">
                                  <p:stCondLst>
                                    <p:cond delay="1500"/>
                                  </p:stCondLst>
                                  <p:childTnLst>
                                    <p:set>
                                      <p:cBhvr>
                                        <p:cTn id="187" dur="1" fill="hold">
                                          <p:stCondLst>
                                            <p:cond delay="0"/>
                                          </p:stCondLst>
                                        </p:cTn>
                                        <p:tgtEl>
                                          <p:spTgt spid="431"/>
                                        </p:tgtEl>
                                        <p:attrNameLst>
                                          <p:attrName>style.visibility</p:attrName>
                                        </p:attrNameLst>
                                      </p:cBhvr>
                                      <p:to>
                                        <p:strVal val="visible"/>
                                      </p:to>
                                    </p:set>
                                    <p:animEffect transition="in" filter="fade">
                                      <p:cBhvr>
                                        <p:cTn id="188" dur="750"/>
                                        <p:tgtEl>
                                          <p:spTgt spid="431"/>
                                        </p:tgtEl>
                                      </p:cBhvr>
                                    </p:animEffect>
                                  </p:childTnLst>
                                </p:cTn>
                              </p:par>
                              <p:par>
                                <p:cTn id="189" presetID="10" presetClass="entr" presetSubtype="0" fill="hold" grpId="0" nodeType="withEffect">
                                  <p:stCondLst>
                                    <p:cond delay="1500"/>
                                  </p:stCondLst>
                                  <p:childTnLst>
                                    <p:set>
                                      <p:cBhvr>
                                        <p:cTn id="190" dur="1" fill="hold">
                                          <p:stCondLst>
                                            <p:cond delay="0"/>
                                          </p:stCondLst>
                                        </p:cTn>
                                        <p:tgtEl>
                                          <p:spTgt spid="433"/>
                                        </p:tgtEl>
                                        <p:attrNameLst>
                                          <p:attrName>style.visibility</p:attrName>
                                        </p:attrNameLst>
                                      </p:cBhvr>
                                      <p:to>
                                        <p:strVal val="visible"/>
                                      </p:to>
                                    </p:set>
                                    <p:animEffect transition="in" filter="fade">
                                      <p:cBhvr>
                                        <p:cTn id="191" dur="750"/>
                                        <p:tgtEl>
                                          <p:spTgt spid="433"/>
                                        </p:tgtEl>
                                      </p:cBhvr>
                                    </p:animEffect>
                                  </p:childTnLst>
                                </p:cTn>
                              </p:par>
                              <p:par>
                                <p:cTn id="192" presetID="10" presetClass="entr" presetSubtype="0" fill="hold" grpId="0" nodeType="withEffect">
                                  <p:stCondLst>
                                    <p:cond delay="1500"/>
                                  </p:stCondLst>
                                  <p:childTnLst>
                                    <p:set>
                                      <p:cBhvr>
                                        <p:cTn id="193" dur="1" fill="hold">
                                          <p:stCondLst>
                                            <p:cond delay="0"/>
                                          </p:stCondLst>
                                        </p:cTn>
                                        <p:tgtEl>
                                          <p:spTgt spid="432"/>
                                        </p:tgtEl>
                                        <p:attrNameLst>
                                          <p:attrName>style.visibility</p:attrName>
                                        </p:attrNameLst>
                                      </p:cBhvr>
                                      <p:to>
                                        <p:strVal val="visible"/>
                                      </p:to>
                                    </p:set>
                                    <p:animEffect transition="in" filter="fade">
                                      <p:cBhvr>
                                        <p:cTn id="194" dur="750"/>
                                        <p:tgtEl>
                                          <p:spTgt spid="432"/>
                                        </p:tgtEl>
                                      </p:cBhvr>
                                    </p:animEffect>
                                  </p:childTnLst>
                                </p:cTn>
                              </p:par>
                              <p:par>
                                <p:cTn id="195" presetID="10" presetClass="entr" presetSubtype="0" fill="hold" grpId="0" nodeType="withEffect">
                                  <p:stCondLst>
                                    <p:cond delay="1500"/>
                                  </p:stCondLst>
                                  <p:childTnLst>
                                    <p:set>
                                      <p:cBhvr>
                                        <p:cTn id="196" dur="1" fill="hold">
                                          <p:stCondLst>
                                            <p:cond delay="0"/>
                                          </p:stCondLst>
                                        </p:cTn>
                                        <p:tgtEl>
                                          <p:spTgt spid="430"/>
                                        </p:tgtEl>
                                        <p:attrNameLst>
                                          <p:attrName>style.visibility</p:attrName>
                                        </p:attrNameLst>
                                      </p:cBhvr>
                                      <p:to>
                                        <p:strVal val="visible"/>
                                      </p:to>
                                    </p:set>
                                    <p:animEffect transition="in" filter="fade">
                                      <p:cBhvr>
                                        <p:cTn id="197" dur="750"/>
                                        <p:tgtEl>
                                          <p:spTgt spid="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02" grpId="0" animBg="1"/>
      <p:bldP spid="403" grpId="0" animBg="1"/>
      <p:bldP spid="404" grpId="0" animBg="1"/>
      <p:bldP spid="405" grpId="0" animBg="1"/>
      <p:bldP spid="406" grpId="0" animBg="1"/>
      <p:bldP spid="407" grpId="0" animBg="1"/>
      <p:bldP spid="408" grpId="0" animBg="1"/>
      <p:bldP spid="409" grpId="0" animBg="1"/>
      <p:bldP spid="414" grpId="0" animBg="1"/>
      <p:bldP spid="417" grpId="0" animBg="1"/>
      <p:bldP spid="420" grpId="0" animBg="1"/>
      <p:bldP spid="423" grpId="0" animBg="1"/>
      <p:bldP spid="426" grpId="0"/>
      <p:bldP spid="426" grpId="1"/>
      <p:bldP spid="426" grpId="2"/>
      <p:bldP spid="427" grpId="0"/>
      <p:bldP spid="427" grpId="1"/>
      <p:bldP spid="427" grpId="2"/>
      <p:bldP spid="428" grpId="0"/>
      <p:bldP spid="428" grpId="1"/>
      <p:bldP spid="428" grpId="2"/>
      <p:bldP spid="429" grpId="0"/>
      <p:bldP spid="429" grpId="1"/>
      <p:bldP spid="429" grpId="2"/>
      <p:bldP spid="430" grpId="0"/>
      <p:bldP spid="431" grpId="0"/>
      <p:bldP spid="432" grpId="0"/>
      <p:bldP spid="433" grpId="0"/>
      <p:bldP spid="434" grpId="0" animBg="1"/>
      <p:bldP spid="43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725188" y="3198167"/>
            <a:ext cx="274434" cy="461665"/>
          </a:xfrm>
          <a:prstGeom prst="rect">
            <a:avLst/>
          </a:prstGeom>
          <a:noFill/>
        </p:spPr>
        <p:txBody>
          <a:bodyPr wrap="none" rtlCol="0">
            <a:spAutoFit/>
          </a:bodyPr>
          <a:lstStyle>
            <a:defPPr>
              <a:defRPr lang="zh-CN"/>
            </a:defPPr>
            <a:lvl1pPr algn="ctr">
              <a:defRPr sz="2400" kern="2000" spc="100">
                <a:cs typeface="Arial" pitchFamily="34" charset="0"/>
              </a:defRPr>
            </a:lvl1pPr>
          </a:lstStyle>
          <a:p>
            <a:r>
              <a:rPr lang="en-US" altLang="zh-CN" dirty="0"/>
              <a:t>.</a:t>
            </a:r>
            <a:endParaRPr lang="zh-CN" altLang="en-US" dirty="0"/>
          </a:p>
        </p:txBody>
      </p:sp>
      <p:sp>
        <p:nvSpPr>
          <p:cNvPr id="4" name="文本框 3"/>
          <p:cNvSpPr txBox="1"/>
          <p:nvPr/>
        </p:nvSpPr>
        <p:spPr>
          <a:xfrm>
            <a:off x="3791860" y="3198167"/>
            <a:ext cx="274434" cy="461665"/>
          </a:xfrm>
          <a:prstGeom prst="rect">
            <a:avLst/>
          </a:prstGeom>
          <a:noFill/>
        </p:spPr>
        <p:txBody>
          <a:bodyPr wrap="none" rtlCol="0">
            <a:spAutoFit/>
          </a:bodyPr>
          <a:lstStyle>
            <a:defPPr>
              <a:defRPr lang="zh-CN"/>
            </a:defPPr>
            <a:lvl1pPr algn="ctr">
              <a:defRPr sz="2400" kern="2000" spc="100">
                <a:cs typeface="Arial" pitchFamily="34" charset="0"/>
              </a:defRPr>
            </a:lvl1pPr>
          </a:lstStyle>
          <a:p>
            <a:r>
              <a:rPr lang="en-US" altLang="zh-CN" dirty="0"/>
              <a:t>.</a:t>
            </a:r>
            <a:endParaRPr lang="zh-CN" altLang="en-US" dirty="0"/>
          </a:p>
        </p:txBody>
      </p:sp>
      <p:sp>
        <p:nvSpPr>
          <p:cNvPr id="5" name="文本框 4"/>
          <p:cNvSpPr txBox="1"/>
          <p:nvPr/>
        </p:nvSpPr>
        <p:spPr>
          <a:xfrm>
            <a:off x="3870443" y="3198167"/>
            <a:ext cx="274434" cy="461665"/>
          </a:xfrm>
          <a:prstGeom prst="rect">
            <a:avLst/>
          </a:prstGeom>
          <a:noFill/>
        </p:spPr>
        <p:txBody>
          <a:bodyPr wrap="none" rtlCol="0">
            <a:spAutoFit/>
          </a:bodyPr>
          <a:lstStyle>
            <a:defPPr>
              <a:defRPr lang="zh-CN"/>
            </a:defPPr>
            <a:lvl1pPr algn="ctr">
              <a:defRPr sz="2400" kern="2000" spc="100">
                <a:cs typeface="Arial" pitchFamily="34" charset="0"/>
              </a:defRPr>
            </a:lvl1pPr>
          </a:lstStyle>
          <a:p>
            <a:r>
              <a:rPr lang="en-US" altLang="zh-CN" dirty="0"/>
              <a:t>.</a:t>
            </a:r>
            <a:endParaRPr lang="zh-CN" altLang="en-US" dirty="0"/>
          </a:p>
        </p:txBody>
      </p:sp>
      <p:sp>
        <p:nvSpPr>
          <p:cNvPr id="6" name="椭圆 5"/>
          <p:cNvSpPr/>
          <p:nvPr/>
        </p:nvSpPr>
        <p:spPr>
          <a:xfrm>
            <a:off x="-153162" y="2188750"/>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84226" y="2514886"/>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95326" y="2651411"/>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210321" y="1822031"/>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419871" y="2079206"/>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281051" y="2975261"/>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408051" y="2667286"/>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338201" y="2864136"/>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153162" y="2188750"/>
            <a:ext cx="72000" cy="72000"/>
          </a:xfrm>
          <a:prstGeom prst="ellipse">
            <a:avLst/>
          </a:prstGeom>
          <a:solidFill>
            <a:schemeClr val="tx1"/>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446151" y="3133444"/>
            <a:ext cx="72000" cy="72000"/>
          </a:xfrm>
          <a:prstGeom prst="ellipse">
            <a:avLst/>
          </a:prstGeom>
          <a:solidFill>
            <a:schemeClr val="tx1"/>
          </a:solidFill>
          <a:ln>
            <a:noFill/>
          </a:ln>
          <a:effectLst>
            <a:glow rad="25400">
              <a:schemeClr val="tx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300101" y="1813211"/>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81759" y="1880625"/>
            <a:ext cx="144000" cy="144000"/>
          </a:xfrm>
          <a:prstGeom prst="ellipse">
            <a:avLst/>
          </a:prstGeom>
          <a:solidFill>
            <a:schemeClr val="tx1"/>
          </a:soli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30996" y="2653881"/>
            <a:ext cx="126000" cy="126000"/>
          </a:xfrm>
          <a:prstGeom prst="ellipse">
            <a:avLst/>
          </a:prstGeom>
          <a:solidFill>
            <a:schemeClr val="tx1"/>
          </a:soli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231045" y="3189574"/>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74689" y="2507742"/>
            <a:ext cx="43200" cy="43200"/>
          </a:xfrm>
          <a:prstGeom prst="ellipse">
            <a:avLst/>
          </a:prstGeom>
          <a:solidFill>
            <a:schemeClr val="tx1"/>
          </a:solidFill>
          <a:ln>
            <a:noFill/>
          </a:ln>
          <a:effectLst>
            <a:glow rad="12700">
              <a:schemeClr val="tx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285813" y="2999868"/>
            <a:ext cx="43200" cy="43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0076325" y="2310130"/>
            <a:ext cx="72000" cy="72000"/>
          </a:xfrm>
          <a:prstGeom prst="ellipse">
            <a:avLst/>
          </a:prstGeom>
          <a:solidFill>
            <a:schemeClr val="tx1"/>
          </a:soli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10066499" y="1762190"/>
            <a:ext cx="50400" cy="50400"/>
          </a:xfrm>
          <a:prstGeom prst="ellipse">
            <a:avLst/>
          </a:prstGeom>
          <a:solidFill>
            <a:schemeClr val="tx1">
              <a:lumMod val="85000"/>
              <a:lumOff val="15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10164016" y="2397968"/>
            <a:ext cx="108000" cy="108000"/>
          </a:xfrm>
          <a:prstGeom prst="ellipse">
            <a:avLst/>
          </a:prstGeom>
          <a:solidFill>
            <a:schemeClr val="tx1">
              <a:lumMod val="85000"/>
              <a:lumOff val="1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765637" y="2073923"/>
            <a:ext cx="180000" cy="180000"/>
          </a:xfrm>
          <a:prstGeom prst="ellipse">
            <a:avLst/>
          </a:prstGeom>
          <a:solidFill>
            <a:schemeClr val="tx1">
              <a:lumMod val="85000"/>
              <a:lumOff val="15000"/>
              <a:alpha val="9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9986735" y="2164703"/>
            <a:ext cx="144000" cy="144000"/>
          </a:xfrm>
          <a:prstGeom prst="ellipse">
            <a:avLst/>
          </a:prstGeom>
          <a:solidFill>
            <a:schemeClr val="tx1">
              <a:lumMod val="85000"/>
              <a:lumOff val="15000"/>
              <a:alpha val="61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10145355" y="3013789"/>
            <a:ext cx="108000" cy="108000"/>
          </a:xfrm>
          <a:prstGeom prst="ellipse">
            <a:avLst/>
          </a:prstGeom>
          <a:solidFill>
            <a:schemeClr val="tx1">
              <a:lumMod val="85000"/>
              <a:lumOff val="15000"/>
              <a:alpha val="61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10061380" y="4124131"/>
            <a:ext cx="72000" cy="72000"/>
          </a:xfrm>
          <a:prstGeom prst="ellipse">
            <a:avLst/>
          </a:prstGeom>
          <a:solidFill>
            <a:schemeClr val="tx1">
              <a:lumMod val="85000"/>
              <a:lumOff val="15000"/>
              <a:alpha val="61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11349005" y="4534678"/>
            <a:ext cx="72000" cy="72000"/>
          </a:xfrm>
          <a:prstGeom prst="ellipse">
            <a:avLst/>
          </a:prstGeom>
          <a:solidFill>
            <a:schemeClr val="tx1">
              <a:lumMod val="85000"/>
              <a:lumOff val="15000"/>
              <a:alpha val="61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2839865" y="1266190"/>
            <a:ext cx="162000" cy="162000"/>
          </a:xfrm>
          <a:prstGeom prst="ellipse">
            <a:avLst/>
          </a:prstGeom>
          <a:solidFill>
            <a:schemeClr val="tx1">
              <a:lumMod val="85000"/>
              <a:lumOff val="15000"/>
              <a:alpha val="79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2864368" y="1072087"/>
            <a:ext cx="180000" cy="180000"/>
          </a:xfrm>
          <a:prstGeom prst="ellipse">
            <a:avLst/>
          </a:prstGeom>
          <a:solidFill>
            <a:schemeClr val="tx1">
              <a:lumMod val="85000"/>
              <a:lumOff val="15000"/>
              <a:alpha val="27000"/>
            </a:scheme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椭圆 77"/>
          <p:cNvSpPr/>
          <p:nvPr/>
        </p:nvSpPr>
        <p:spPr>
          <a:xfrm>
            <a:off x="2619633" y="930340"/>
            <a:ext cx="144000" cy="144000"/>
          </a:xfrm>
          <a:prstGeom prst="ellipse">
            <a:avLst/>
          </a:prstGeom>
          <a:solidFill>
            <a:schemeClr val="tx1">
              <a:lumMod val="85000"/>
              <a:lumOff val="15000"/>
              <a:alpha val="28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a:off x="637462" y="3804870"/>
            <a:ext cx="126000" cy="126000"/>
          </a:xfrm>
          <a:prstGeom prst="ellipse">
            <a:avLst/>
          </a:prstGeom>
          <a:solidFill>
            <a:schemeClr val="tx1">
              <a:lumMod val="95000"/>
              <a:lumOff val="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p:cNvSpPr/>
          <p:nvPr/>
        </p:nvSpPr>
        <p:spPr>
          <a:xfrm>
            <a:off x="4695335" y="3152040"/>
            <a:ext cx="216000" cy="216000"/>
          </a:xfrm>
          <a:prstGeom prst="ellipse">
            <a:avLst/>
          </a:prstGeom>
          <a:solidFill>
            <a:schemeClr val="tx1">
              <a:lumMod val="85000"/>
              <a:lumOff val="15000"/>
              <a:alpha val="57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a:off x="1063248" y="643399"/>
            <a:ext cx="144000" cy="144000"/>
          </a:xfrm>
          <a:prstGeom prst="ellipse">
            <a:avLst/>
          </a:prstGeom>
          <a:solidFill>
            <a:schemeClr val="tx1">
              <a:lumMod val="85000"/>
              <a:lumOff val="15000"/>
              <a:alpha val="4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2266173" y="501781"/>
            <a:ext cx="108000" cy="108000"/>
          </a:xfrm>
          <a:prstGeom prst="ellipse">
            <a:avLst/>
          </a:prstGeom>
          <a:solidFill>
            <a:schemeClr val="tx1">
              <a:lumMod val="85000"/>
              <a:lumOff val="15000"/>
              <a:alpha val="66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a:off x="3438719" y="4283841"/>
            <a:ext cx="108000" cy="108000"/>
          </a:xfrm>
          <a:prstGeom prst="ellipse">
            <a:avLst/>
          </a:prstGeom>
          <a:solidFill>
            <a:schemeClr val="tx1">
              <a:lumMod val="95000"/>
              <a:lumOff val="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10229694" y="2044130"/>
            <a:ext cx="43200" cy="43200"/>
          </a:xfrm>
          <a:prstGeom prst="ellipse">
            <a:avLst/>
          </a:prstGeom>
          <a:solidFill>
            <a:schemeClr val="tx1">
              <a:lumMod val="85000"/>
              <a:lumOff val="15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椭圆 116"/>
          <p:cNvSpPr/>
          <p:nvPr/>
        </p:nvSpPr>
        <p:spPr>
          <a:xfrm>
            <a:off x="2210253" y="2998561"/>
            <a:ext cx="730250" cy="730250"/>
          </a:xfrm>
          <a:prstGeom prst="ellipse">
            <a:avLst/>
          </a:prstGeom>
          <a:solidFill>
            <a:schemeClr val="bg1">
              <a:lumMod val="50000"/>
              <a:alpha val="87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椭圆 121"/>
          <p:cNvSpPr/>
          <p:nvPr/>
        </p:nvSpPr>
        <p:spPr>
          <a:xfrm>
            <a:off x="221083" y="4851400"/>
            <a:ext cx="2006600" cy="2006600"/>
          </a:xfrm>
          <a:prstGeom prst="ellipse">
            <a:avLst/>
          </a:prstGeom>
          <a:solidFill>
            <a:schemeClr val="bg1">
              <a:lumMod val="65000"/>
              <a:alpha val="87000"/>
            </a:schemeClr>
          </a:solidFill>
          <a:ln>
            <a:noFill/>
          </a:ln>
          <a:effectLst>
            <a:softEdge rad="304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椭圆 122"/>
          <p:cNvSpPr/>
          <p:nvPr/>
        </p:nvSpPr>
        <p:spPr>
          <a:xfrm>
            <a:off x="9083675" y="224064"/>
            <a:ext cx="939800" cy="939800"/>
          </a:xfrm>
          <a:prstGeom prst="ellipse">
            <a:avLst/>
          </a:prstGeom>
          <a:solidFill>
            <a:schemeClr val="bg1">
              <a:lumMod val="50000"/>
              <a:alpha val="87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椭圆 123"/>
          <p:cNvSpPr/>
          <p:nvPr/>
        </p:nvSpPr>
        <p:spPr>
          <a:xfrm>
            <a:off x="10167906" y="4233636"/>
            <a:ext cx="939800" cy="939800"/>
          </a:xfrm>
          <a:prstGeom prst="ellipse">
            <a:avLst/>
          </a:prstGeom>
          <a:solidFill>
            <a:srgbClr val="999999"/>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椭圆 125"/>
          <p:cNvSpPr/>
          <p:nvPr/>
        </p:nvSpPr>
        <p:spPr>
          <a:xfrm>
            <a:off x="1186958" y="2041641"/>
            <a:ext cx="1107440" cy="1107440"/>
          </a:xfrm>
          <a:prstGeom prst="ellipse">
            <a:avLst/>
          </a:prstGeom>
          <a:solidFill>
            <a:schemeClr val="bg1">
              <a:lumMod val="65000"/>
              <a:alpha val="73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文本框 128" descr="e7d195523061f1c011414db08df74492ac20befa3fb15586EED641F7DA837B3633596E05B8AE62E50B5E5456BD3C648DCE2D234CC482E88EB223CB95B207F69907A09C8021443F850886F0462B4D95DAE7E52E05A390C4CE625F38A433E56E1506C378848893C4809CC188E12B64E27FF9994B107CB3C3C2C94CAA84DC1D73C7FCCF51DAA75E7A6B"/>
          <p:cNvSpPr txBox="1"/>
          <p:nvPr/>
        </p:nvSpPr>
        <p:spPr>
          <a:xfrm>
            <a:off x="2907466" y="2637414"/>
            <a:ext cx="6377067" cy="1569660"/>
          </a:xfrm>
          <a:prstGeom prst="rect">
            <a:avLst/>
          </a:prstGeom>
          <a:noFill/>
        </p:spPr>
        <p:txBody>
          <a:bodyPr wrap="none" rtlCol="0">
            <a:spAutoFit/>
          </a:bodyPr>
          <a:lstStyle>
            <a:defPPr>
              <a:defRPr lang="zh-CN"/>
            </a:defPPr>
            <a:lvl1pPr algn="ctr">
              <a:defRPr sz="2400" kern="2000" spc="100">
                <a:cs typeface="Arial" pitchFamily="34" charset="0"/>
              </a:defRPr>
            </a:lvl1pPr>
          </a:lstStyle>
          <a:p>
            <a:r>
              <a:rPr lang="en-US" altLang="zh-CN" sz="9600" dirty="0"/>
              <a:t>Thank You</a:t>
            </a:r>
            <a:endParaRPr lang="zh-CN" altLang="en-US" sz="9600" dirty="0"/>
          </a:p>
        </p:txBody>
      </p:sp>
    </p:spTree>
    <p:extLst>
      <p:ext uri="{BB962C8B-B14F-4D97-AF65-F5344CB8AC3E}">
        <p14:creationId xmlns:p14="http://schemas.microsoft.com/office/powerpoint/2010/main" val="66475250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0" presetClass="path" presetSubtype="0" accel="50000" fill="hold" grpId="1" nodeType="withEffect">
                                  <p:stCondLst>
                                    <p:cond delay="2000"/>
                                  </p:stCondLst>
                                  <p:childTnLst>
                                    <p:animMotion origin="layout" path="M 4.16667E-6 -0.00046 C 0.11901 -0.01157 0.19635 -0.03495 0.2651 -0.07917 C 0.33359 -0.12338 0.36015 -0.15532 0.41106 -0.1669 C 0.46198 -0.1787 0.5138 -0.14005 0.56796 -0.12523 C 0.62239 -0.11065 0.71106 -0.13472 0.74218 -0.1544 " pathEditMode="relative" rAng="0" ptsTypes="AAAAA">
                                      <p:cBhvr>
                                        <p:cTn id="15" dur="2000" fill="hold"/>
                                        <p:tgtEl>
                                          <p:spTgt spid="5"/>
                                        </p:tgtEl>
                                        <p:attrNameLst>
                                          <p:attrName>ppt_x</p:attrName>
                                          <p:attrName>ppt_y</p:attrName>
                                        </p:attrNameLst>
                                      </p:cBhvr>
                                      <p:rCtr x="37109" y="-8426"/>
                                    </p:animMotion>
                                  </p:childTnLst>
                                </p:cTn>
                              </p:par>
                              <p:par>
                                <p:cTn id="16" presetID="0" presetClass="path" presetSubtype="0" accel="50000" fill="hold" grpId="0" nodeType="withEffect">
                                  <p:stCondLst>
                                    <p:cond delay="1500"/>
                                  </p:stCondLst>
                                  <p:childTnLst>
                                    <p:animMotion origin="layout" path="M -2.91667E-6 -2.22222E-6 C 0.18282 0.00255 0.1961 0.29954 0.29584 0.29074 C 0.39545 0.28195 0.51576 0.0831 0.60339 0.06459 C 0.69089 0.04584 0.75847 0.17408 0.82097 0.17824 C 0.8836 0.18264 0.93672 0.10533 0.97917 0.09005 C 1.02201 0.07408 1.05065 0.09028 1.07982 0.10579 " pathEditMode="relative" rAng="0" ptsTypes="AAAAAA">
                                      <p:cBhvr>
                                        <p:cTn id="17" dur="2000" fill="hold"/>
                                        <p:tgtEl>
                                          <p:spTgt spid="6"/>
                                        </p:tgtEl>
                                        <p:attrNameLst>
                                          <p:attrName>ppt_x</p:attrName>
                                          <p:attrName>ppt_y</p:attrName>
                                        </p:attrNameLst>
                                      </p:cBhvr>
                                      <p:rCtr x="53984" y="14537"/>
                                    </p:animMotion>
                                  </p:childTnLst>
                                </p:cTn>
                              </p:par>
                              <p:par>
                                <p:cTn id="18" presetID="0" presetClass="path" presetSubtype="0" accel="50000" fill="hold" grpId="0" nodeType="withEffect">
                                  <p:stCondLst>
                                    <p:cond delay="1750"/>
                                  </p:stCondLst>
                                  <p:childTnLst>
                                    <p:animMotion origin="layout" path="M 4.375E-6 4.07407E-6 C 0.08945 -0.02292 0.21015 -0.075 0.30989 -0.05232 C 0.40911 -0.02963 0.50976 0.12083 0.59648 0.13541 C 0.68307 0.15 0.76419 0.03703 0.82955 0.03541 C 0.89505 0.03356 0.94713 0.14051 0.98971 0.12523 C 1.03216 0.10926 1.0513 0.09884 1.08059 0.08634 " pathEditMode="relative" rAng="0" ptsTypes="AAAAAA">
                                      <p:cBhvr>
                                        <p:cTn id="19" dur="1850" fill="hold"/>
                                        <p:tgtEl>
                                          <p:spTgt spid="7"/>
                                        </p:tgtEl>
                                        <p:attrNameLst>
                                          <p:attrName>ppt_x</p:attrName>
                                          <p:attrName>ppt_y</p:attrName>
                                        </p:attrNameLst>
                                      </p:cBhvr>
                                      <p:rCtr x="54023" y="3912"/>
                                    </p:animMotion>
                                  </p:childTnLst>
                                </p:cTn>
                              </p:par>
                              <p:par>
                                <p:cTn id="20" presetID="0" presetClass="path" presetSubtype="0" accel="50000" fill="hold" grpId="0" nodeType="withEffect">
                                  <p:stCondLst>
                                    <p:cond delay="1750"/>
                                  </p:stCondLst>
                                  <p:childTnLst>
                                    <p:animMotion origin="layout" path="M 2.70833E-6 -0.00092 C 0.11536 0.02361 0.19036 -0.15717 0.28515 -0.15046 C 0.37903 -0.14352 0.4789 0.01875 0.56562 0.04051 C 0.65208 0.06204 0.73489 -0.0243 0.80416 -0.02106 C 0.87343 -0.01759 0.93867 0.07616 0.98125 0.06088 C 1.0237 0.04491 1.05495 0.02662 1.07903 -0.00185 " pathEditMode="relative" rAng="0" ptsTypes="AAAAAA">
                                      <p:cBhvr>
                                        <p:cTn id="21" dur="2200" fill="hold"/>
                                        <p:tgtEl>
                                          <p:spTgt spid="8"/>
                                        </p:tgtEl>
                                        <p:attrNameLst>
                                          <p:attrName>ppt_x</p:attrName>
                                          <p:attrName>ppt_y</p:attrName>
                                        </p:attrNameLst>
                                      </p:cBhvr>
                                      <p:rCtr x="53945" y="-4329"/>
                                    </p:animMotion>
                                  </p:childTnLst>
                                </p:cTn>
                              </p:par>
                              <p:par>
                                <p:cTn id="22" presetID="0" presetClass="path" presetSubtype="0" accel="50000" fill="hold" grpId="0" nodeType="withEffect">
                                  <p:stCondLst>
                                    <p:cond delay="1500"/>
                                  </p:stCondLst>
                                  <p:childTnLst>
                                    <p:animMotion origin="layout" path="M 4.58333E-6 0 C 0.21419 0.01574 0.20625 0.15463 0.29622 0.16481 C 0.38606 0.175 0.4496 0.06065 0.53893 0.06065 C 0.62786 0.06088 0.7539 0.15556 0.83046 0.16528 C 0.90716 0.17477 0.95872 0.11944 0.99882 0.11806 C 1.03867 0.1169 1.08085 0.11435 1.10872 0.13403 " pathEditMode="relative" rAng="0" ptsTypes="AAAAAA">
                                      <p:cBhvr>
                                        <p:cTn id="23" dur="2100" fill="hold"/>
                                        <p:tgtEl>
                                          <p:spTgt spid="9"/>
                                        </p:tgtEl>
                                        <p:attrNameLst>
                                          <p:attrName>ppt_x</p:attrName>
                                          <p:attrName>ppt_y</p:attrName>
                                        </p:attrNameLst>
                                      </p:cBhvr>
                                      <p:rCtr x="55430" y="8310"/>
                                    </p:animMotion>
                                  </p:childTnLst>
                                </p:cTn>
                              </p:par>
                              <p:par>
                                <p:cTn id="24" presetID="0" presetClass="path" presetSubtype="0" accel="50000" fill="hold" grpId="0" nodeType="withEffect">
                                  <p:stCondLst>
                                    <p:cond delay="1600"/>
                                  </p:stCondLst>
                                  <p:childTnLst>
                                    <p:animMotion origin="layout" path="M 2.08333E-6 0 C 0.20586 0.08495 0.26133 0.28264 0.34857 0.28287 C 0.43568 0.28287 0.51575 0.21551 0.55612 0.17731 C 0.59648 0.13889 0.64648 0.08519 0.70755 0.08611 C 0.76823 0.08704 0.88099 0.18449 0.92122 0.18287 C 0.96081 0.18171 1.07357 0.17824 1.10872 0.13102 " pathEditMode="relative" rAng="0" ptsTypes="AAAAAA">
                                      <p:cBhvr>
                                        <p:cTn id="25" dur="1900" fill="hold"/>
                                        <p:tgtEl>
                                          <p:spTgt spid="10"/>
                                        </p:tgtEl>
                                        <p:attrNameLst>
                                          <p:attrName>ppt_x</p:attrName>
                                          <p:attrName>ppt_y</p:attrName>
                                        </p:attrNameLst>
                                      </p:cBhvr>
                                      <p:rCtr x="55430" y="14144"/>
                                    </p:animMotion>
                                  </p:childTnLst>
                                </p:cTn>
                              </p:par>
                              <p:par>
                                <p:cTn id="26" presetID="0" presetClass="path" presetSubtype="0" accel="50000" fill="hold" grpId="0" nodeType="withEffect">
                                  <p:stCondLst>
                                    <p:cond delay="1750"/>
                                  </p:stCondLst>
                                  <p:childTnLst>
                                    <p:animMotion origin="layout" path="M 3.95833E-6 4.44444E-6 C 0.10208 -0.04908 0.21653 -0.11968 0.30768 -0.10232 C 0.39908 -0.0845 0.46875 0.08726 0.54713 0.10532 C 0.62565 0.12314 0.70755 0.00439 0.77799 0.00532 C 0.8483 0.00648 0.92682 0.12685 0.96953 0.11157 C 1.01185 0.0956 1.06171 0.07199 1.08606 0.04351 " pathEditMode="relative" rAng="0" ptsTypes="AAAAAA">
                                      <p:cBhvr>
                                        <p:cTn id="27" dur="2000" fill="hold"/>
                                        <p:tgtEl>
                                          <p:spTgt spid="11"/>
                                        </p:tgtEl>
                                        <p:attrNameLst>
                                          <p:attrName>ppt_x</p:attrName>
                                          <p:attrName>ppt_y</p:attrName>
                                        </p:attrNameLst>
                                      </p:cBhvr>
                                      <p:rCtr x="54297" y="370"/>
                                    </p:animMotion>
                                  </p:childTnLst>
                                </p:cTn>
                              </p:par>
                              <p:par>
                                <p:cTn id="28" presetID="0" presetClass="path" presetSubtype="0" accel="50000" fill="hold" grpId="0" nodeType="withEffect">
                                  <p:stCondLst>
                                    <p:cond delay="1750"/>
                                  </p:stCondLst>
                                  <p:childTnLst>
                                    <p:animMotion origin="layout" path="M 6.25E-7 -0.00093 C 0.08945 -0.02361 0.23542 0.26597 0.33333 0.26921 C 0.43125 0.27268 0.52266 0.02616 0.5875 0.01921 C 0.65234 0.01227 0.71289 0.13495 0.77943 0.14398 C 0.84557 0.15324 0.94323 0.08958 0.98581 0.0743 C 1.02825 0.05833 1.0513 0.09791 1.0806 0.08541 " pathEditMode="relative" rAng="0" ptsTypes="AAAAAA">
                                      <p:cBhvr>
                                        <p:cTn id="29" dur="1800" fill="hold"/>
                                        <p:tgtEl>
                                          <p:spTgt spid="12"/>
                                        </p:tgtEl>
                                        <p:attrNameLst>
                                          <p:attrName>ppt_x</p:attrName>
                                          <p:attrName>ppt_y</p:attrName>
                                        </p:attrNameLst>
                                      </p:cBhvr>
                                      <p:rCtr x="54023" y="13426"/>
                                    </p:animMotion>
                                  </p:childTnLst>
                                </p:cTn>
                              </p:par>
                              <p:par>
                                <p:cTn id="30" presetID="0" presetClass="path" presetSubtype="0" accel="50000" fill="hold" grpId="0" nodeType="withEffect">
                                  <p:stCondLst>
                                    <p:cond delay="1750"/>
                                  </p:stCondLst>
                                  <p:childTnLst>
                                    <p:animMotion origin="layout" path="M 1.45833E-6 -0.00092 C 0.11523 0.02361 0.20664 -0.0368 0.30169 -0.03009 C 0.39557 -0.02315 0.47864 0.03565 0.56562 0.04028 C 0.65247 0.04491 0.7539 -0.00555 0.82318 -0.00231 C 0.89258 0.00116 0.93854 0.07593 0.98125 0.06065 C 1.02357 0.04468 1.05495 0.02639 1.07904 -0.00185 " pathEditMode="relative" rAng="0" ptsTypes="AAAAAA">
                                      <p:cBhvr>
                                        <p:cTn id="31" dur="2000" fill="hold"/>
                                        <p:tgtEl>
                                          <p:spTgt spid="13"/>
                                        </p:tgtEl>
                                        <p:attrNameLst>
                                          <p:attrName>ppt_x</p:attrName>
                                          <p:attrName>ppt_y</p:attrName>
                                        </p:attrNameLst>
                                      </p:cBhvr>
                                      <p:rCtr x="53945" y="1667"/>
                                    </p:animMotion>
                                  </p:childTnLst>
                                </p:cTn>
                              </p:par>
                              <p:par>
                                <p:cTn id="32" presetID="35" presetClass="path" presetSubtype="0" accel="50000" fill="hold" grpId="1" nodeType="withEffect">
                                  <p:stCondLst>
                                    <p:cond delay="2250"/>
                                  </p:stCondLst>
                                  <p:childTnLst>
                                    <p:animMotion origin="layout" path="M 3.125E-6 0 L -0.33399 0 " pathEditMode="relative" rAng="0" ptsTypes="AA">
                                      <p:cBhvr>
                                        <p:cTn id="33" dur="1250" fill="hold"/>
                                        <p:tgtEl>
                                          <p:spTgt spid="3"/>
                                        </p:tgtEl>
                                        <p:attrNameLst>
                                          <p:attrName>ppt_x</p:attrName>
                                          <p:attrName>ppt_y</p:attrName>
                                        </p:attrNameLst>
                                      </p:cBhvr>
                                      <p:rCtr x="-16706" y="0"/>
                                    </p:animMotion>
                                  </p:childTnLst>
                                </p:cTn>
                              </p:par>
                              <p:par>
                                <p:cTn id="34" presetID="35" presetClass="path" presetSubtype="0" accel="50000" fill="hold" grpId="1" nodeType="withEffect">
                                  <p:stCondLst>
                                    <p:cond delay="2250"/>
                                  </p:stCondLst>
                                  <p:childTnLst>
                                    <p:animMotion origin="layout" path="M 4.375E-6 0 L -0.3306 0 " pathEditMode="relative" rAng="0" ptsTypes="AA">
                                      <p:cBhvr>
                                        <p:cTn id="35" dur="1500" fill="hold"/>
                                        <p:tgtEl>
                                          <p:spTgt spid="4"/>
                                        </p:tgtEl>
                                        <p:attrNameLst>
                                          <p:attrName>ppt_x</p:attrName>
                                          <p:attrName>ppt_y</p:attrName>
                                        </p:attrNameLst>
                                      </p:cBhvr>
                                      <p:rCtr x="-16536" y="0"/>
                                    </p:animMotion>
                                  </p:childTnLst>
                                </p:cTn>
                              </p:par>
                              <p:par>
                                <p:cTn id="36" presetID="0" presetClass="path" presetSubtype="0" fill="hold" grpId="0" nodeType="withEffect">
                                  <p:stCondLst>
                                    <p:cond delay="2500"/>
                                  </p:stCondLst>
                                  <p:childTnLst>
                                    <p:animMotion origin="layout" path="M -4.79167E-6 4.44444E-6 C 0.20964 0.00347 0.22487 0.41944 0.33933 0.40717 C 0.45352 0.39467 0.59154 0.1162 0.69206 0.09027 C 0.79245 0.06412 0.86993 0.24375 0.94167 0.24953 C 1.01355 0.25555 1.07448 0.14745 1.12318 0.12592 C 1.17227 0.1037 1.20521 0.12638 1.23868 0.14814 " pathEditMode="relative" rAng="0" ptsTypes="AAAAAA">
                                      <p:cBhvr>
                                        <p:cTn id="37" dur="1449" fill="hold"/>
                                        <p:tgtEl>
                                          <p:spTgt spid="14"/>
                                        </p:tgtEl>
                                        <p:attrNameLst>
                                          <p:attrName>ppt_x</p:attrName>
                                          <p:attrName>ppt_y</p:attrName>
                                        </p:attrNameLst>
                                      </p:cBhvr>
                                      <p:rCtr x="61927" y="20370"/>
                                    </p:animMotion>
                                  </p:childTnLst>
                                </p:cTn>
                              </p:par>
                              <p:par>
                                <p:cTn id="38" presetID="0" presetClass="path" presetSubtype="0" fill="hold" grpId="0" nodeType="withEffect">
                                  <p:stCondLst>
                                    <p:cond delay="2750"/>
                                  </p:stCondLst>
                                  <p:childTnLst>
                                    <p:animMotion origin="layout" path="M 3.75E-6 3.7037E-6 C 0.09843 -0.04144 0.23138 -0.13542 0.34114 -0.09445 C 0.45039 -0.05348 0.56119 0.21828 0.65677 0.24444 C 0.75208 0.27083 0.8414 0.06689 0.91341 0.06389 C 0.98541 0.06064 1.04283 0.2537 1.08971 0.22615 C 1.13645 0.19722 1.15755 0.17847 1.18984 0.15601 " pathEditMode="relative" rAng="0" ptsTypes="AAAAAA">
                                      <p:cBhvr>
                                        <p:cTn id="39" dur="1122" fill="hold"/>
                                        <p:tgtEl>
                                          <p:spTgt spid="15"/>
                                        </p:tgtEl>
                                        <p:attrNameLst>
                                          <p:attrName>ppt_x</p:attrName>
                                          <p:attrName>ppt_y</p:attrName>
                                        </p:attrNameLst>
                                      </p:cBhvr>
                                      <p:rCtr x="59492" y="7106"/>
                                    </p:animMotion>
                                  </p:childTnLst>
                                </p:cTn>
                              </p:par>
                              <p:par>
                                <p:cTn id="40" presetID="0" presetClass="path" presetSubtype="0" fill="hold" grpId="0" nodeType="withEffect">
                                  <p:stCondLst>
                                    <p:cond delay="2638"/>
                                  </p:stCondLst>
                                  <p:childTnLst>
                                    <p:animMotion origin="layout" path="M -3.54167E-6 -0.00023 C 0.11524 0.02384 0.20092 -0.20486 0.30287 -0.18148 C 0.4043 -0.1581 0.52266 0.11806 0.61094 0.13982 C 0.69909 0.16181 0.77227 -0.01967 0.83217 -0.05023 C 0.89258 -0.08102 0.93946 -0.0588 0.97188 -0.04444 C 1.00417 -0.03009 1.05495 0.02685 1.07904 -0.00139 " pathEditMode="relative" rAng="0" ptsTypes="AAAAAA">
                                      <p:cBhvr>
                                        <p:cTn id="41" dur="1480" fill="hold"/>
                                        <p:tgtEl>
                                          <p:spTgt spid="16"/>
                                        </p:tgtEl>
                                        <p:attrNameLst>
                                          <p:attrName>ppt_x</p:attrName>
                                          <p:attrName>ppt_y</p:attrName>
                                        </p:attrNameLst>
                                      </p:cBhvr>
                                      <p:rCtr x="53945" y="-2060"/>
                                    </p:animMotion>
                                  </p:childTnLst>
                                </p:cTn>
                              </p:par>
                              <p:par>
                                <p:cTn id="42" presetID="0" presetClass="path" presetSubtype="0" fill="hold" grpId="0" nodeType="withEffect">
                                  <p:stCondLst>
                                    <p:cond delay="2938"/>
                                  </p:stCondLst>
                                  <p:childTnLst>
                                    <p:animMotion origin="layout" path="M -2.5E-6 0.00093 C 0.25404 0.02246 0.25977 0.32454 0.38373 0.32408 C 0.50782 0.32338 0.63789 -0.00833 0.74375 -0.00185 C 0.84935 0.00463 0.93412 0.34468 1.01836 0.36273 C 1.10235 0.38056 1.20078 0.10764 1.24844 0.10556 C 1.29545 0.10394 1.28203 0.16644 1.31511 0.19468 " pathEditMode="relative" rAng="0" ptsTypes="AAAAAA">
                                      <p:cBhvr>
                                        <p:cTn id="43" dur="1246" fill="hold"/>
                                        <p:tgtEl>
                                          <p:spTgt spid="17"/>
                                        </p:tgtEl>
                                        <p:attrNameLst>
                                          <p:attrName>ppt_x</p:attrName>
                                          <p:attrName>ppt_y</p:attrName>
                                        </p:attrNameLst>
                                      </p:cBhvr>
                                      <p:rCtr x="65755" y="17963"/>
                                    </p:animMotion>
                                  </p:childTnLst>
                                </p:cTn>
                              </p:par>
                              <p:par>
                                <p:cTn id="44" presetID="0" presetClass="path" presetSubtype="0" fill="hold" grpId="0" nodeType="withEffect">
                                  <p:stCondLst>
                                    <p:cond delay="2788"/>
                                  </p:stCondLst>
                                  <p:childTnLst>
                                    <p:animMotion origin="layout" path="M 1.25E-6 -4.81481E-6 C 0.22708 0.11783 0.28841 0.39237 0.38463 0.39283 C 0.48073 0.39283 0.56914 0.29908 0.61367 0.24607 C 0.65833 0.19283 0.71341 0.11829 0.78086 0.11945 C 0.84779 0.12084 0.97226 0.25602 1.01667 0.25394 C 1.06042 0.25232 1.18489 0.24746 1.2237 0.18195 " pathEditMode="relative" rAng="0" ptsTypes="AAAAAA">
                                      <p:cBhvr>
                                        <p:cTn id="45" dur="1310" fill="hold"/>
                                        <p:tgtEl>
                                          <p:spTgt spid="18"/>
                                        </p:tgtEl>
                                        <p:attrNameLst>
                                          <p:attrName>ppt_x</p:attrName>
                                          <p:attrName>ppt_y</p:attrName>
                                        </p:attrNameLst>
                                      </p:cBhvr>
                                      <p:rCtr x="61185" y="19630"/>
                                    </p:animMotion>
                                  </p:childTnLst>
                                </p:cTn>
                              </p:par>
                              <p:par>
                                <p:cTn id="46" presetID="0" presetClass="path" presetSubtype="0" fill="hold" grpId="0" nodeType="withEffect">
                                  <p:stCondLst>
                                    <p:cond delay="2863"/>
                                  </p:stCondLst>
                                  <p:childTnLst>
                                    <p:animMotion origin="layout" path="M -2.5E-6 0.06458 C 0.11237 -0.01482 0.23841 -0.12871 0.3388 -0.1007 C 0.43959 -0.072 0.51628 0.20555 0.60261 0.23472 C 0.68907 0.26342 0.7793 0.07175 0.8569 0.07314 C 0.93438 0.075 1.02084 0.26944 1.06797 0.24467 C 1.11459 0.21898 1.16953 0.18078 1.19636 0.13495 " pathEditMode="relative" rAng="0" ptsTypes="AAAAAA">
                                      <p:cBhvr>
                                        <p:cTn id="47" dur="1407" fill="hold"/>
                                        <p:tgtEl>
                                          <p:spTgt spid="19"/>
                                        </p:tgtEl>
                                        <p:attrNameLst>
                                          <p:attrName>ppt_x</p:attrName>
                                          <p:attrName>ppt_y</p:attrName>
                                        </p:attrNameLst>
                                      </p:cBhvr>
                                      <p:rCtr x="59818" y="625"/>
                                    </p:animMotion>
                                  </p:childTnLst>
                                </p:cTn>
                              </p:par>
                              <p:par>
                                <p:cTn id="48" presetID="0" presetClass="path" presetSubtype="0" fill="hold" grpId="0" nodeType="withEffect">
                                  <p:stCondLst>
                                    <p:cond delay="2713"/>
                                  </p:stCondLst>
                                  <p:childTnLst>
                                    <p:animMotion origin="layout" path="M -1.73472E-18 -0.00093 C 0.08945 -0.02361 0.23542 0.26597 0.33333 0.26921 C 0.43125 0.27269 0.52266 0.02616 0.5875 0.01921 C 0.65234 0.01227 0.71289 0.13495 0.77943 0.14398 C 0.84557 0.15324 0.94323 0.08958 0.98581 0.07431 C 1.02826 0.05833 1.0513 0.09792 1.0806 0.08542 " pathEditMode="relative" rAng="0" ptsTypes="AAAAAA">
                                      <p:cBhvr>
                                        <p:cTn id="49" dur="1121" fill="hold"/>
                                        <p:tgtEl>
                                          <p:spTgt spid="20"/>
                                        </p:tgtEl>
                                        <p:attrNameLst>
                                          <p:attrName>ppt_x</p:attrName>
                                          <p:attrName>ppt_y</p:attrName>
                                        </p:attrNameLst>
                                      </p:cBhvr>
                                      <p:rCtr x="54023" y="13426"/>
                                    </p:animMotion>
                                  </p:childTnLst>
                                </p:cTn>
                              </p:par>
                              <p:par>
                                <p:cTn id="50" presetID="0" presetClass="path" presetSubtype="0" fill="hold" grpId="0" nodeType="withEffect">
                                  <p:stCondLst>
                                    <p:cond delay="2563"/>
                                  </p:stCondLst>
                                  <p:childTnLst>
                                    <p:animMotion origin="layout" path="M 4.58333E-6 0.07801 C 0.12565 0.16759 0.22526 -0.05278 0.3289 -0.02847 C 0.43138 -0.00301 0.522 0.21134 0.61679 0.22824 C 0.71158 0.24514 0.82213 0.06111 0.89765 0.07292 C 0.97343 0.08565 1.02356 0.35833 1.07005 0.30255 C 1.11627 0.24444 1.15052 0.17755 1.17682 0.07454 " pathEditMode="relative" rAng="0" ptsTypes="AAAAAA">
                                      <p:cBhvr>
                                        <p:cTn id="51" dur="1337" fill="hold"/>
                                        <p:tgtEl>
                                          <p:spTgt spid="21"/>
                                        </p:tgtEl>
                                        <p:attrNameLst>
                                          <p:attrName>ppt_x</p:attrName>
                                          <p:attrName>ppt_y</p:attrName>
                                        </p:attrNameLst>
                                      </p:cBhvr>
                                      <p:rCtr x="58841" y="6157"/>
                                    </p:animMotion>
                                  </p:childTnLst>
                                </p:cTn>
                              </p:par>
                              <p:par>
                                <p:cTn id="52" presetID="10" presetClass="entr" presetSubtype="0" fill="hold" grpId="0" nodeType="withEffect">
                                  <p:stCondLst>
                                    <p:cond delay="275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375"/>
                                        <p:tgtEl>
                                          <p:spTgt spid="31"/>
                                        </p:tgtEl>
                                      </p:cBhvr>
                                    </p:animEffect>
                                  </p:childTnLst>
                                </p:cTn>
                              </p:par>
                              <p:par>
                                <p:cTn id="55" presetID="0" presetClass="path" presetSubtype="0" decel="46000" fill="hold" grpId="1" nodeType="withEffect">
                                  <p:stCondLst>
                                    <p:cond delay="2750"/>
                                  </p:stCondLst>
                                  <p:childTnLst>
                                    <p:animMotion origin="layout" path="M -0.00026 -0.0007 C -0.10885 -0.00232 -0.16679 -0.00278 -0.23528 -0.00324 C -0.30364 -0.00417 -0.42695 -0.00533 -0.6207 -0.00741 " pathEditMode="relative" rAng="0" ptsTypes="AAA">
                                      <p:cBhvr>
                                        <p:cTn id="56" dur="1125" spd="-100000" fill="hold"/>
                                        <p:tgtEl>
                                          <p:spTgt spid="31"/>
                                        </p:tgtEl>
                                        <p:attrNameLst>
                                          <p:attrName>ppt_x</p:attrName>
                                          <p:attrName>ppt_y</p:attrName>
                                        </p:attrNameLst>
                                      </p:cBhvr>
                                      <p:rCtr x="-31029" y="-347"/>
                                    </p:animMotion>
                                  </p:childTnLst>
                                </p:cTn>
                              </p:par>
                              <p:par>
                                <p:cTn id="57" presetID="10" presetClass="entr" presetSubtype="0" fill="hold" grpId="0" nodeType="withEffect">
                                  <p:stCondLst>
                                    <p:cond delay="275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375"/>
                                        <p:tgtEl>
                                          <p:spTgt spid="38"/>
                                        </p:tgtEl>
                                      </p:cBhvr>
                                    </p:animEffect>
                                  </p:childTnLst>
                                </p:cTn>
                              </p:par>
                              <p:par>
                                <p:cTn id="60" presetID="0" presetClass="path" presetSubtype="0" decel="46000" fill="hold" grpId="1" nodeType="withEffect">
                                  <p:stCondLst>
                                    <p:cond delay="2750"/>
                                  </p:stCondLst>
                                  <p:childTnLst>
                                    <p:animMotion origin="layout" path="M -0.00026 -0.00208 C -0.01758 -0.00046 -0.02682 7.40741E-7 -0.03737 0.00093 C -0.04844 0.00162 -0.06771 0.00301 -0.09831 0.00602 " pathEditMode="relative" rAng="0" ptsTypes="AAA">
                                      <p:cBhvr>
                                        <p:cTn id="61" dur="1125" spd="-100000" fill="hold"/>
                                        <p:tgtEl>
                                          <p:spTgt spid="38"/>
                                        </p:tgtEl>
                                        <p:attrNameLst>
                                          <p:attrName>ppt_x</p:attrName>
                                          <p:attrName>ppt_y</p:attrName>
                                        </p:attrNameLst>
                                      </p:cBhvr>
                                      <p:rCtr x="-4909" y="394"/>
                                    </p:animMotion>
                                  </p:childTnLst>
                                </p:cTn>
                              </p:par>
                              <p:par>
                                <p:cTn id="62" presetID="10" presetClass="entr" presetSubtype="0" fill="hold" grpId="0" nodeType="withEffect">
                                  <p:stCondLst>
                                    <p:cond delay="3078"/>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375"/>
                                        <p:tgtEl>
                                          <p:spTgt spid="32"/>
                                        </p:tgtEl>
                                      </p:cBhvr>
                                    </p:animEffect>
                                  </p:childTnLst>
                                </p:cTn>
                              </p:par>
                              <p:par>
                                <p:cTn id="65" presetID="0" presetClass="path" presetSubtype="0" decel="46000" fill="hold" grpId="1" nodeType="withEffect">
                                  <p:stCondLst>
                                    <p:cond delay="3078"/>
                                  </p:stCondLst>
                                  <p:childTnLst>
                                    <p:animMotion origin="layout" path="M -0.00026 -0.0007 C -0.00755 -0.0007 -0.02461 0.00116 -0.04375 0.00324 C -0.06341 0.00463 0.01016 0.00069 -0.11667 0.00926 C -0.14362 0.0118 -0.67292 0.04375 -0.8069 0.05347 " pathEditMode="relative" rAng="0" ptsTypes="AAAA">
                                      <p:cBhvr>
                                        <p:cTn id="66" dur="1125" spd="-100000" fill="hold"/>
                                        <p:tgtEl>
                                          <p:spTgt spid="32"/>
                                        </p:tgtEl>
                                        <p:attrNameLst>
                                          <p:attrName>ppt_x</p:attrName>
                                          <p:attrName>ppt_y</p:attrName>
                                        </p:attrNameLst>
                                      </p:cBhvr>
                                      <p:rCtr x="-40339" y="2708"/>
                                    </p:animMotion>
                                  </p:childTnLst>
                                </p:cTn>
                              </p:par>
                              <p:par>
                                <p:cTn id="67" presetID="6" presetClass="emph" presetSubtype="0" fill="hold" grpId="2" nodeType="withEffect">
                                  <p:stCondLst>
                                    <p:cond delay="3078"/>
                                  </p:stCondLst>
                                  <p:childTnLst>
                                    <p:animScale>
                                      <p:cBhvr>
                                        <p:cTn id="68" dur="7" fill="hold"/>
                                        <p:tgtEl>
                                          <p:spTgt spid="32"/>
                                        </p:tgtEl>
                                      </p:cBhvr>
                                      <p:by x="300000" y="300000"/>
                                    </p:animScale>
                                  </p:childTnLst>
                                </p:cTn>
                              </p:par>
                              <p:par>
                                <p:cTn id="69" presetID="6" presetClass="emph" presetSubtype="0" decel="100000" fill="hold" grpId="3" nodeType="withEffect">
                                  <p:stCondLst>
                                    <p:cond delay="3078"/>
                                  </p:stCondLst>
                                  <p:childTnLst>
                                    <p:animScale>
                                      <p:cBhvr>
                                        <p:cTn id="70" dur="1125" fill="hold"/>
                                        <p:tgtEl>
                                          <p:spTgt spid="32"/>
                                        </p:tgtEl>
                                      </p:cBhvr>
                                      <p:by x="33000" y="33000"/>
                                    </p:animScale>
                                  </p:childTnLst>
                                </p:cTn>
                              </p:par>
                              <p:par>
                                <p:cTn id="71" presetID="10" presetClass="entr" presetSubtype="0" fill="hold" grpId="0" nodeType="withEffect">
                                  <p:stCondLst>
                                    <p:cond delay="3078"/>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375"/>
                                        <p:tgtEl>
                                          <p:spTgt spid="25"/>
                                        </p:tgtEl>
                                      </p:cBhvr>
                                    </p:animEffect>
                                  </p:childTnLst>
                                </p:cTn>
                              </p:par>
                              <p:par>
                                <p:cTn id="74" presetID="0" presetClass="path" presetSubtype="0" decel="46000" fill="hold" grpId="1" nodeType="withEffect">
                                  <p:stCondLst>
                                    <p:cond delay="3078"/>
                                  </p:stCondLst>
                                  <p:childTnLst>
                                    <p:animMotion origin="layout" path="M -0.00026 -0.00069 C -0.12344 0.02176 -0.18959 0.03079 -0.26654 0.03958 C -0.34492 0.05093 -0.48477 0.07037 -0.70521 0.1037 " pathEditMode="relative" rAng="0" ptsTypes="AAA">
                                      <p:cBhvr>
                                        <p:cTn id="75" dur="1125" spd="-100000" fill="hold"/>
                                        <p:tgtEl>
                                          <p:spTgt spid="25"/>
                                        </p:tgtEl>
                                        <p:attrNameLst>
                                          <p:attrName>ppt_x</p:attrName>
                                          <p:attrName>ppt_y</p:attrName>
                                        </p:attrNameLst>
                                      </p:cBhvr>
                                      <p:rCtr x="-35247" y="5208"/>
                                    </p:animMotion>
                                  </p:childTnLst>
                                </p:cTn>
                              </p:par>
                              <p:par>
                                <p:cTn id="76" presetID="10" presetClass="entr" presetSubtype="0" fill="hold" grpId="0" nodeType="withEffect">
                                  <p:stCondLst>
                                    <p:cond delay="3078"/>
                                  </p:stCondLst>
                                  <p:childTnLst>
                                    <p:set>
                                      <p:cBhvr>
                                        <p:cTn id="77" dur="1" fill="hold">
                                          <p:stCondLst>
                                            <p:cond delay="0"/>
                                          </p:stCondLst>
                                        </p:cTn>
                                        <p:tgtEl>
                                          <p:spTgt spid="99"/>
                                        </p:tgtEl>
                                        <p:attrNameLst>
                                          <p:attrName>style.visibility</p:attrName>
                                        </p:attrNameLst>
                                      </p:cBhvr>
                                      <p:to>
                                        <p:strVal val="visible"/>
                                      </p:to>
                                    </p:set>
                                    <p:animEffect transition="in" filter="fade">
                                      <p:cBhvr>
                                        <p:cTn id="78" dur="375"/>
                                        <p:tgtEl>
                                          <p:spTgt spid="99"/>
                                        </p:tgtEl>
                                      </p:cBhvr>
                                    </p:animEffect>
                                  </p:childTnLst>
                                </p:cTn>
                              </p:par>
                              <p:par>
                                <p:cTn id="79" presetID="0" presetClass="path" presetSubtype="0" decel="46000" fill="hold" grpId="1" nodeType="withEffect">
                                  <p:stCondLst>
                                    <p:cond delay="3078"/>
                                  </p:stCondLst>
                                  <p:childTnLst>
                                    <p:animMotion origin="layout" path="M -0.00027 -0.0007 C -0.02605 0.00393 -0.03985 0.00555 -0.05599 0.0074 C -0.0724 0.00972 -0.1017 0.01365 -0.14792 0.0206 " pathEditMode="relative" rAng="0" ptsTypes="AAA">
                                      <p:cBhvr>
                                        <p:cTn id="80" dur="1125" spd="-100000" fill="hold"/>
                                        <p:tgtEl>
                                          <p:spTgt spid="99"/>
                                        </p:tgtEl>
                                        <p:attrNameLst>
                                          <p:attrName>ppt_x</p:attrName>
                                          <p:attrName>ppt_y</p:attrName>
                                        </p:attrNameLst>
                                      </p:cBhvr>
                                      <p:rCtr x="-7383" y="1065"/>
                                    </p:animMotion>
                                  </p:childTnLst>
                                </p:cTn>
                              </p:par>
                              <p:par>
                                <p:cTn id="81" presetID="6" presetClass="emph" presetSubtype="0" fill="hold" grpId="2" nodeType="withEffect">
                                  <p:stCondLst>
                                    <p:cond delay="3078"/>
                                  </p:stCondLst>
                                  <p:childTnLst>
                                    <p:animScale>
                                      <p:cBhvr>
                                        <p:cTn id="82" dur="7" fill="hold"/>
                                        <p:tgtEl>
                                          <p:spTgt spid="99"/>
                                        </p:tgtEl>
                                      </p:cBhvr>
                                      <p:by x="300000" y="300000"/>
                                    </p:animScale>
                                  </p:childTnLst>
                                </p:cTn>
                              </p:par>
                              <p:par>
                                <p:cTn id="83" presetID="6" presetClass="emph" presetSubtype="0" decel="100000" fill="hold" grpId="3" nodeType="withEffect">
                                  <p:stCondLst>
                                    <p:cond delay="3078"/>
                                  </p:stCondLst>
                                  <p:childTnLst>
                                    <p:animScale>
                                      <p:cBhvr>
                                        <p:cTn id="84" dur="1125" fill="hold"/>
                                        <p:tgtEl>
                                          <p:spTgt spid="99"/>
                                        </p:tgtEl>
                                      </p:cBhvr>
                                      <p:by x="33000" y="33000"/>
                                    </p:animScale>
                                  </p:childTnLst>
                                </p:cTn>
                              </p:par>
                              <p:par>
                                <p:cTn id="85" presetID="10" presetClass="entr" presetSubtype="0" fill="hold" grpId="0" nodeType="withEffect">
                                  <p:stCondLst>
                                    <p:cond delay="3265"/>
                                  </p:stCondLst>
                                  <p:childTnLst>
                                    <p:set>
                                      <p:cBhvr>
                                        <p:cTn id="86" dur="1" fill="hold">
                                          <p:stCondLst>
                                            <p:cond delay="0"/>
                                          </p:stCondLst>
                                        </p:cTn>
                                        <p:tgtEl>
                                          <p:spTgt spid="55"/>
                                        </p:tgtEl>
                                        <p:attrNameLst>
                                          <p:attrName>style.visibility</p:attrName>
                                        </p:attrNameLst>
                                      </p:cBhvr>
                                      <p:to>
                                        <p:strVal val="visible"/>
                                      </p:to>
                                    </p:set>
                                    <p:animEffect transition="in" filter="fade">
                                      <p:cBhvr>
                                        <p:cTn id="87" dur="375"/>
                                        <p:tgtEl>
                                          <p:spTgt spid="55"/>
                                        </p:tgtEl>
                                      </p:cBhvr>
                                    </p:animEffect>
                                  </p:childTnLst>
                                </p:cTn>
                              </p:par>
                              <p:par>
                                <p:cTn id="88" presetID="0" presetClass="path" presetSubtype="0" decel="100000" fill="hold" grpId="1" nodeType="withEffect">
                                  <p:stCondLst>
                                    <p:cond delay="3265"/>
                                  </p:stCondLst>
                                  <p:childTnLst>
                                    <p:animMotion origin="layout" path="M 1.11022E-16 2.59259E-6 C -0.01706 -0.00486 -0.0362 -0.0088 -0.0668 -0.01204 C -0.0974 -0.01528 -0.19023 -0.02014 -0.30469 -0.0206 " pathEditMode="relative" rAng="0" ptsTypes="AAA">
                                      <p:cBhvr>
                                        <p:cTn id="89" dur="1313" spd="-100000" fill="hold"/>
                                        <p:tgtEl>
                                          <p:spTgt spid="55"/>
                                        </p:tgtEl>
                                        <p:attrNameLst>
                                          <p:attrName>ppt_x</p:attrName>
                                          <p:attrName>ppt_y</p:attrName>
                                        </p:attrNameLst>
                                      </p:cBhvr>
                                      <p:rCtr x="-15234" y="-1042"/>
                                    </p:animMotion>
                                  </p:childTnLst>
                                </p:cTn>
                              </p:par>
                              <p:par>
                                <p:cTn id="90" presetID="6" presetClass="emph" presetSubtype="0" fill="hold" grpId="2" nodeType="withEffect">
                                  <p:stCondLst>
                                    <p:cond delay="3265"/>
                                  </p:stCondLst>
                                  <p:childTnLst>
                                    <p:animScale>
                                      <p:cBhvr>
                                        <p:cTn id="91" dur="7" fill="hold"/>
                                        <p:tgtEl>
                                          <p:spTgt spid="55"/>
                                        </p:tgtEl>
                                      </p:cBhvr>
                                      <p:by x="300000" y="300000"/>
                                    </p:animScale>
                                  </p:childTnLst>
                                </p:cTn>
                              </p:par>
                              <p:par>
                                <p:cTn id="92" presetID="6" presetClass="emph" presetSubtype="0" fill="hold" grpId="3" nodeType="withEffect">
                                  <p:stCondLst>
                                    <p:cond delay="3265"/>
                                  </p:stCondLst>
                                  <p:childTnLst>
                                    <p:animScale>
                                      <p:cBhvr>
                                        <p:cTn id="93" dur="1313" fill="hold"/>
                                        <p:tgtEl>
                                          <p:spTgt spid="55"/>
                                        </p:tgtEl>
                                      </p:cBhvr>
                                      <p:by x="33000" y="33000"/>
                                    </p:animScale>
                                  </p:childTnLst>
                                </p:cTn>
                              </p:par>
                              <p:par>
                                <p:cTn id="94" presetID="10" presetClass="entr" presetSubtype="0" fill="hold" grpId="0" nodeType="withEffect">
                                  <p:stCondLst>
                                    <p:cond delay="3265"/>
                                  </p:stCondLst>
                                  <p:childTnLst>
                                    <p:set>
                                      <p:cBhvr>
                                        <p:cTn id="95" dur="1" fill="hold">
                                          <p:stCondLst>
                                            <p:cond delay="0"/>
                                          </p:stCondLst>
                                        </p:cTn>
                                        <p:tgtEl>
                                          <p:spTgt spid="126"/>
                                        </p:tgtEl>
                                        <p:attrNameLst>
                                          <p:attrName>style.visibility</p:attrName>
                                        </p:attrNameLst>
                                      </p:cBhvr>
                                      <p:to>
                                        <p:strVal val="visible"/>
                                      </p:to>
                                    </p:set>
                                    <p:animEffect transition="in" filter="fade">
                                      <p:cBhvr>
                                        <p:cTn id="96" dur="375"/>
                                        <p:tgtEl>
                                          <p:spTgt spid="126"/>
                                        </p:tgtEl>
                                      </p:cBhvr>
                                    </p:animEffect>
                                  </p:childTnLst>
                                </p:cTn>
                              </p:par>
                              <p:par>
                                <p:cTn id="97" presetID="0" presetClass="path" presetSubtype="0" decel="46000" fill="hold" grpId="1" nodeType="withEffect">
                                  <p:stCondLst>
                                    <p:cond delay="3265"/>
                                  </p:stCondLst>
                                  <p:childTnLst>
                                    <p:animMotion origin="layout" path="M -3.33333E-6 3.7037E-6 C -0.05286 0.00185 -0.08424 0.00509 -0.11224 0.00694 C -0.13958 0.00879 -0.20156 0.01481 -0.29882 0.02754 " pathEditMode="relative" rAng="0" ptsTypes="AAA">
                                      <p:cBhvr>
                                        <p:cTn id="98" dur="1500" spd="-100000" fill="hold"/>
                                        <p:tgtEl>
                                          <p:spTgt spid="126"/>
                                        </p:tgtEl>
                                        <p:attrNameLst>
                                          <p:attrName>ppt_x</p:attrName>
                                          <p:attrName>ppt_y</p:attrName>
                                        </p:attrNameLst>
                                      </p:cBhvr>
                                      <p:rCtr x="-14948" y="1366"/>
                                    </p:animMotion>
                                  </p:childTnLst>
                                </p:cTn>
                              </p:par>
                              <p:par>
                                <p:cTn id="99" presetID="10" presetClass="entr" presetSubtype="0" fill="hold" grpId="0" nodeType="withEffect">
                                  <p:stCondLst>
                                    <p:cond delay="2640"/>
                                  </p:stCondLst>
                                  <p:childTnLst>
                                    <p:set>
                                      <p:cBhvr>
                                        <p:cTn id="100" dur="1" fill="hold">
                                          <p:stCondLst>
                                            <p:cond delay="0"/>
                                          </p:stCondLst>
                                        </p:cTn>
                                        <p:tgtEl>
                                          <p:spTgt spid="117"/>
                                        </p:tgtEl>
                                        <p:attrNameLst>
                                          <p:attrName>style.visibility</p:attrName>
                                        </p:attrNameLst>
                                      </p:cBhvr>
                                      <p:to>
                                        <p:strVal val="visible"/>
                                      </p:to>
                                    </p:set>
                                    <p:animEffect transition="in" filter="fade">
                                      <p:cBhvr>
                                        <p:cTn id="101" dur="375"/>
                                        <p:tgtEl>
                                          <p:spTgt spid="117"/>
                                        </p:tgtEl>
                                      </p:cBhvr>
                                    </p:animEffect>
                                  </p:childTnLst>
                                </p:cTn>
                              </p:par>
                              <p:par>
                                <p:cTn id="102" presetID="0" presetClass="path" presetSubtype="0" decel="46000" fill="hold" grpId="1" nodeType="withEffect">
                                  <p:stCondLst>
                                    <p:cond delay="2640"/>
                                  </p:stCondLst>
                                  <p:childTnLst>
                                    <p:animMotion origin="layout" path="M 2.5E-6 3.46945E-18 C -0.0444 0.00532 -0.06862 0.00718 -0.09662 0.01019 C -0.125 0.01273 -0.17591 0.01713 -0.25612 0.02708 " pathEditMode="relative" rAng="0" ptsTypes="AAA">
                                      <p:cBhvr>
                                        <p:cTn id="103" dur="1313" spd="-100000" fill="hold"/>
                                        <p:tgtEl>
                                          <p:spTgt spid="117"/>
                                        </p:tgtEl>
                                        <p:attrNameLst>
                                          <p:attrName>ppt_x</p:attrName>
                                          <p:attrName>ppt_y</p:attrName>
                                        </p:attrNameLst>
                                      </p:cBhvr>
                                      <p:rCtr x="-12812" y="1343"/>
                                    </p:animMotion>
                                  </p:childTnLst>
                                </p:cTn>
                              </p:par>
                              <p:par>
                                <p:cTn id="104" presetID="10" presetClass="entr" presetSubtype="0" fill="hold" grpId="0" nodeType="withEffect">
                                  <p:stCondLst>
                                    <p:cond delay="3078"/>
                                  </p:stCondLst>
                                  <p:childTnLst>
                                    <p:set>
                                      <p:cBhvr>
                                        <p:cTn id="105" dur="1" fill="hold">
                                          <p:stCondLst>
                                            <p:cond delay="0"/>
                                          </p:stCondLst>
                                        </p:cTn>
                                        <p:tgtEl>
                                          <p:spTgt spid="123"/>
                                        </p:tgtEl>
                                        <p:attrNameLst>
                                          <p:attrName>style.visibility</p:attrName>
                                        </p:attrNameLst>
                                      </p:cBhvr>
                                      <p:to>
                                        <p:strVal val="visible"/>
                                      </p:to>
                                    </p:set>
                                    <p:animEffect transition="in" filter="fade">
                                      <p:cBhvr>
                                        <p:cTn id="106" dur="375"/>
                                        <p:tgtEl>
                                          <p:spTgt spid="123"/>
                                        </p:tgtEl>
                                      </p:cBhvr>
                                    </p:animEffect>
                                  </p:childTnLst>
                                </p:cTn>
                              </p:par>
                              <p:par>
                                <p:cTn id="107" presetID="0" presetClass="path" presetSubtype="0" decel="46000" fill="hold" grpId="1" nodeType="withEffect">
                                  <p:stCondLst>
                                    <p:cond delay="3078"/>
                                  </p:stCondLst>
                                  <p:childTnLst>
                                    <p:animMotion origin="layout" path="M -0.00013 -0.00023 C -0.06028 0.00416 -0.33086 0.03009 -0.3733 0.03333 C -0.41601 0.03657 -0.50117 0.03796 -0.74817 0.03773 " pathEditMode="relative" rAng="0" ptsTypes="AAA">
                                      <p:cBhvr>
                                        <p:cTn id="108" dur="1688" spd="-100000" fill="hold"/>
                                        <p:tgtEl>
                                          <p:spTgt spid="123"/>
                                        </p:tgtEl>
                                        <p:attrNameLst>
                                          <p:attrName>ppt_x</p:attrName>
                                          <p:attrName>ppt_y</p:attrName>
                                        </p:attrNameLst>
                                      </p:cBhvr>
                                      <p:rCtr x="-37409" y="1898"/>
                                    </p:animMotion>
                                  </p:childTnLst>
                                </p:cTn>
                              </p:par>
                              <p:par>
                                <p:cTn id="109" presetID="6" presetClass="emph" presetSubtype="0" fill="hold" grpId="2" nodeType="withEffect">
                                  <p:stCondLst>
                                    <p:cond delay="3078"/>
                                  </p:stCondLst>
                                  <p:childTnLst>
                                    <p:animScale>
                                      <p:cBhvr>
                                        <p:cTn id="110" dur="7" fill="hold"/>
                                        <p:tgtEl>
                                          <p:spTgt spid="123"/>
                                        </p:tgtEl>
                                      </p:cBhvr>
                                      <p:by x="500000" y="500000"/>
                                    </p:animScale>
                                  </p:childTnLst>
                                </p:cTn>
                              </p:par>
                              <p:par>
                                <p:cTn id="111" presetID="6" presetClass="emph" presetSubtype="0" decel="100000" fill="hold" grpId="3" nodeType="withEffect">
                                  <p:stCondLst>
                                    <p:cond delay="3078"/>
                                  </p:stCondLst>
                                  <p:childTnLst>
                                    <p:animScale>
                                      <p:cBhvr>
                                        <p:cTn id="112" dur="1688" fill="hold"/>
                                        <p:tgtEl>
                                          <p:spTgt spid="123"/>
                                        </p:tgtEl>
                                      </p:cBhvr>
                                      <p:by x="20000" y="20000"/>
                                    </p:animScale>
                                  </p:childTnLst>
                                </p:cTn>
                              </p:par>
                              <p:par>
                                <p:cTn id="113" presetID="10" presetClass="entr" presetSubtype="0" fill="hold" grpId="0" nodeType="withEffect">
                                  <p:stCondLst>
                                    <p:cond delay="3445"/>
                                  </p:stCondLst>
                                  <p:childTnLst>
                                    <p:set>
                                      <p:cBhvr>
                                        <p:cTn id="114" dur="1" fill="hold">
                                          <p:stCondLst>
                                            <p:cond delay="0"/>
                                          </p:stCondLst>
                                        </p:cTn>
                                        <p:tgtEl>
                                          <p:spTgt spid="57"/>
                                        </p:tgtEl>
                                        <p:attrNameLst>
                                          <p:attrName>style.visibility</p:attrName>
                                        </p:attrNameLst>
                                      </p:cBhvr>
                                      <p:to>
                                        <p:strVal val="visible"/>
                                      </p:to>
                                    </p:set>
                                    <p:animEffect transition="in" filter="fade">
                                      <p:cBhvr>
                                        <p:cTn id="115" dur="375"/>
                                        <p:tgtEl>
                                          <p:spTgt spid="57"/>
                                        </p:tgtEl>
                                      </p:cBhvr>
                                    </p:animEffect>
                                  </p:childTnLst>
                                </p:cTn>
                              </p:par>
                              <p:par>
                                <p:cTn id="116" presetID="0" presetClass="path" presetSubtype="0" decel="46000" fill="hold" grpId="1" nodeType="withEffect">
                                  <p:stCondLst>
                                    <p:cond delay="3445"/>
                                  </p:stCondLst>
                                  <p:childTnLst>
                                    <p:animMotion origin="layout" path="M -0.00039 -0.00069 C -0.00273 -0.00069 -0.00716 -0.00208 -0.01263 -0.00301 C -0.01797 -0.00393 -0.02683 -0.00555 -0.03295 -0.00648 C -0.0401 -0.00741 -0.1875 -0.02384 -0.22448 -0.02824 " pathEditMode="relative" rAng="0" ptsTypes="AAAA">
                                      <p:cBhvr>
                                        <p:cTn id="117" dur="1125" spd="-100000" fill="hold"/>
                                        <p:tgtEl>
                                          <p:spTgt spid="57"/>
                                        </p:tgtEl>
                                        <p:attrNameLst>
                                          <p:attrName>ppt_x</p:attrName>
                                          <p:attrName>ppt_y</p:attrName>
                                        </p:attrNameLst>
                                      </p:cBhvr>
                                      <p:rCtr x="-11211" y="-1389"/>
                                    </p:animMotion>
                                  </p:childTnLst>
                                </p:cTn>
                              </p:par>
                              <p:par>
                                <p:cTn id="118" presetID="6" presetClass="emph" presetSubtype="0" fill="hold" grpId="2" nodeType="withEffect">
                                  <p:stCondLst>
                                    <p:cond delay="3445"/>
                                  </p:stCondLst>
                                  <p:childTnLst>
                                    <p:animScale>
                                      <p:cBhvr>
                                        <p:cTn id="119" dur="7" fill="hold"/>
                                        <p:tgtEl>
                                          <p:spTgt spid="57"/>
                                        </p:tgtEl>
                                      </p:cBhvr>
                                      <p:by x="300000" y="300000"/>
                                    </p:animScale>
                                  </p:childTnLst>
                                </p:cTn>
                              </p:par>
                              <p:par>
                                <p:cTn id="120" presetID="6" presetClass="emph" presetSubtype="0" decel="100000" fill="hold" grpId="3" nodeType="withEffect">
                                  <p:stCondLst>
                                    <p:cond delay="3445"/>
                                  </p:stCondLst>
                                  <p:childTnLst>
                                    <p:animScale>
                                      <p:cBhvr>
                                        <p:cTn id="121" dur="1125" fill="hold"/>
                                        <p:tgtEl>
                                          <p:spTgt spid="57"/>
                                        </p:tgtEl>
                                      </p:cBhvr>
                                      <p:by x="33000" y="33000"/>
                                    </p:animScale>
                                  </p:childTnLst>
                                </p:cTn>
                              </p:par>
                              <p:par>
                                <p:cTn id="122" presetID="10" presetClass="entr" presetSubtype="0" fill="hold" grpId="0" nodeType="withEffect">
                                  <p:stCondLst>
                                    <p:cond delay="3468"/>
                                  </p:stCondLst>
                                  <p:childTnLst>
                                    <p:set>
                                      <p:cBhvr>
                                        <p:cTn id="123" dur="1" fill="hold">
                                          <p:stCondLst>
                                            <p:cond delay="0"/>
                                          </p:stCondLst>
                                        </p:cTn>
                                        <p:tgtEl>
                                          <p:spTgt spid="58"/>
                                        </p:tgtEl>
                                        <p:attrNameLst>
                                          <p:attrName>style.visibility</p:attrName>
                                        </p:attrNameLst>
                                      </p:cBhvr>
                                      <p:to>
                                        <p:strVal val="visible"/>
                                      </p:to>
                                    </p:set>
                                    <p:animEffect transition="in" filter="fade">
                                      <p:cBhvr>
                                        <p:cTn id="124" dur="375"/>
                                        <p:tgtEl>
                                          <p:spTgt spid="58"/>
                                        </p:tgtEl>
                                      </p:cBhvr>
                                    </p:animEffect>
                                  </p:childTnLst>
                                </p:cTn>
                              </p:par>
                              <p:par>
                                <p:cTn id="125" presetID="0" presetClass="path" presetSubtype="0" decel="46000" fill="hold" grpId="1" nodeType="withEffect">
                                  <p:stCondLst>
                                    <p:cond delay="3468"/>
                                  </p:stCondLst>
                                  <p:childTnLst>
                                    <p:animMotion origin="layout" path="M -0.00026 -0.0007 C -0.05234 0.00069 -0.08046 0.00138 -0.11302 0.00185 C -0.14635 0.00277 -0.20573 0.00393 -0.29921 0.00648 " pathEditMode="relative" rAng="0" ptsTypes="AAA">
                                      <p:cBhvr>
                                        <p:cTn id="126" dur="1125" spd="-100000" fill="hold"/>
                                        <p:tgtEl>
                                          <p:spTgt spid="58"/>
                                        </p:tgtEl>
                                        <p:attrNameLst>
                                          <p:attrName>ppt_x</p:attrName>
                                          <p:attrName>ppt_y</p:attrName>
                                        </p:attrNameLst>
                                      </p:cBhvr>
                                      <p:rCtr x="-14948" y="347"/>
                                    </p:animMotion>
                                  </p:childTnLst>
                                </p:cTn>
                              </p:par>
                              <p:par>
                                <p:cTn id="127" presetID="6" presetClass="emph" presetSubtype="0" fill="hold" grpId="2" nodeType="withEffect">
                                  <p:stCondLst>
                                    <p:cond delay="3468"/>
                                  </p:stCondLst>
                                  <p:childTnLst>
                                    <p:animScale>
                                      <p:cBhvr>
                                        <p:cTn id="128" dur="7" fill="hold"/>
                                        <p:tgtEl>
                                          <p:spTgt spid="58"/>
                                        </p:tgtEl>
                                      </p:cBhvr>
                                      <p:by x="300000" y="300000"/>
                                    </p:animScale>
                                  </p:childTnLst>
                                </p:cTn>
                              </p:par>
                              <p:par>
                                <p:cTn id="129" presetID="6" presetClass="emph" presetSubtype="0" decel="100000" fill="hold" grpId="3" nodeType="withEffect">
                                  <p:stCondLst>
                                    <p:cond delay="3468"/>
                                  </p:stCondLst>
                                  <p:childTnLst>
                                    <p:animScale>
                                      <p:cBhvr>
                                        <p:cTn id="130" dur="1125" fill="hold"/>
                                        <p:tgtEl>
                                          <p:spTgt spid="58"/>
                                        </p:tgtEl>
                                      </p:cBhvr>
                                      <p:by x="33000" y="33000"/>
                                    </p:animScale>
                                  </p:childTnLst>
                                </p:cTn>
                              </p:par>
                              <p:par>
                                <p:cTn id="131" presetID="10" presetClass="entr" presetSubtype="0" fill="hold" grpId="0" nodeType="withEffect">
                                  <p:stCondLst>
                                    <p:cond delay="3295"/>
                                  </p:stCondLst>
                                  <p:childTnLst>
                                    <p:set>
                                      <p:cBhvr>
                                        <p:cTn id="132" dur="1" fill="hold">
                                          <p:stCondLst>
                                            <p:cond delay="0"/>
                                          </p:stCondLst>
                                        </p:cTn>
                                        <p:tgtEl>
                                          <p:spTgt spid="66"/>
                                        </p:tgtEl>
                                        <p:attrNameLst>
                                          <p:attrName>style.visibility</p:attrName>
                                        </p:attrNameLst>
                                      </p:cBhvr>
                                      <p:to>
                                        <p:strVal val="visible"/>
                                      </p:to>
                                    </p:set>
                                    <p:animEffect transition="in" filter="fade">
                                      <p:cBhvr>
                                        <p:cTn id="133" dur="375"/>
                                        <p:tgtEl>
                                          <p:spTgt spid="66"/>
                                        </p:tgtEl>
                                      </p:cBhvr>
                                    </p:animEffect>
                                  </p:childTnLst>
                                </p:cTn>
                              </p:par>
                              <p:par>
                                <p:cTn id="134" presetID="0" presetClass="path" presetSubtype="0" decel="46000" fill="hold" grpId="1" nodeType="withEffect">
                                  <p:stCondLst>
                                    <p:cond delay="3295"/>
                                  </p:stCondLst>
                                  <p:childTnLst>
                                    <p:animMotion origin="layout" path="M -0.00026 -0.0007 C -0.03424 0.00069 -0.0526 0.00116 -0.07382 0.00185 C -0.09544 0.00254 -0.13424 0.0037 -0.19518 0.00602 " pathEditMode="relative" rAng="0" ptsTypes="AAA">
                                      <p:cBhvr>
                                        <p:cTn id="135" dur="1125" spd="-100000" fill="hold"/>
                                        <p:tgtEl>
                                          <p:spTgt spid="66"/>
                                        </p:tgtEl>
                                        <p:attrNameLst>
                                          <p:attrName>ppt_x</p:attrName>
                                          <p:attrName>ppt_y</p:attrName>
                                        </p:attrNameLst>
                                      </p:cBhvr>
                                      <p:rCtr x="-9753" y="324"/>
                                    </p:animMotion>
                                  </p:childTnLst>
                                </p:cTn>
                              </p:par>
                              <p:par>
                                <p:cTn id="136" presetID="10" presetClass="entr" presetSubtype="0" fill="hold" grpId="0" nodeType="withEffect">
                                  <p:stCondLst>
                                    <p:cond delay="3295"/>
                                  </p:stCondLst>
                                  <p:childTnLst>
                                    <p:set>
                                      <p:cBhvr>
                                        <p:cTn id="137" dur="1" fill="hold">
                                          <p:stCondLst>
                                            <p:cond delay="0"/>
                                          </p:stCondLst>
                                        </p:cTn>
                                        <p:tgtEl>
                                          <p:spTgt spid="94"/>
                                        </p:tgtEl>
                                        <p:attrNameLst>
                                          <p:attrName>style.visibility</p:attrName>
                                        </p:attrNameLst>
                                      </p:cBhvr>
                                      <p:to>
                                        <p:strVal val="visible"/>
                                      </p:to>
                                    </p:set>
                                    <p:animEffect transition="in" filter="fade">
                                      <p:cBhvr>
                                        <p:cTn id="138" dur="375"/>
                                        <p:tgtEl>
                                          <p:spTgt spid="94"/>
                                        </p:tgtEl>
                                      </p:cBhvr>
                                    </p:animEffect>
                                  </p:childTnLst>
                                </p:cTn>
                              </p:par>
                              <p:par>
                                <p:cTn id="139" presetID="0" presetClass="path" presetSubtype="0" decel="46000" fill="hold" grpId="1" nodeType="withEffect">
                                  <p:stCondLst>
                                    <p:cond delay="3295"/>
                                  </p:stCondLst>
                                  <p:childTnLst>
                                    <p:animMotion origin="layout" path="M -0.00026 -0.0007 C -0.01302 -0.00232 -0.01992 -0.00278 -0.02787 -0.00348 C -0.03594 -0.00417 -0.05052 -0.00533 -0.07331 -0.00741 " pathEditMode="relative" rAng="0" ptsTypes="AAA">
                                      <p:cBhvr>
                                        <p:cTn id="140" dur="1125" spd="-100000" fill="hold"/>
                                        <p:tgtEl>
                                          <p:spTgt spid="94"/>
                                        </p:tgtEl>
                                        <p:attrNameLst>
                                          <p:attrName>ppt_x</p:attrName>
                                          <p:attrName>ppt_y</p:attrName>
                                        </p:attrNameLst>
                                      </p:cBhvr>
                                      <p:rCtr x="-3659" y="-347"/>
                                    </p:animMotion>
                                  </p:childTnLst>
                                </p:cTn>
                              </p:par>
                              <p:par>
                                <p:cTn id="141" presetID="10" presetClass="entr" presetSubtype="0" fill="hold" grpId="0" nodeType="withEffect">
                                  <p:stCondLst>
                                    <p:cond delay="3295"/>
                                  </p:stCondLst>
                                  <p:childTnLst>
                                    <p:set>
                                      <p:cBhvr>
                                        <p:cTn id="142" dur="1" fill="hold">
                                          <p:stCondLst>
                                            <p:cond delay="0"/>
                                          </p:stCondLst>
                                        </p:cTn>
                                        <p:tgtEl>
                                          <p:spTgt spid="78"/>
                                        </p:tgtEl>
                                        <p:attrNameLst>
                                          <p:attrName>style.visibility</p:attrName>
                                        </p:attrNameLst>
                                      </p:cBhvr>
                                      <p:to>
                                        <p:strVal val="visible"/>
                                      </p:to>
                                    </p:set>
                                    <p:animEffect transition="in" filter="fade">
                                      <p:cBhvr>
                                        <p:cTn id="143" dur="375"/>
                                        <p:tgtEl>
                                          <p:spTgt spid="78"/>
                                        </p:tgtEl>
                                      </p:cBhvr>
                                    </p:animEffect>
                                  </p:childTnLst>
                                </p:cTn>
                              </p:par>
                              <p:par>
                                <p:cTn id="144" presetID="0" presetClass="path" presetSubtype="0" decel="46000" fill="hold" grpId="1" nodeType="withEffect">
                                  <p:stCondLst>
                                    <p:cond delay="3295"/>
                                  </p:stCondLst>
                                  <p:childTnLst>
                                    <p:animMotion origin="layout" path="M -0.00026 -0.00069 C -0.0095 -0.00231 -0.01445 -0.00277 -0.02031 -0.00347 C -0.02617 -0.00416 -0.03659 -0.00532 -0.05312 -0.0074 " pathEditMode="relative" rAng="0" ptsTypes="AAA">
                                      <p:cBhvr>
                                        <p:cTn id="145" dur="1125" spd="-100000" fill="hold"/>
                                        <p:tgtEl>
                                          <p:spTgt spid="78"/>
                                        </p:tgtEl>
                                        <p:attrNameLst>
                                          <p:attrName>ppt_x</p:attrName>
                                          <p:attrName>ppt_y</p:attrName>
                                        </p:attrNameLst>
                                      </p:cBhvr>
                                      <p:rCtr x="-2643" y="-347"/>
                                    </p:animMotion>
                                  </p:childTnLst>
                                </p:cTn>
                              </p:par>
                              <p:par>
                                <p:cTn id="146" presetID="6" presetClass="emph" presetSubtype="0" fill="hold" grpId="2" nodeType="withEffect">
                                  <p:stCondLst>
                                    <p:cond delay="3295"/>
                                  </p:stCondLst>
                                  <p:childTnLst>
                                    <p:animScale>
                                      <p:cBhvr>
                                        <p:cTn id="147" dur="7" fill="hold"/>
                                        <p:tgtEl>
                                          <p:spTgt spid="78"/>
                                        </p:tgtEl>
                                      </p:cBhvr>
                                      <p:by x="300000" y="300000"/>
                                    </p:animScale>
                                  </p:childTnLst>
                                </p:cTn>
                              </p:par>
                              <p:par>
                                <p:cTn id="148" presetID="6" presetClass="emph" presetSubtype="0" decel="100000" fill="hold" grpId="3" nodeType="withEffect">
                                  <p:stCondLst>
                                    <p:cond delay="3295"/>
                                  </p:stCondLst>
                                  <p:childTnLst>
                                    <p:animScale>
                                      <p:cBhvr>
                                        <p:cTn id="149" dur="1125" fill="hold"/>
                                        <p:tgtEl>
                                          <p:spTgt spid="78"/>
                                        </p:tgtEl>
                                      </p:cBhvr>
                                      <p:by x="33000" y="33000"/>
                                    </p:animScale>
                                  </p:childTnLst>
                                </p:cTn>
                              </p:par>
                              <p:par>
                                <p:cTn id="150" presetID="10" presetClass="entr" presetSubtype="0" fill="hold" grpId="0" nodeType="withEffect">
                                  <p:stCondLst>
                                    <p:cond delay="3520"/>
                                  </p:stCondLst>
                                  <p:childTnLst>
                                    <p:set>
                                      <p:cBhvr>
                                        <p:cTn id="151" dur="1" fill="hold">
                                          <p:stCondLst>
                                            <p:cond delay="0"/>
                                          </p:stCondLst>
                                        </p:cTn>
                                        <p:tgtEl>
                                          <p:spTgt spid="89"/>
                                        </p:tgtEl>
                                        <p:attrNameLst>
                                          <p:attrName>style.visibility</p:attrName>
                                        </p:attrNameLst>
                                      </p:cBhvr>
                                      <p:to>
                                        <p:strVal val="visible"/>
                                      </p:to>
                                    </p:set>
                                    <p:animEffect transition="in" filter="fade">
                                      <p:cBhvr>
                                        <p:cTn id="152" dur="375"/>
                                        <p:tgtEl>
                                          <p:spTgt spid="89"/>
                                        </p:tgtEl>
                                      </p:cBhvr>
                                    </p:animEffect>
                                  </p:childTnLst>
                                </p:cTn>
                              </p:par>
                              <p:par>
                                <p:cTn id="153" presetID="0" presetClass="path" presetSubtype="0" decel="46000" fill="hold" grpId="1" nodeType="withEffect">
                                  <p:stCondLst>
                                    <p:cond delay="3520"/>
                                  </p:stCondLst>
                                  <p:childTnLst>
                                    <p:animMotion origin="layout" path="M 7.03105E-17 4.44444E-6 C -0.05299 0.00463 -0.05872 0.00925 -0.07357 0.0074 C -0.08854 0.00532 -0.12109 0.00138 -0.17448 -0.0095 " pathEditMode="relative" rAng="0" ptsTypes="AAA">
                                      <p:cBhvr>
                                        <p:cTn id="154" dur="1125" spd="-100000" fill="hold"/>
                                        <p:tgtEl>
                                          <p:spTgt spid="89"/>
                                        </p:tgtEl>
                                        <p:attrNameLst>
                                          <p:attrName>ppt_x</p:attrName>
                                          <p:attrName>ppt_y</p:attrName>
                                        </p:attrNameLst>
                                      </p:cBhvr>
                                      <p:rCtr x="-8724" y="-93"/>
                                    </p:animMotion>
                                  </p:childTnLst>
                                </p:cTn>
                              </p:par>
                              <p:par>
                                <p:cTn id="155" presetID="10" presetClass="entr" presetSubtype="0" fill="hold" grpId="0" nodeType="withEffect">
                                  <p:stCondLst>
                                    <p:cond delay="3520"/>
                                  </p:stCondLst>
                                  <p:childTnLst>
                                    <p:set>
                                      <p:cBhvr>
                                        <p:cTn id="156" dur="1" fill="hold">
                                          <p:stCondLst>
                                            <p:cond delay="0"/>
                                          </p:stCondLst>
                                        </p:cTn>
                                        <p:tgtEl>
                                          <p:spTgt spid="56"/>
                                        </p:tgtEl>
                                        <p:attrNameLst>
                                          <p:attrName>style.visibility</p:attrName>
                                        </p:attrNameLst>
                                      </p:cBhvr>
                                      <p:to>
                                        <p:strVal val="visible"/>
                                      </p:to>
                                    </p:set>
                                    <p:animEffect transition="in" filter="fade">
                                      <p:cBhvr>
                                        <p:cTn id="157" dur="375"/>
                                        <p:tgtEl>
                                          <p:spTgt spid="56"/>
                                        </p:tgtEl>
                                      </p:cBhvr>
                                    </p:animEffect>
                                  </p:childTnLst>
                                </p:cTn>
                              </p:par>
                              <p:par>
                                <p:cTn id="158" presetID="0" presetClass="path" presetSubtype="0" decel="46000" fill="hold" grpId="1" nodeType="withEffect">
                                  <p:stCondLst>
                                    <p:cond delay="3520"/>
                                  </p:stCondLst>
                                  <p:childTnLst>
                                    <p:animMotion origin="layout" path="M -0.00026 -0.00069 C -0.0013 -0.00139 -0.00404 -0.00139 -0.00664 -0.00139 C -0.00873 -0.00162 -0.01276 -0.00162 -0.01589 -0.00278 C -0.01966 -0.00278 -0.03919 -0.00486 -0.04675 -0.00555 " pathEditMode="relative" rAng="0" ptsTypes="AAAA">
                                      <p:cBhvr>
                                        <p:cTn id="159" dur="1125" spd="-100000" fill="hold"/>
                                        <p:tgtEl>
                                          <p:spTgt spid="56"/>
                                        </p:tgtEl>
                                        <p:attrNameLst>
                                          <p:attrName>ppt_x</p:attrName>
                                          <p:attrName>ppt_y</p:attrName>
                                        </p:attrNameLst>
                                      </p:cBhvr>
                                      <p:rCtr x="-2331" y="-255"/>
                                    </p:animMotion>
                                  </p:childTnLst>
                                </p:cTn>
                              </p:par>
                              <p:par>
                                <p:cTn id="160" presetID="6" presetClass="emph" presetSubtype="0" fill="hold" grpId="2" nodeType="withEffect">
                                  <p:stCondLst>
                                    <p:cond delay="3520"/>
                                  </p:stCondLst>
                                  <p:childTnLst>
                                    <p:animScale>
                                      <p:cBhvr>
                                        <p:cTn id="161" dur="7" fill="hold"/>
                                        <p:tgtEl>
                                          <p:spTgt spid="56"/>
                                        </p:tgtEl>
                                      </p:cBhvr>
                                      <p:by x="300000" y="300000"/>
                                    </p:animScale>
                                  </p:childTnLst>
                                </p:cTn>
                              </p:par>
                              <p:par>
                                <p:cTn id="162" presetID="6" presetClass="emph" presetSubtype="0" decel="100000" fill="hold" grpId="3" nodeType="withEffect">
                                  <p:stCondLst>
                                    <p:cond delay="3520"/>
                                  </p:stCondLst>
                                  <p:childTnLst>
                                    <p:animScale>
                                      <p:cBhvr>
                                        <p:cTn id="163" dur="1125" fill="hold"/>
                                        <p:tgtEl>
                                          <p:spTgt spid="56"/>
                                        </p:tgtEl>
                                      </p:cBhvr>
                                      <p:by x="33000" y="33000"/>
                                    </p:animScale>
                                  </p:childTnLst>
                                </p:cTn>
                              </p:par>
                              <p:par>
                                <p:cTn id="164" presetID="10" presetClass="entr" presetSubtype="0" fill="hold" grpId="0" nodeType="withEffect">
                                  <p:stCondLst>
                                    <p:cond delay="3453"/>
                                  </p:stCondLst>
                                  <p:childTnLst>
                                    <p:set>
                                      <p:cBhvr>
                                        <p:cTn id="165" dur="1" fill="hold">
                                          <p:stCondLst>
                                            <p:cond delay="0"/>
                                          </p:stCondLst>
                                        </p:cTn>
                                        <p:tgtEl>
                                          <p:spTgt spid="95"/>
                                        </p:tgtEl>
                                        <p:attrNameLst>
                                          <p:attrName>style.visibility</p:attrName>
                                        </p:attrNameLst>
                                      </p:cBhvr>
                                      <p:to>
                                        <p:strVal val="visible"/>
                                      </p:to>
                                    </p:set>
                                    <p:animEffect transition="in" filter="fade">
                                      <p:cBhvr>
                                        <p:cTn id="166" dur="375"/>
                                        <p:tgtEl>
                                          <p:spTgt spid="95"/>
                                        </p:tgtEl>
                                      </p:cBhvr>
                                    </p:animEffect>
                                  </p:childTnLst>
                                </p:cTn>
                              </p:par>
                              <p:par>
                                <p:cTn id="167" presetID="0" presetClass="path" presetSubtype="0" decel="46000" fill="hold" grpId="1" nodeType="withEffect">
                                  <p:stCondLst>
                                    <p:cond delay="3453"/>
                                  </p:stCondLst>
                                  <p:childTnLst>
                                    <p:animMotion origin="layout" path="M -0.00026 -0.0007 C -0.0069 -0.0007 -0.02434 0.01504 -0.04049 0.02268 C -0.05716 0.0294 -0.07447 0.03565 -0.0996 0.0412 C -0.12434 0.04629 -0.12942 0.03171 -0.17734 0.04491 " pathEditMode="relative" rAng="0" ptsTypes="AAAA">
                                      <p:cBhvr>
                                        <p:cTn id="168" dur="1125" spd="-100000" fill="hold"/>
                                        <p:tgtEl>
                                          <p:spTgt spid="95"/>
                                        </p:tgtEl>
                                        <p:attrNameLst>
                                          <p:attrName>ppt_x</p:attrName>
                                          <p:attrName>ppt_y</p:attrName>
                                        </p:attrNameLst>
                                      </p:cBhvr>
                                      <p:rCtr x="-8854" y="2269"/>
                                    </p:animMotion>
                                  </p:childTnLst>
                                </p:cTn>
                              </p:par>
                              <p:par>
                                <p:cTn id="169" presetID="10" presetClass="entr" presetSubtype="0" fill="hold" grpId="0" nodeType="withEffect">
                                  <p:stCondLst>
                                    <p:cond delay="3265"/>
                                  </p:stCondLst>
                                  <p:childTnLst>
                                    <p:set>
                                      <p:cBhvr>
                                        <p:cTn id="170" dur="1" fill="hold">
                                          <p:stCondLst>
                                            <p:cond delay="0"/>
                                          </p:stCondLst>
                                        </p:cTn>
                                        <p:tgtEl>
                                          <p:spTgt spid="97"/>
                                        </p:tgtEl>
                                        <p:attrNameLst>
                                          <p:attrName>style.visibility</p:attrName>
                                        </p:attrNameLst>
                                      </p:cBhvr>
                                      <p:to>
                                        <p:strVal val="visible"/>
                                      </p:to>
                                    </p:set>
                                    <p:animEffect transition="in" filter="fade">
                                      <p:cBhvr>
                                        <p:cTn id="171" dur="375"/>
                                        <p:tgtEl>
                                          <p:spTgt spid="97"/>
                                        </p:tgtEl>
                                      </p:cBhvr>
                                    </p:animEffect>
                                  </p:childTnLst>
                                </p:cTn>
                              </p:par>
                              <p:par>
                                <p:cTn id="172" presetID="0" presetClass="path" presetSubtype="0" decel="46000" fill="hold" grpId="1" nodeType="withEffect">
                                  <p:stCondLst>
                                    <p:cond delay="3265"/>
                                  </p:stCondLst>
                                  <p:childTnLst>
                                    <p:animMotion origin="layout" path="M -0.00026 -0.0007 C -0.02617 -0.00394 -0.03034 -0.00394 -0.04701 -0.0088 C -0.06458 -0.01505 -0.075 -0.02153 -0.10169 -0.03727 " pathEditMode="relative" rAng="0" ptsTypes="AAA">
                                      <p:cBhvr>
                                        <p:cTn id="173" dur="1125" spd="-100000" fill="hold"/>
                                        <p:tgtEl>
                                          <p:spTgt spid="97"/>
                                        </p:tgtEl>
                                        <p:attrNameLst>
                                          <p:attrName>ppt_x</p:attrName>
                                          <p:attrName>ppt_y</p:attrName>
                                        </p:attrNameLst>
                                      </p:cBhvr>
                                      <p:rCtr x="-5078" y="-1829"/>
                                    </p:animMotion>
                                  </p:childTnLst>
                                </p:cTn>
                              </p:par>
                              <p:par>
                                <p:cTn id="174" presetID="10" presetClass="entr" presetSubtype="0" fill="hold" grpId="0" nodeType="withEffect">
                                  <p:stCondLst>
                                    <p:cond delay="2703"/>
                                  </p:stCondLst>
                                  <p:childTnLst>
                                    <p:set>
                                      <p:cBhvr>
                                        <p:cTn id="175" dur="1" fill="hold">
                                          <p:stCondLst>
                                            <p:cond delay="0"/>
                                          </p:stCondLst>
                                        </p:cTn>
                                        <p:tgtEl>
                                          <p:spTgt spid="81"/>
                                        </p:tgtEl>
                                        <p:attrNameLst>
                                          <p:attrName>style.visibility</p:attrName>
                                        </p:attrNameLst>
                                      </p:cBhvr>
                                      <p:to>
                                        <p:strVal val="visible"/>
                                      </p:to>
                                    </p:set>
                                    <p:animEffect transition="in" filter="fade">
                                      <p:cBhvr>
                                        <p:cTn id="176" dur="375"/>
                                        <p:tgtEl>
                                          <p:spTgt spid="81"/>
                                        </p:tgtEl>
                                      </p:cBhvr>
                                    </p:animEffect>
                                  </p:childTnLst>
                                </p:cTn>
                              </p:par>
                              <p:par>
                                <p:cTn id="177" presetID="0" presetClass="path" presetSubtype="0" decel="46000" fill="hold" grpId="1" nodeType="withEffect">
                                  <p:stCondLst>
                                    <p:cond delay="2703"/>
                                  </p:stCondLst>
                                  <p:childTnLst>
                                    <p:animMotion origin="layout" path="M -0.00026 -0.0007 C -0.01172 -0.00232 -0.01784 -0.00278 -0.02487 -0.00347 C -0.03216 -0.00417 -0.04518 -0.00533 -0.06549 -0.00741 " pathEditMode="relative" rAng="0" ptsTypes="AAA">
                                      <p:cBhvr>
                                        <p:cTn id="178" dur="1125" spd="-100000" fill="hold"/>
                                        <p:tgtEl>
                                          <p:spTgt spid="81"/>
                                        </p:tgtEl>
                                        <p:attrNameLst>
                                          <p:attrName>ppt_x</p:attrName>
                                          <p:attrName>ppt_y</p:attrName>
                                        </p:attrNameLst>
                                      </p:cBhvr>
                                      <p:rCtr x="-3268" y="-347"/>
                                    </p:animMotion>
                                  </p:childTnLst>
                                </p:cTn>
                              </p:par>
                              <p:par>
                                <p:cTn id="179" presetID="10" presetClass="entr" presetSubtype="0" fill="hold" grpId="0" nodeType="withEffect">
                                  <p:stCondLst>
                                    <p:cond delay="2890"/>
                                  </p:stCondLst>
                                  <p:childTnLst>
                                    <p:set>
                                      <p:cBhvr>
                                        <p:cTn id="180" dur="1" fill="hold">
                                          <p:stCondLst>
                                            <p:cond delay="0"/>
                                          </p:stCondLst>
                                        </p:cTn>
                                        <p:tgtEl>
                                          <p:spTgt spid="72"/>
                                        </p:tgtEl>
                                        <p:attrNameLst>
                                          <p:attrName>style.visibility</p:attrName>
                                        </p:attrNameLst>
                                      </p:cBhvr>
                                      <p:to>
                                        <p:strVal val="visible"/>
                                      </p:to>
                                    </p:set>
                                    <p:animEffect transition="in" filter="fade">
                                      <p:cBhvr>
                                        <p:cTn id="181" dur="375"/>
                                        <p:tgtEl>
                                          <p:spTgt spid="72"/>
                                        </p:tgtEl>
                                      </p:cBhvr>
                                    </p:animEffect>
                                  </p:childTnLst>
                                </p:cTn>
                              </p:par>
                              <p:par>
                                <p:cTn id="182" presetID="0" presetClass="path" presetSubtype="0" decel="46000" fill="hold" grpId="1" nodeType="withEffect">
                                  <p:stCondLst>
                                    <p:cond delay="2890"/>
                                  </p:stCondLst>
                                  <p:childTnLst>
                                    <p:animMotion origin="layout" path="M -0.00026 -0.00069 C -0.01159 0.00232 -0.01771 0.00325 -0.02487 0.0044 C -0.03216 0.00602 -0.04505 0.00857 -0.06537 0.0132 " pathEditMode="relative" rAng="0" ptsTypes="AAA">
                                      <p:cBhvr>
                                        <p:cTn id="183" dur="1125" spd="-100000" fill="hold"/>
                                        <p:tgtEl>
                                          <p:spTgt spid="72"/>
                                        </p:tgtEl>
                                        <p:attrNameLst>
                                          <p:attrName>ppt_x</p:attrName>
                                          <p:attrName>ppt_y</p:attrName>
                                        </p:attrNameLst>
                                      </p:cBhvr>
                                      <p:rCtr x="-3255" y="694"/>
                                    </p:animMotion>
                                  </p:childTnLst>
                                </p:cTn>
                              </p:par>
                              <p:par>
                                <p:cTn id="184" presetID="6" presetClass="emph" presetSubtype="0" fill="hold" grpId="2" nodeType="withEffect">
                                  <p:stCondLst>
                                    <p:cond delay="3265"/>
                                  </p:stCondLst>
                                  <p:childTnLst>
                                    <p:animScale>
                                      <p:cBhvr>
                                        <p:cTn id="185" dur="7" fill="hold"/>
                                        <p:tgtEl>
                                          <p:spTgt spid="72"/>
                                        </p:tgtEl>
                                      </p:cBhvr>
                                      <p:by x="300000" y="300000"/>
                                    </p:animScale>
                                  </p:childTnLst>
                                </p:cTn>
                              </p:par>
                              <p:par>
                                <p:cTn id="186" presetID="6" presetClass="emph" presetSubtype="0" decel="100000" fill="hold" grpId="3" nodeType="withEffect">
                                  <p:stCondLst>
                                    <p:cond delay="3265"/>
                                  </p:stCondLst>
                                  <p:childTnLst>
                                    <p:animScale>
                                      <p:cBhvr>
                                        <p:cTn id="187" dur="1125" fill="hold"/>
                                        <p:tgtEl>
                                          <p:spTgt spid="72"/>
                                        </p:tgtEl>
                                      </p:cBhvr>
                                      <p:by x="33000" y="33000"/>
                                    </p:animScale>
                                  </p:childTnLst>
                                </p:cTn>
                              </p:par>
                              <p:par>
                                <p:cTn id="188" presetID="10" presetClass="entr" presetSubtype="0" fill="hold" grpId="0" nodeType="withEffect">
                                  <p:stCondLst>
                                    <p:cond delay="3140"/>
                                  </p:stCondLst>
                                  <p:childTnLst>
                                    <p:set>
                                      <p:cBhvr>
                                        <p:cTn id="189" dur="1" fill="hold">
                                          <p:stCondLst>
                                            <p:cond delay="0"/>
                                          </p:stCondLst>
                                        </p:cTn>
                                        <p:tgtEl>
                                          <p:spTgt spid="122"/>
                                        </p:tgtEl>
                                        <p:attrNameLst>
                                          <p:attrName>style.visibility</p:attrName>
                                        </p:attrNameLst>
                                      </p:cBhvr>
                                      <p:to>
                                        <p:strVal val="visible"/>
                                      </p:to>
                                    </p:set>
                                    <p:animEffect transition="in" filter="fade">
                                      <p:cBhvr>
                                        <p:cTn id="190" dur="375"/>
                                        <p:tgtEl>
                                          <p:spTgt spid="122"/>
                                        </p:tgtEl>
                                      </p:cBhvr>
                                    </p:animEffect>
                                  </p:childTnLst>
                                </p:cTn>
                              </p:par>
                              <p:par>
                                <p:cTn id="191" presetID="0" presetClass="path" presetSubtype="0" decel="46000" fill="hold" grpId="1" nodeType="withEffect">
                                  <p:stCondLst>
                                    <p:cond delay="3140"/>
                                  </p:stCondLst>
                                  <p:childTnLst>
                                    <p:animMotion origin="layout" path="M -0.00026 -0.00069 C -0.04597 0.00996 -0.07318 0.02986 -0.0974 0.04005 C -0.12123 0.04977 -0.17526 0.08172 -0.25938 0.15 " pathEditMode="relative" rAng="0" ptsTypes="AAA">
                                      <p:cBhvr>
                                        <p:cTn id="192" dur="1000" spd="-100000" fill="hold"/>
                                        <p:tgtEl>
                                          <p:spTgt spid="122"/>
                                        </p:tgtEl>
                                        <p:attrNameLst>
                                          <p:attrName>ppt_x</p:attrName>
                                          <p:attrName>ppt_y</p:attrName>
                                        </p:attrNameLst>
                                      </p:cBhvr>
                                      <p:rCtr x="-12956" y="7523"/>
                                    </p:animMotion>
                                  </p:childTnLst>
                                </p:cTn>
                              </p:par>
                              <p:par>
                                <p:cTn id="193" presetID="6" presetClass="emph" presetSubtype="0" fill="hold" grpId="2" nodeType="withEffect">
                                  <p:stCondLst>
                                    <p:cond delay="3140"/>
                                  </p:stCondLst>
                                  <p:childTnLst>
                                    <p:animScale>
                                      <p:cBhvr>
                                        <p:cTn id="194" dur="7" fill="hold"/>
                                        <p:tgtEl>
                                          <p:spTgt spid="122"/>
                                        </p:tgtEl>
                                      </p:cBhvr>
                                      <p:by x="500000" y="500000"/>
                                    </p:animScale>
                                  </p:childTnLst>
                                </p:cTn>
                              </p:par>
                              <p:par>
                                <p:cTn id="195" presetID="6" presetClass="emph" presetSubtype="0" decel="100000" fill="hold" grpId="3" nodeType="withEffect">
                                  <p:stCondLst>
                                    <p:cond delay="3140"/>
                                  </p:stCondLst>
                                  <p:childTnLst>
                                    <p:animScale>
                                      <p:cBhvr>
                                        <p:cTn id="196" dur="1000" fill="hold"/>
                                        <p:tgtEl>
                                          <p:spTgt spid="122"/>
                                        </p:tgtEl>
                                      </p:cBhvr>
                                      <p:by x="20000" y="20000"/>
                                    </p:animScale>
                                  </p:childTnLst>
                                </p:cTn>
                              </p:par>
                              <p:par>
                                <p:cTn id="197" presetID="10" presetClass="entr" presetSubtype="0" fill="hold" grpId="0" nodeType="withEffect">
                                  <p:stCondLst>
                                    <p:cond delay="3265"/>
                                  </p:stCondLst>
                                  <p:childTnLst>
                                    <p:set>
                                      <p:cBhvr>
                                        <p:cTn id="198" dur="1" fill="hold">
                                          <p:stCondLst>
                                            <p:cond delay="0"/>
                                          </p:stCondLst>
                                        </p:cTn>
                                        <p:tgtEl>
                                          <p:spTgt spid="124"/>
                                        </p:tgtEl>
                                        <p:attrNameLst>
                                          <p:attrName>style.visibility</p:attrName>
                                        </p:attrNameLst>
                                      </p:cBhvr>
                                      <p:to>
                                        <p:strVal val="visible"/>
                                      </p:to>
                                    </p:set>
                                    <p:animEffect transition="in" filter="fade">
                                      <p:cBhvr>
                                        <p:cTn id="199" dur="375"/>
                                        <p:tgtEl>
                                          <p:spTgt spid="124"/>
                                        </p:tgtEl>
                                      </p:cBhvr>
                                    </p:animEffect>
                                  </p:childTnLst>
                                </p:cTn>
                              </p:par>
                              <p:par>
                                <p:cTn id="200" presetID="0" presetClass="path" presetSubtype="0" decel="100000" fill="hold" grpId="1" nodeType="withEffect">
                                  <p:stCondLst>
                                    <p:cond delay="3265"/>
                                  </p:stCondLst>
                                  <p:childTnLst>
                                    <p:animMotion origin="layout" path="M 3.95833E-6 0.00417 C -0.03829 0.00139 -0.23086 0.00856 -0.25677 0.00995 C -0.28282 0.01111 -0.5375 0.01852 -0.703 0.02106 " pathEditMode="relative" rAng="0" ptsTypes="AAA">
                                      <p:cBhvr>
                                        <p:cTn id="201" dur="1688" spd="-100000" fill="hold"/>
                                        <p:tgtEl>
                                          <p:spTgt spid="124"/>
                                        </p:tgtEl>
                                        <p:attrNameLst>
                                          <p:attrName>ppt_x</p:attrName>
                                          <p:attrName>ppt_y</p:attrName>
                                        </p:attrNameLst>
                                      </p:cBhvr>
                                      <p:rCtr x="-35156" y="810"/>
                                    </p:animMotion>
                                  </p:childTnLst>
                                </p:cTn>
                              </p:par>
                              <p:par>
                                <p:cTn id="202" presetID="6" presetClass="emph" presetSubtype="0" fill="hold" grpId="2" nodeType="withEffect">
                                  <p:stCondLst>
                                    <p:cond delay="3265"/>
                                  </p:stCondLst>
                                  <p:childTnLst>
                                    <p:animScale>
                                      <p:cBhvr>
                                        <p:cTn id="203" dur="7" fill="hold"/>
                                        <p:tgtEl>
                                          <p:spTgt spid="124"/>
                                        </p:tgtEl>
                                      </p:cBhvr>
                                      <p:by x="200000" y="200000"/>
                                    </p:animScale>
                                  </p:childTnLst>
                                </p:cTn>
                              </p:par>
                              <p:par>
                                <p:cTn id="204" presetID="6" presetClass="emph" presetSubtype="0" decel="100000" fill="hold" grpId="3" nodeType="withEffect">
                                  <p:stCondLst>
                                    <p:cond delay="3265"/>
                                  </p:stCondLst>
                                  <p:childTnLst>
                                    <p:animScale>
                                      <p:cBhvr>
                                        <p:cTn id="205" dur="1688" fill="hold"/>
                                        <p:tgtEl>
                                          <p:spTgt spid="124"/>
                                        </p:tgtEl>
                                      </p:cBhvr>
                                      <p:by x="50000" y="50000"/>
                                    </p:animScale>
                                  </p:childTnLst>
                                </p:cTn>
                              </p:par>
                              <p:par>
                                <p:cTn id="206" presetID="10" presetClass="entr" presetSubtype="0" fill="hold" grpId="1" nodeType="withEffect">
                                  <p:stCondLst>
                                    <p:cond delay="1000"/>
                                  </p:stCondLst>
                                  <p:childTnLst>
                                    <p:set>
                                      <p:cBhvr>
                                        <p:cTn id="207" dur="1" fill="hold">
                                          <p:stCondLst>
                                            <p:cond delay="0"/>
                                          </p:stCondLst>
                                        </p:cTn>
                                        <p:tgtEl>
                                          <p:spTgt spid="129"/>
                                        </p:tgtEl>
                                        <p:attrNameLst>
                                          <p:attrName>style.visibility</p:attrName>
                                        </p:attrNameLst>
                                      </p:cBhvr>
                                      <p:to>
                                        <p:strVal val="visible"/>
                                      </p:to>
                                    </p:set>
                                    <p:animEffect transition="in" filter="fade">
                                      <p:cBhvr>
                                        <p:cTn id="208" dur="2000"/>
                                        <p:tgtEl>
                                          <p:spTgt spid="129"/>
                                        </p:tgtEl>
                                      </p:cBhvr>
                                    </p:animEffect>
                                  </p:childTnLst>
                                </p:cTn>
                              </p:par>
                              <p:par>
                                <p:cTn id="209" presetID="42" presetClass="entr" presetSubtype="0" fill="hold" grpId="0" nodeType="withEffect">
                                  <p:stCondLst>
                                    <p:cond delay="1000"/>
                                  </p:stCondLst>
                                  <p:childTnLst>
                                    <p:set>
                                      <p:cBhvr>
                                        <p:cTn id="210" dur="1" fill="hold">
                                          <p:stCondLst>
                                            <p:cond delay="0"/>
                                          </p:stCondLst>
                                        </p:cTn>
                                        <p:tgtEl>
                                          <p:spTgt spid="129"/>
                                        </p:tgtEl>
                                        <p:attrNameLst>
                                          <p:attrName>style.visibility</p:attrName>
                                        </p:attrNameLst>
                                      </p:cBhvr>
                                      <p:to>
                                        <p:strVal val="visible"/>
                                      </p:to>
                                    </p:set>
                                    <p:animEffect transition="in" filter="fade">
                                      <p:cBhvr>
                                        <p:cTn id="211" dur="1500"/>
                                        <p:tgtEl>
                                          <p:spTgt spid="129"/>
                                        </p:tgtEl>
                                      </p:cBhvr>
                                    </p:animEffect>
                                    <p:anim calcmode="lin" valueType="num">
                                      <p:cBhvr>
                                        <p:cTn id="212" dur="1500" fill="hold"/>
                                        <p:tgtEl>
                                          <p:spTgt spid="129"/>
                                        </p:tgtEl>
                                        <p:attrNameLst>
                                          <p:attrName>ppt_x</p:attrName>
                                        </p:attrNameLst>
                                      </p:cBhvr>
                                      <p:tavLst>
                                        <p:tav tm="0">
                                          <p:val>
                                            <p:strVal val="#ppt_x"/>
                                          </p:val>
                                        </p:tav>
                                        <p:tav tm="100000">
                                          <p:val>
                                            <p:strVal val="#ppt_x"/>
                                          </p:val>
                                        </p:tav>
                                      </p:tavLst>
                                    </p:anim>
                                    <p:anim calcmode="lin" valueType="num">
                                      <p:cBhvr>
                                        <p:cTn id="213" dur="1500" fill="hold"/>
                                        <p:tgtEl>
                                          <p:spTgt spid="1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5" grpId="0" animBg="1"/>
      <p:bldP spid="25" grpId="1" animBg="1"/>
      <p:bldP spid="31" grpId="0" animBg="1"/>
      <p:bldP spid="31" grpId="1" animBg="1"/>
      <p:bldP spid="32" grpId="0" animBg="1"/>
      <p:bldP spid="32" grpId="1" animBg="1"/>
      <p:bldP spid="32" grpId="2" animBg="1"/>
      <p:bldP spid="32" grpId="3" animBg="1"/>
      <p:bldP spid="38" grpId="0" animBg="1"/>
      <p:bldP spid="38" grpId="1" animBg="1"/>
      <p:bldP spid="55" grpId="0" animBg="1"/>
      <p:bldP spid="55" grpId="1" animBg="1"/>
      <p:bldP spid="55" grpId="2" animBg="1"/>
      <p:bldP spid="55" grpId="3" animBg="1"/>
      <p:bldP spid="56" grpId="0" animBg="1"/>
      <p:bldP spid="56" grpId="1" animBg="1"/>
      <p:bldP spid="56" grpId="2" animBg="1"/>
      <p:bldP spid="56" grpId="3" animBg="1"/>
      <p:bldP spid="57" grpId="0" animBg="1"/>
      <p:bldP spid="57" grpId="1" animBg="1"/>
      <p:bldP spid="57" grpId="2" animBg="1"/>
      <p:bldP spid="57" grpId="3" animBg="1"/>
      <p:bldP spid="58" grpId="0" animBg="1"/>
      <p:bldP spid="58" grpId="1" animBg="1"/>
      <p:bldP spid="58" grpId="2" animBg="1"/>
      <p:bldP spid="58" grpId="3" animBg="1"/>
      <p:bldP spid="66" grpId="0" animBg="1"/>
      <p:bldP spid="66" grpId="1" animBg="1"/>
      <p:bldP spid="72" grpId="0" animBg="1"/>
      <p:bldP spid="72" grpId="1" animBg="1"/>
      <p:bldP spid="72" grpId="2" animBg="1"/>
      <p:bldP spid="72" grpId="3" animBg="1"/>
      <p:bldP spid="78" grpId="0" animBg="1"/>
      <p:bldP spid="78" grpId="1" animBg="1"/>
      <p:bldP spid="78" grpId="2" animBg="1"/>
      <p:bldP spid="78" grpId="3" animBg="1"/>
      <p:bldP spid="81" grpId="0" animBg="1"/>
      <p:bldP spid="81" grpId="1" animBg="1"/>
      <p:bldP spid="89" grpId="0" animBg="1"/>
      <p:bldP spid="89" grpId="1" animBg="1"/>
      <p:bldP spid="94" grpId="0" animBg="1"/>
      <p:bldP spid="94" grpId="1" animBg="1"/>
      <p:bldP spid="95" grpId="0" animBg="1"/>
      <p:bldP spid="95" grpId="1" animBg="1"/>
      <p:bldP spid="97" grpId="0" animBg="1"/>
      <p:bldP spid="97" grpId="1" animBg="1"/>
      <p:bldP spid="99" grpId="0" animBg="1"/>
      <p:bldP spid="99" grpId="1" animBg="1"/>
      <p:bldP spid="99" grpId="2" animBg="1"/>
      <p:bldP spid="99" grpId="3" animBg="1"/>
      <p:bldP spid="117" grpId="0" animBg="1"/>
      <p:bldP spid="117" grpId="1" animBg="1"/>
      <p:bldP spid="122" grpId="0" animBg="1"/>
      <p:bldP spid="122" grpId="1" animBg="1"/>
      <p:bldP spid="122" grpId="2" animBg="1"/>
      <p:bldP spid="122" grpId="3" animBg="1"/>
      <p:bldP spid="123" grpId="0" animBg="1"/>
      <p:bldP spid="123" grpId="1" animBg="1"/>
      <p:bldP spid="123" grpId="2" animBg="1"/>
      <p:bldP spid="123" grpId="3" animBg="1"/>
      <p:bldP spid="124" grpId="0" animBg="1"/>
      <p:bldP spid="124" grpId="1" animBg="1"/>
      <p:bldP spid="124" grpId="2" animBg="1"/>
      <p:bldP spid="124" grpId="3" animBg="1"/>
      <p:bldP spid="126" grpId="0" animBg="1"/>
      <p:bldP spid="126" grpId="1" animBg="1"/>
      <p:bldP spid="129" grpId="0"/>
      <p:bldP spid="129"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Freeform 191"/>
          <p:cNvSpPr>
            <a:spLocks/>
          </p:cNvSpPr>
          <p:nvPr/>
        </p:nvSpPr>
        <p:spPr bwMode="auto">
          <a:xfrm>
            <a:off x="9979163" y="1889886"/>
            <a:ext cx="89145" cy="77073"/>
          </a:xfrm>
          <a:custGeom>
            <a:avLst/>
            <a:gdLst>
              <a:gd name="T0" fmla="*/ 41 w 81"/>
              <a:gd name="T1" fmla="*/ 0 h 70"/>
              <a:gd name="T2" fmla="*/ 24 w 81"/>
              <a:gd name="T3" fmla="*/ 4 h 70"/>
              <a:gd name="T4" fmla="*/ 9 w 81"/>
              <a:gd name="T5" fmla="*/ 51 h 70"/>
              <a:gd name="T6" fmla="*/ 41 w 81"/>
              <a:gd name="T7" fmla="*/ 70 h 70"/>
              <a:gd name="T8" fmla="*/ 57 w 81"/>
              <a:gd name="T9" fmla="*/ 66 h 70"/>
              <a:gd name="T10" fmla="*/ 72 w 81"/>
              <a:gd name="T11" fmla="*/ 19 h 70"/>
              <a:gd name="T12" fmla="*/ 41 w 81"/>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81" h="70">
                <a:moveTo>
                  <a:pt x="41" y="0"/>
                </a:moveTo>
                <a:cubicBezTo>
                  <a:pt x="35" y="0"/>
                  <a:pt x="30" y="1"/>
                  <a:pt x="24" y="4"/>
                </a:cubicBezTo>
                <a:cubicBezTo>
                  <a:pt x="7" y="13"/>
                  <a:pt x="0" y="34"/>
                  <a:pt x="9" y="51"/>
                </a:cubicBezTo>
                <a:cubicBezTo>
                  <a:pt x="16" y="64"/>
                  <a:pt x="28" y="70"/>
                  <a:pt x="41" y="70"/>
                </a:cubicBezTo>
                <a:cubicBezTo>
                  <a:pt x="46" y="70"/>
                  <a:pt x="52" y="69"/>
                  <a:pt x="57" y="66"/>
                </a:cubicBezTo>
                <a:cubicBezTo>
                  <a:pt x="75" y="57"/>
                  <a:pt x="81" y="36"/>
                  <a:pt x="72" y="19"/>
                </a:cubicBezTo>
                <a:cubicBezTo>
                  <a:pt x="66" y="6"/>
                  <a:pt x="53" y="0"/>
                  <a:pt x="4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Freeform 197"/>
          <p:cNvSpPr>
            <a:spLocks/>
          </p:cNvSpPr>
          <p:nvPr/>
        </p:nvSpPr>
        <p:spPr bwMode="auto">
          <a:xfrm>
            <a:off x="10480604" y="1897779"/>
            <a:ext cx="59430" cy="33894"/>
          </a:xfrm>
          <a:custGeom>
            <a:avLst/>
            <a:gdLst>
              <a:gd name="T0" fmla="*/ 1 w 54"/>
              <a:gd name="T1" fmla="*/ 0 h 31"/>
              <a:gd name="T2" fmla="*/ 4 w 54"/>
              <a:gd name="T3" fmla="*/ 16 h 31"/>
              <a:gd name="T4" fmla="*/ 28 w 54"/>
              <a:gd name="T5" fmla="*/ 31 h 31"/>
              <a:gd name="T6" fmla="*/ 41 w 54"/>
              <a:gd name="T7" fmla="*/ 28 h 31"/>
              <a:gd name="T8" fmla="*/ 54 w 54"/>
              <a:gd name="T9" fmla="*/ 14 h 31"/>
              <a:gd name="T10" fmla="*/ 35 w 54"/>
              <a:gd name="T11" fmla="*/ 18 h 31"/>
              <a:gd name="T12" fmla="*/ 1 w 54"/>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54" h="31">
                <a:moveTo>
                  <a:pt x="1" y="0"/>
                </a:moveTo>
                <a:cubicBezTo>
                  <a:pt x="0" y="5"/>
                  <a:pt x="1" y="11"/>
                  <a:pt x="4" y="16"/>
                </a:cubicBezTo>
                <a:cubicBezTo>
                  <a:pt x="9" y="26"/>
                  <a:pt x="18" y="31"/>
                  <a:pt x="28" y="31"/>
                </a:cubicBezTo>
                <a:cubicBezTo>
                  <a:pt x="33" y="31"/>
                  <a:pt x="37" y="30"/>
                  <a:pt x="41" y="28"/>
                </a:cubicBezTo>
                <a:cubicBezTo>
                  <a:pt x="47" y="25"/>
                  <a:pt x="51" y="19"/>
                  <a:pt x="54" y="14"/>
                </a:cubicBezTo>
                <a:cubicBezTo>
                  <a:pt x="48" y="17"/>
                  <a:pt x="41" y="18"/>
                  <a:pt x="35" y="18"/>
                </a:cubicBezTo>
                <a:cubicBezTo>
                  <a:pt x="22" y="18"/>
                  <a:pt x="9" y="11"/>
                  <a:pt x="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203"/>
          <p:cNvSpPr>
            <a:spLocks noEditPoints="1"/>
          </p:cNvSpPr>
          <p:nvPr/>
        </p:nvSpPr>
        <p:spPr bwMode="auto">
          <a:xfrm>
            <a:off x="8926601" y="2991199"/>
            <a:ext cx="62680" cy="53394"/>
          </a:xfrm>
          <a:custGeom>
            <a:avLst/>
            <a:gdLst>
              <a:gd name="T0" fmla="*/ 45 w 57"/>
              <a:gd name="T1" fmla="*/ 6 h 49"/>
              <a:gd name="T2" fmla="*/ 40 w 57"/>
              <a:gd name="T3" fmla="*/ 47 h 49"/>
              <a:gd name="T4" fmla="*/ 51 w 57"/>
              <a:gd name="T5" fmla="*/ 13 h 49"/>
              <a:gd name="T6" fmla="*/ 45 w 57"/>
              <a:gd name="T7" fmla="*/ 6 h 49"/>
              <a:gd name="T8" fmla="*/ 28 w 57"/>
              <a:gd name="T9" fmla="*/ 0 h 49"/>
              <a:gd name="T10" fmla="*/ 17 w 57"/>
              <a:gd name="T11" fmla="*/ 3 h 49"/>
              <a:gd name="T12" fmla="*/ 6 w 57"/>
              <a:gd name="T13" fmla="*/ 36 h 49"/>
              <a:gd name="T14" fmla="*/ 29 w 57"/>
              <a:gd name="T15" fmla="*/ 49 h 49"/>
              <a:gd name="T16" fmla="*/ 35 w 57"/>
              <a:gd name="T17" fmla="*/ 49 h 49"/>
              <a:gd name="T18" fmla="*/ 41 w 57"/>
              <a:gd name="T19" fmla="*/ 3 h 49"/>
              <a:gd name="T20" fmla="*/ 28 w 5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49">
                <a:moveTo>
                  <a:pt x="45" y="6"/>
                </a:moveTo>
                <a:cubicBezTo>
                  <a:pt x="40" y="47"/>
                  <a:pt x="40" y="47"/>
                  <a:pt x="40" y="47"/>
                </a:cubicBezTo>
                <a:cubicBezTo>
                  <a:pt x="52" y="40"/>
                  <a:pt x="57" y="25"/>
                  <a:pt x="51" y="13"/>
                </a:cubicBezTo>
                <a:cubicBezTo>
                  <a:pt x="49" y="10"/>
                  <a:pt x="47" y="8"/>
                  <a:pt x="45" y="6"/>
                </a:cubicBezTo>
                <a:moveTo>
                  <a:pt x="28" y="0"/>
                </a:moveTo>
                <a:cubicBezTo>
                  <a:pt x="25" y="0"/>
                  <a:pt x="21" y="1"/>
                  <a:pt x="17" y="3"/>
                </a:cubicBezTo>
                <a:cubicBezTo>
                  <a:pt x="5" y="9"/>
                  <a:pt x="0" y="24"/>
                  <a:pt x="6" y="36"/>
                </a:cubicBezTo>
                <a:cubicBezTo>
                  <a:pt x="11" y="45"/>
                  <a:pt x="20" y="49"/>
                  <a:pt x="29" y="49"/>
                </a:cubicBezTo>
                <a:cubicBezTo>
                  <a:pt x="31" y="49"/>
                  <a:pt x="33" y="49"/>
                  <a:pt x="35" y="49"/>
                </a:cubicBezTo>
                <a:cubicBezTo>
                  <a:pt x="41" y="3"/>
                  <a:pt x="41" y="3"/>
                  <a:pt x="41" y="3"/>
                </a:cubicBezTo>
                <a:cubicBezTo>
                  <a:pt x="37" y="1"/>
                  <a:pt x="33" y="0"/>
                  <a:pt x="28"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204"/>
          <p:cNvSpPr>
            <a:spLocks/>
          </p:cNvSpPr>
          <p:nvPr/>
        </p:nvSpPr>
        <p:spPr bwMode="auto">
          <a:xfrm>
            <a:off x="8965138" y="2994449"/>
            <a:ext cx="11143" cy="50144"/>
          </a:xfrm>
          <a:custGeom>
            <a:avLst/>
            <a:gdLst>
              <a:gd name="T0" fmla="*/ 6 w 10"/>
              <a:gd name="T1" fmla="*/ 0 h 46"/>
              <a:gd name="T2" fmla="*/ 0 w 10"/>
              <a:gd name="T3" fmla="*/ 46 h 46"/>
              <a:gd name="T4" fmla="*/ 5 w 10"/>
              <a:gd name="T5" fmla="*/ 44 h 46"/>
              <a:gd name="T6" fmla="*/ 5 w 10"/>
              <a:gd name="T7" fmla="*/ 44 h 46"/>
              <a:gd name="T8" fmla="*/ 10 w 10"/>
              <a:gd name="T9" fmla="*/ 3 h 46"/>
              <a:gd name="T10" fmla="*/ 6 w 10"/>
              <a:gd name="T11" fmla="*/ 0 h 46"/>
            </a:gdLst>
            <a:ahLst/>
            <a:cxnLst>
              <a:cxn ang="0">
                <a:pos x="T0" y="T1"/>
              </a:cxn>
              <a:cxn ang="0">
                <a:pos x="T2" y="T3"/>
              </a:cxn>
              <a:cxn ang="0">
                <a:pos x="T4" y="T5"/>
              </a:cxn>
              <a:cxn ang="0">
                <a:pos x="T6" y="T7"/>
              </a:cxn>
              <a:cxn ang="0">
                <a:pos x="T8" y="T9"/>
              </a:cxn>
              <a:cxn ang="0">
                <a:pos x="T10" y="T11"/>
              </a:cxn>
            </a:cxnLst>
            <a:rect l="0" t="0" r="r" b="b"/>
            <a:pathLst>
              <a:path w="10" h="46">
                <a:moveTo>
                  <a:pt x="6" y="0"/>
                </a:moveTo>
                <a:cubicBezTo>
                  <a:pt x="0" y="46"/>
                  <a:pt x="0" y="46"/>
                  <a:pt x="0" y="46"/>
                </a:cubicBezTo>
                <a:cubicBezTo>
                  <a:pt x="2" y="45"/>
                  <a:pt x="3" y="45"/>
                  <a:pt x="5" y="44"/>
                </a:cubicBezTo>
                <a:cubicBezTo>
                  <a:pt x="5" y="44"/>
                  <a:pt x="5" y="44"/>
                  <a:pt x="5" y="44"/>
                </a:cubicBezTo>
                <a:cubicBezTo>
                  <a:pt x="10" y="3"/>
                  <a:pt x="10" y="3"/>
                  <a:pt x="10" y="3"/>
                </a:cubicBezTo>
                <a:cubicBezTo>
                  <a:pt x="9" y="2"/>
                  <a:pt x="8" y="1"/>
                  <a:pt x="6"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Freeform 212"/>
          <p:cNvSpPr>
            <a:spLocks/>
          </p:cNvSpPr>
          <p:nvPr/>
        </p:nvSpPr>
        <p:spPr bwMode="auto">
          <a:xfrm>
            <a:off x="6958100" y="4905850"/>
            <a:ext cx="132789" cy="117467"/>
          </a:xfrm>
          <a:custGeom>
            <a:avLst/>
            <a:gdLst>
              <a:gd name="T0" fmla="*/ 61 w 121"/>
              <a:gd name="T1" fmla="*/ 0 h 107"/>
              <a:gd name="T2" fmla="*/ 36 w 121"/>
              <a:gd name="T3" fmla="*/ 7 h 107"/>
              <a:gd name="T4" fmla="*/ 14 w 121"/>
              <a:gd name="T5" fmla="*/ 78 h 107"/>
              <a:gd name="T6" fmla="*/ 61 w 121"/>
              <a:gd name="T7" fmla="*/ 107 h 107"/>
              <a:gd name="T8" fmla="*/ 86 w 121"/>
              <a:gd name="T9" fmla="*/ 101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7"/>
                </a:cubicBezTo>
                <a:cubicBezTo>
                  <a:pt x="10" y="20"/>
                  <a:pt x="0" y="52"/>
                  <a:pt x="14" y="78"/>
                </a:cubicBezTo>
                <a:cubicBezTo>
                  <a:pt x="23" y="96"/>
                  <a:pt x="42" y="107"/>
                  <a:pt x="61" y="107"/>
                </a:cubicBezTo>
                <a:cubicBezTo>
                  <a:pt x="69" y="107"/>
                  <a:pt x="78" y="105"/>
                  <a:pt x="86" y="101"/>
                </a:cubicBezTo>
                <a:cubicBezTo>
                  <a:pt x="111" y="87"/>
                  <a:pt x="121" y="55"/>
                  <a:pt x="108" y="29"/>
                </a:cubicBezTo>
                <a:cubicBezTo>
                  <a:pt x="98" y="11"/>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Freeform 213"/>
          <p:cNvSpPr>
            <a:spLocks/>
          </p:cNvSpPr>
          <p:nvPr/>
        </p:nvSpPr>
        <p:spPr bwMode="auto">
          <a:xfrm>
            <a:off x="9823624" y="1364301"/>
            <a:ext cx="133718" cy="116074"/>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4" y="96"/>
                  <a:pt x="42" y="106"/>
                  <a:pt x="61" y="106"/>
                </a:cubicBezTo>
                <a:cubicBezTo>
                  <a:pt x="69" y="106"/>
                  <a:pt x="78" y="104"/>
                  <a:pt x="86" y="100"/>
                </a:cubicBezTo>
                <a:cubicBezTo>
                  <a:pt x="112" y="86"/>
                  <a:pt x="122" y="54"/>
                  <a:pt x="108" y="28"/>
                </a:cubicBezTo>
                <a:cubicBezTo>
                  <a:pt x="99" y="10"/>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Freeform 214"/>
          <p:cNvSpPr>
            <a:spLocks/>
          </p:cNvSpPr>
          <p:nvPr/>
        </p:nvSpPr>
        <p:spPr bwMode="auto">
          <a:xfrm>
            <a:off x="9197751" y="1893136"/>
            <a:ext cx="132789" cy="117467"/>
          </a:xfrm>
          <a:custGeom>
            <a:avLst/>
            <a:gdLst>
              <a:gd name="T0" fmla="*/ 61 w 121"/>
              <a:gd name="T1" fmla="*/ 0 h 107"/>
              <a:gd name="T2" fmla="*/ 36 w 121"/>
              <a:gd name="T3" fmla="*/ 6 h 107"/>
              <a:gd name="T4" fmla="*/ 14 w 121"/>
              <a:gd name="T5" fmla="*/ 78 h 107"/>
              <a:gd name="T6" fmla="*/ 61 w 121"/>
              <a:gd name="T7" fmla="*/ 107 h 107"/>
              <a:gd name="T8" fmla="*/ 85 w 121"/>
              <a:gd name="T9" fmla="*/ 100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6"/>
                </a:cubicBezTo>
                <a:cubicBezTo>
                  <a:pt x="10" y="20"/>
                  <a:pt x="0" y="52"/>
                  <a:pt x="14" y="78"/>
                </a:cubicBezTo>
                <a:cubicBezTo>
                  <a:pt x="23" y="96"/>
                  <a:pt x="42" y="107"/>
                  <a:pt x="61" y="107"/>
                </a:cubicBezTo>
                <a:cubicBezTo>
                  <a:pt x="69" y="107"/>
                  <a:pt x="77" y="105"/>
                  <a:pt x="85" y="100"/>
                </a:cubicBezTo>
                <a:cubicBezTo>
                  <a:pt x="111" y="87"/>
                  <a:pt x="121" y="55"/>
                  <a:pt x="108" y="29"/>
                </a:cubicBezTo>
                <a:cubicBezTo>
                  <a:pt x="98" y="11"/>
                  <a:pt x="80" y="0"/>
                  <a:pt x="6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3" name="Freeform 215"/>
          <p:cNvSpPr>
            <a:spLocks/>
          </p:cNvSpPr>
          <p:nvPr/>
        </p:nvSpPr>
        <p:spPr bwMode="auto">
          <a:xfrm>
            <a:off x="10156989" y="1648451"/>
            <a:ext cx="103074" cy="91002"/>
          </a:xfrm>
          <a:custGeom>
            <a:avLst/>
            <a:gdLst>
              <a:gd name="T0" fmla="*/ 47 w 94"/>
              <a:gd name="T1" fmla="*/ 0 h 83"/>
              <a:gd name="T2" fmla="*/ 28 w 94"/>
              <a:gd name="T3" fmla="*/ 5 h 83"/>
              <a:gd name="T4" fmla="*/ 11 w 94"/>
              <a:gd name="T5" fmla="*/ 61 h 83"/>
              <a:gd name="T6" fmla="*/ 47 w 94"/>
              <a:gd name="T7" fmla="*/ 83 h 83"/>
              <a:gd name="T8" fmla="*/ 66 w 94"/>
              <a:gd name="T9" fmla="*/ 78 h 83"/>
              <a:gd name="T10" fmla="*/ 84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1" y="0"/>
                  <a:pt x="34" y="2"/>
                  <a:pt x="28" y="5"/>
                </a:cubicBezTo>
                <a:cubicBezTo>
                  <a:pt x="8" y="16"/>
                  <a:pt x="0" y="41"/>
                  <a:pt x="11" y="61"/>
                </a:cubicBezTo>
                <a:cubicBezTo>
                  <a:pt x="18" y="75"/>
                  <a:pt x="32" y="83"/>
                  <a:pt x="47" y="83"/>
                </a:cubicBezTo>
                <a:cubicBezTo>
                  <a:pt x="54" y="83"/>
                  <a:pt x="60" y="81"/>
                  <a:pt x="66" y="78"/>
                </a:cubicBezTo>
                <a:cubicBezTo>
                  <a:pt x="87" y="68"/>
                  <a:pt x="94" y="43"/>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Freeform 217"/>
          <p:cNvSpPr>
            <a:spLocks/>
          </p:cNvSpPr>
          <p:nvPr/>
        </p:nvSpPr>
        <p:spPr bwMode="auto">
          <a:xfrm>
            <a:off x="10467604" y="1826277"/>
            <a:ext cx="103074" cy="86824"/>
          </a:xfrm>
          <a:custGeom>
            <a:avLst/>
            <a:gdLst>
              <a:gd name="T0" fmla="*/ 47 w 94"/>
              <a:gd name="T1" fmla="*/ 0 h 79"/>
              <a:gd name="T2" fmla="*/ 28 w 94"/>
              <a:gd name="T3" fmla="*/ 5 h 79"/>
              <a:gd name="T4" fmla="*/ 11 w 94"/>
              <a:gd name="T5" fmla="*/ 61 h 79"/>
              <a:gd name="T6" fmla="*/ 13 w 94"/>
              <a:gd name="T7" fmla="*/ 65 h 79"/>
              <a:gd name="T8" fmla="*/ 27 w 94"/>
              <a:gd name="T9" fmla="*/ 44 h 79"/>
              <a:gd name="T10" fmla="*/ 40 w 94"/>
              <a:gd name="T11" fmla="*/ 41 h 79"/>
              <a:gd name="T12" fmla="*/ 65 w 94"/>
              <a:gd name="T13" fmla="*/ 56 h 79"/>
              <a:gd name="T14" fmla="*/ 66 w 94"/>
              <a:gd name="T15" fmla="*/ 79 h 79"/>
              <a:gd name="T16" fmla="*/ 66 w 94"/>
              <a:gd name="T17" fmla="*/ 78 h 79"/>
              <a:gd name="T18" fmla="*/ 84 w 94"/>
              <a:gd name="T19" fmla="*/ 22 h 79"/>
              <a:gd name="T20" fmla="*/ 47 w 94"/>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79">
                <a:moveTo>
                  <a:pt x="47" y="0"/>
                </a:moveTo>
                <a:cubicBezTo>
                  <a:pt x="41" y="0"/>
                  <a:pt x="34" y="2"/>
                  <a:pt x="28" y="5"/>
                </a:cubicBezTo>
                <a:cubicBezTo>
                  <a:pt x="8" y="16"/>
                  <a:pt x="0" y="41"/>
                  <a:pt x="11" y="61"/>
                </a:cubicBezTo>
                <a:cubicBezTo>
                  <a:pt x="11" y="62"/>
                  <a:pt x="12" y="64"/>
                  <a:pt x="13" y="65"/>
                </a:cubicBezTo>
                <a:cubicBezTo>
                  <a:pt x="14" y="56"/>
                  <a:pt x="19" y="48"/>
                  <a:pt x="27" y="44"/>
                </a:cubicBezTo>
                <a:cubicBezTo>
                  <a:pt x="32" y="42"/>
                  <a:pt x="36" y="41"/>
                  <a:pt x="40" y="41"/>
                </a:cubicBezTo>
                <a:cubicBezTo>
                  <a:pt x="50" y="41"/>
                  <a:pt x="60" y="46"/>
                  <a:pt x="65" y="56"/>
                </a:cubicBezTo>
                <a:cubicBezTo>
                  <a:pt x="69" y="63"/>
                  <a:pt x="69" y="71"/>
                  <a:pt x="66" y="79"/>
                </a:cubicBezTo>
                <a:cubicBezTo>
                  <a:pt x="66" y="78"/>
                  <a:pt x="66" y="78"/>
                  <a:pt x="66" y="78"/>
                </a:cubicBezTo>
                <a:cubicBezTo>
                  <a:pt x="87" y="68"/>
                  <a:pt x="94" y="43"/>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218"/>
          <p:cNvSpPr>
            <a:spLocks/>
          </p:cNvSpPr>
          <p:nvPr/>
        </p:nvSpPr>
        <p:spPr bwMode="auto">
          <a:xfrm>
            <a:off x="10481997" y="1871314"/>
            <a:ext cx="61287" cy="45966"/>
          </a:xfrm>
          <a:custGeom>
            <a:avLst/>
            <a:gdLst>
              <a:gd name="T0" fmla="*/ 27 w 56"/>
              <a:gd name="T1" fmla="*/ 0 h 42"/>
              <a:gd name="T2" fmla="*/ 14 w 56"/>
              <a:gd name="T3" fmla="*/ 3 h 42"/>
              <a:gd name="T4" fmla="*/ 0 w 56"/>
              <a:gd name="T5" fmla="*/ 24 h 42"/>
              <a:gd name="T6" fmla="*/ 34 w 56"/>
              <a:gd name="T7" fmla="*/ 42 h 42"/>
              <a:gd name="T8" fmla="*/ 53 w 56"/>
              <a:gd name="T9" fmla="*/ 38 h 42"/>
              <a:gd name="T10" fmla="*/ 52 w 56"/>
              <a:gd name="T11" fmla="*/ 15 h 42"/>
              <a:gd name="T12" fmla="*/ 27 w 56"/>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56" h="42">
                <a:moveTo>
                  <a:pt x="27" y="0"/>
                </a:moveTo>
                <a:cubicBezTo>
                  <a:pt x="23" y="0"/>
                  <a:pt x="19" y="1"/>
                  <a:pt x="14" y="3"/>
                </a:cubicBezTo>
                <a:cubicBezTo>
                  <a:pt x="6" y="7"/>
                  <a:pt x="1" y="15"/>
                  <a:pt x="0" y="24"/>
                </a:cubicBezTo>
                <a:cubicBezTo>
                  <a:pt x="8" y="35"/>
                  <a:pt x="21" y="42"/>
                  <a:pt x="34" y="42"/>
                </a:cubicBezTo>
                <a:cubicBezTo>
                  <a:pt x="40" y="42"/>
                  <a:pt x="47" y="41"/>
                  <a:pt x="53" y="38"/>
                </a:cubicBezTo>
                <a:cubicBezTo>
                  <a:pt x="56" y="30"/>
                  <a:pt x="56" y="22"/>
                  <a:pt x="52" y="15"/>
                </a:cubicBezTo>
                <a:cubicBezTo>
                  <a:pt x="47" y="5"/>
                  <a:pt x="37" y="0"/>
                  <a:pt x="27" y="0"/>
                </a:cubicBezTo>
              </a:path>
            </a:pathLst>
          </a:custGeom>
          <a:solidFill>
            <a:srgbClr val="3D3D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219"/>
          <p:cNvSpPr>
            <a:spLocks/>
          </p:cNvSpPr>
          <p:nvPr/>
        </p:nvSpPr>
        <p:spPr bwMode="auto">
          <a:xfrm>
            <a:off x="10575321" y="1336908"/>
            <a:ext cx="98431" cy="90074"/>
          </a:xfrm>
          <a:custGeom>
            <a:avLst/>
            <a:gdLst>
              <a:gd name="T0" fmla="*/ 43 w 90"/>
              <a:gd name="T1" fmla="*/ 0 h 82"/>
              <a:gd name="T2" fmla="*/ 24 w 90"/>
              <a:gd name="T3" fmla="*/ 4 h 82"/>
              <a:gd name="T4" fmla="*/ 19 w 90"/>
              <a:gd name="T5" fmla="*/ 7 h 82"/>
              <a:gd name="T6" fmla="*/ 3 w 90"/>
              <a:gd name="T7" fmla="*/ 30 h 82"/>
              <a:gd name="T8" fmla="*/ 6 w 90"/>
              <a:gd name="T9" fmla="*/ 60 h 82"/>
              <a:gd name="T10" fmla="*/ 43 w 90"/>
              <a:gd name="T11" fmla="*/ 82 h 82"/>
              <a:gd name="T12" fmla="*/ 62 w 90"/>
              <a:gd name="T13" fmla="*/ 78 h 82"/>
              <a:gd name="T14" fmla="*/ 79 w 90"/>
              <a:gd name="T15" fmla="*/ 22 h 82"/>
              <a:gd name="T16" fmla="*/ 43 w 90"/>
              <a:gd name="T17"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82">
                <a:moveTo>
                  <a:pt x="43" y="0"/>
                </a:moveTo>
                <a:cubicBezTo>
                  <a:pt x="36" y="0"/>
                  <a:pt x="30" y="1"/>
                  <a:pt x="24" y="4"/>
                </a:cubicBezTo>
                <a:cubicBezTo>
                  <a:pt x="22" y="5"/>
                  <a:pt x="21" y="6"/>
                  <a:pt x="19" y="7"/>
                </a:cubicBezTo>
                <a:cubicBezTo>
                  <a:pt x="3" y="30"/>
                  <a:pt x="3" y="30"/>
                  <a:pt x="3" y="30"/>
                </a:cubicBezTo>
                <a:cubicBezTo>
                  <a:pt x="0" y="40"/>
                  <a:pt x="1" y="51"/>
                  <a:pt x="6" y="60"/>
                </a:cubicBezTo>
                <a:cubicBezTo>
                  <a:pt x="14" y="74"/>
                  <a:pt x="28" y="82"/>
                  <a:pt x="43" y="82"/>
                </a:cubicBezTo>
                <a:cubicBezTo>
                  <a:pt x="49" y="82"/>
                  <a:pt x="56" y="81"/>
                  <a:pt x="62" y="78"/>
                </a:cubicBezTo>
                <a:cubicBezTo>
                  <a:pt x="82" y="67"/>
                  <a:pt x="90" y="42"/>
                  <a:pt x="79" y="22"/>
                </a:cubicBezTo>
                <a:cubicBezTo>
                  <a:pt x="72" y="8"/>
                  <a:pt x="58" y="0"/>
                  <a:pt x="4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8" name="Freeform 220"/>
          <p:cNvSpPr>
            <a:spLocks/>
          </p:cNvSpPr>
          <p:nvPr/>
        </p:nvSpPr>
        <p:spPr bwMode="auto">
          <a:xfrm>
            <a:off x="10578571" y="1344336"/>
            <a:ext cx="17643" cy="25536"/>
          </a:xfrm>
          <a:custGeom>
            <a:avLst/>
            <a:gdLst>
              <a:gd name="T0" fmla="*/ 16 w 16"/>
              <a:gd name="T1" fmla="*/ 0 h 23"/>
              <a:gd name="T2" fmla="*/ 0 w 16"/>
              <a:gd name="T3" fmla="*/ 23 h 23"/>
              <a:gd name="T4" fmla="*/ 16 w 16"/>
              <a:gd name="T5" fmla="*/ 0 h 23"/>
            </a:gdLst>
            <a:ahLst/>
            <a:cxnLst>
              <a:cxn ang="0">
                <a:pos x="T0" y="T1"/>
              </a:cxn>
              <a:cxn ang="0">
                <a:pos x="T2" y="T3"/>
              </a:cxn>
              <a:cxn ang="0">
                <a:pos x="T4" y="T5"/>
              </a:cxn>
            </a:cxnLst>
            <a:rect l="0" t="0" r="r" b="b"/>
            <a:pathLst>
              <a:path w="16" h="23">
                <a:moveTo>
                  <a:pt x="16" y="0"/>
                </a:moveTo>
                <a:cubicBezTo>
                  <a:pt x="8" y="6"/>
                  <a:pt x="2" y="14"/>
                  <a:pt x="0" y="23"/>
                </a:cubicBezTo>
                <a:cubicBezTo>
                  <a:pt x="16" y="0"/>
                  <a:pt x="16" y="0"/>
                  <a:pt x="16"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226"/>
          <p:cNvSpPr>
            <a:spLocks/>
          </p:cNvSpPr>
          <p:nvPr/>
        </p:nvSpPr>
        <p:spPr bwMode="auto">
          <a:xfrm>
            <a:off x="7496685" y="5041889"/>
            <a:ext cx="65002" cy="57109"/>
          </a:xfrm>
          <a:custGeom>
            <a:avLst/>
            <a:gdLst>
              <a:gd name="T0" fmla="*/ 29 w 59"/>
              <a:gd name="T1" fmla="*/ 0 h 52"/>
              <a:gd name="T2" fmla="*/ 18 w 59"/>
              <a:gd name="T3" fmla="*/ 3 h 52"/>
              <a:gd name="T4" fmla="*/ 7 w 59"/>
              <a:gd name="T5" fmla="*/ 38 h 52"/>
              <a:gd name="T6" fmla="*/ 29 w 59"/>
              <a:gd name="T7" fmla="*/ 52 h 52"/>
              <a:gd name="T8" fmla="*/ 41 w 59"/>
              <a:gd name="T9" fmla="*/ 49 h 52"/>
              <a:gd name="T10" fmla="*/ 52 w 59"/>
              <a:gd name="T11" fmla="*/ 14 h 52"/>
              <a:gd name="T12" fmla="*/ 29 w 59"/>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9" h="52">
                <a:moveTo>
                  <a:pt x="29" y="0"/>
                </a:moveTo>
                <a:cubicBezTo>
                  <a:pt x="25" y="0"/>
                  <a:pt x="21" y="1"/>
                  <a:pt x="18" y="3"/>
                </a:cubicBezTo>
                <a:cubicBezTo>
                  <a:pt x="5" y="10"/>
                  <a:pt x="0" y="25"/>
                  <a:pt x="7" y="38"/>
                </a:cubicBezTo>
                <a:cubicBezTo>
                  <a:pt x="11" y="47"/>
                  <a:pt x="20" y="52"/>
                  <a:pt x="29" y="52"/>
                </a:cubicBezTo>
                <a:cubicBezTo>
                  <a:pt x="33" y="52"/>
                  <a:pt x="38" y="51"/>
                  <a:pt x="41" y="49"/>
                </a:cubicBezTo>
                <a:cubicBezTo>
                  <a:pt x="54" y="42"/>
                  <a:pt x="59" y="27"/>
                  <a:pt x="52" y="14"/>
                </a:cubicBezTo>
                <a:cubicBezTo>
                  <a:pt x="48" y="5"/>
                  <a:pt x="39" y="0"/>
                  <a:pt x="29"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5" name="Freeform 227"/>
          <p:cNvSpPr>
            <a:spLocks/>
          </p:cNvSpPr>
          <p:nvPr/>
        </p:nvSpPr>
        <p:spPr bwMode="auto">
          <a:xfrm>
            <a:off x="7915945" y="3330603"/>
            <a:ext cx="134182" cy="116539"/>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3" y="96"/>
                  <a:pt x="42" y="106"/>
                  <a:pt x="61" y="106"/>
                </a:cubicBezTo>
                <a:cubicBezTo>
                  <a:pt x="69" y="106"/>
                  <a:pt x="78" y="104"/>
                  <a:pt x="86" y="100"/>
                </a:cubicBezTo>
                <a:cubicBezTo>
                  <a:pt x="112" y="87"/>
                  <a:pt x="122" y="54"/>
                  <a:pt x="108" y="28"/>
                </a:cubicBezTo>
                <a:cubicBezTo>
                  <a:pt x="99" y="10"/>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6" name="Freeform 228"/>
          <p:cNvSpPr>
            <a:spLocks noEditPoints="1"/>
          </p:cNvSpPr>
          <p:nvPr/>
        </p:nvSpPr>
        <p:spPr bwMode="auto">
          <a:xfrm>
            <a:off x="7979554" y="4881706"/>
            <a:ext cx="102145" cy="91002"/>
          </a:xfrm>
          <a:custGeom>
            <a:avLst/>
            <a:gdLst>
              <a:gd name="T0" fmla="*/ 63 w 93"/>
              <a:gd name="T1" fmla="*/ 79 h 83"/>
              <a:gd name="T2" fmla="*/ 41 w 93"/>
              <a:gd name="T3" fmla="*/ 82 h 83"/>
              <a:gd name="T4" fmla="*/ 47 w 93"/>
              <a:gd name="T5" fmla="*/ 83 h 83"/>
              <a:gd name="T6" fmla="*/ 63 w 93"/>
              <a:gd name="T7" fmla="*/ 79 h 83"/>
              <a:gd name="T8" fmla="*/ 47 w 93"/>
              <a:gd name="T9" fmla="*/ 0 h 83"/>
              <a:gd name="T10" fmla="*/ 28 w 93"/>
              <a:gd name="T11" fmla="*/ 5 h 83"/>
              <a:gd name="T12" fmla="*/ 10 w 93"/>
              <a:gd name="T13" fmla="*/ 60 h 83"/>
              <a:gd name="T14" fmla="*/ 29 w 93"/>
              <a:gd name="T15" fmla="*/ 78 h 83"/>
              <a:gd name="T16" fmla="*/ 73 w 93"/>
              <a:gd name="T17" fmla="*/ 73 h 83"/>
              <a:gd name="T18" fmla="*/ 84 w 93"/>
              <a:gd name="T19" fmla="*/ 22 h 83"/>
              <a:gd name="T20" fmla="*/ 47 w 93"/>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83">
                <a:moveTo>
                  <a:pt x="63" y="79"/>
                </a:moveTo>
                <a:cubicBezTo>
                  <a:pt x="41" y="82"/>
                  <a:pt x="41" y="82"/>
                  <a:pt x="41" y="82"/>
                </a:cubicBezTo>
                <a:cubicBezTo>
                  <a:pt x="43" y="82"/>
                  <a:pt x="45" y="83"/>
                  <a:pt x="47" y="83"/>
                </a:cubicBezTo>
                <a:cubicBezTo>
                  <a:pt x="52" y="83"/>
                  <a:pt x="58" y="82"/>
                  <a:pt x="63" y="79"/>
                </a:cubicBezTo>
                <a:moveTo>
                  <a:pt x="47" y="0"/>
                </a:moveTo>
                <a:cubicBezTo>
                  <a:pt x="40" y="0"/>
                  <a:pt x="34" y="1"/>
                  <a:pt x="28" y="5"/>
                </a:cubicBezTo>
                <a:cubicBezTo>
                  <a:pt x="8" y="15"/>
                  <a:pt x="0" y="40"/>
                  <a:pt x="10" y="60"/>
                </a:cubicBezTo>
                <a:cubicBezTo>
                  <a:pt x="15" y="69"/>
                  <a:pt x="21" y="75"/>
                  <a:pt x="29" y="78"/>
                </a:cubicBezTo>
                <a:cubicBezTo>
                  <a:pt x="73" y="73"/>
                  <a:pt x="73" y="73"/>
                  <a:pt x="73" y="73"/>
                </a:cubicBezTo>
                <a:cubicBezTo>
                  <a:pt x="88" y="61"/>
                  <a:pt x="93" y="40"/>
                  <a:pt x="84" y="22"/>
                </a:cubicBezTo>
                <a:cubicBezTo>
                  <a:pt x="76" y="8"/>
                  <a:pt x="62" y="0"/>
                  <a:pt x="47"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7" name="Freeform 229"/>
          <p:cNvSpPr>
            <a:spLocks/>
          </p:cNvSpPr>
          <p:nvPr/>
        </p:nvSpPr>
        <p:spPr bwMode="auto">
          <a:xfrm>
            <a:off x="8011590" y="4961565"/>
            <a:ext cx="48287" cy="10215"/>
          </a:xfrm>
          <a:custGeom>
            <a:avLst/>
            <a:gdLst>
              <a:gd name="T0" fmla="*/ 44 w 44"/>
              <a:gd name="T1" fmla="*/ 0 h 9"/>
              <a:gd name="T2" fmla="*/ 0 w 44"/>
              <a:gd name="T3" fmla="*/ 5 h 9"/>
              <a:gd name="T4" fmla="*/ 12 w 44"/>
              <a:gd name="T5" fmla="*/ 9 h 9"/>
              <a:gd name="T6" fmla="*/ 34 w 44"/>
              <a:gd name="T7" fmla="*/ 6 h 9"/>
              <a:gd name="T8" fmla="*/ 37 w 44"/>
              <a:gd name="T9" fmla="*/ 5 h 9"/>
              <a:gd name="T10" fmla="*/ 44 w 44"/>
              <a:gd name="T11" fmla="*/ 0 h 9"/>
            </a:gdLst>
            <a:ahLst/>
            <a:cxnLst>
              <a:cxn ang="0">
                <a:pos x="T0" y="T1"/>
              </a:cxn>
              <a:cxn ang="0">
                <a:pos x="T2" y="T3"/>
              </a:cxn>
              <a:cxn ang="0">
                <a:pos x="T4" y="T5"/>
              </a:cxn>
              <a:cxn ang="0">
                <a:pos x="T6" y="T7"/>
              </a:cxn>
              <a:cxn ang="0">
                <a:pos x="T8" y="T9"/>
              </a:cxn>
              <a:cxn ang="0">
                <a:pos x="T10" y="T11"/>
              </a:cxn>
            </a:cxnLst>
            <a:rect l="0" t="0" r="r" b="b"/>
            <a:pathLst>
              <a:path w="44" h="9">
                <a:moveTo>
                  <a:pt x="44" y="0"/>
                </a:moveTo>
                <a:cubicBezTo>
                  <a:pt x="0" y="5"/>
                  <a:pt x="0" y="5"/>
                  <a:pt x="0" y="5"/>
                </a:cubicBezTo>
                <a:cubicBezTo>
                  <a:pt x="4" y="7"/>
                  <a:pt x="8" y="8"/>
                  <a:pt x="12" y="9"/>
                </a:cubicBezTo>
                <a:cubicBezTo>
                  <a:pt x="34" y="6"/>
                  <a:pt x="34" y="6"/>
                  <a:pt x="34" y="6"/>
                </a:cubicBezTo>
                <a:cubicBezTo>
                  <a:pt x="35" y="6"/>
                  <a:pt x="36" y="5"/>
                  <a:pt x="37" y="5"/>
                </a:cubicBezTo>
                <a:cubicBezTo>
                  <a:pt x="40" y="3"/>
                  <a:pt x="42" y="2"/>
                  <a:pt x="44"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8" name="Freeform 230"/>
          <p:cNvSpPr>
            <a:spLocks/>
          </p:cNvSpPr>
          <p:nvPr/>
        </p:nvSpPr>
        <p:spPr bwMode="auto">
          <a:xfrm>
            <a:off x="8940066" y="2299396"/>
            <a:ext cx="64537" cy="56180"/>
          </a:xfrm>
          <a:custGeom>
            <a:avLst/>
            <a:gdLst>
              <a:gd name="T0" fmla="*/ 30 w 59"/>
              <a:gd name="T1" fmla="*/ 0 h 51"/>
              <a:gd name="T2" fmla="*/ 18 w 59"/>
              <a:gd name="T3" fmla="*/ 3 h 51"/>
              <a:gd name="T4" fmla="*/ 7 w 59"/>
              <a:gd name="T5" fmla="*/ 38 h 51"/>
              <a:gd name="T6" fmla="*/ 30 w 59"/>
              <a:gd name="T7" fmla="*/ 51 h 51"/>
              <a:gd name="T8" fmla="*/ 42 w 59"/>
              <a:gd name="T9" fmla="*/ 48 h 51"/>
              <a:gd name="T10" fmla="*/ 52 w 59"/>
              <a:gd name="T11" fmla="*/ 14 h 51"/>
              <a:gd name="T12" fmla="*/ 30 w 5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9" h="51">
                <a:moveTo>
                  <a:pt x="30" y="0"/>
                </a:moveTo>
                <a:cubicBezTo>
                  <a:pt x="26" y="0"/>
                  <a:pt x="22" y="1"/>
                  <a:pt x="18" y="3"/>
                </a:cubicBezTo>
                <a:cubicBezTo>
                  <a:pt x="5" y="10"/>
                  <a:pt x="0" y="25"/>
                  <a:pt x="7" y="38"/>
                </a:cubicBezTo>
                <a:cubicBezTo>
                  <a:pt x="12" y="46"/>
                  <a:pt x="20" y="51"/>
                  <a:pt x="30" y="51"/>
                </a:cubicBezTo>
                <a:cubicBezTo>
                  <a:pt x="34" y="51"/>
                  <a:pt x="38" y="50"/>
                  <a:pt x="42" y="48"/>
                </a:cubicBezTo>
                <a:cubicBezTo>
                  <a:pt x="54" y="42"/>
                  <a:pt x="59" y="26"/>
                  <a:pt x="52" y="14"/>
                </a:cubicBezTo>
                <a:cubicBezTo>
                  <a:pt x="48" y="5"/>
                  <a:pt x="39" y="0"/>
                  <a:pt x="30"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Freeform 231"/>
          <p:cNvSpPr>
            <a:spLocks/>
          </p:cNvSpPr>
          <p:nvPr/>
        </p:nvSpPr>
        <p:spPr bwMode="auto">
          <a:xfrm>
            <a:off x="9674120" y="1862492"/>
            <a:ext cx="63609" cy="56180"/>
          </a:xfrm>
          <a:custGeom>
            <a:avLst/>
            <a:gdLst>
              <a:gd name="T0" fmla="*/ 29 w 58"/>
              <a:gd name="T1" fmla="*/ 0 h 51"/>
              <a:gd name="T2" fmla="*/ 17 w 58"/>
              <a:gd name="T3" fmla="*/ 3 h 51"/>
              <a:gd name="T4" fmla="*/ 6 w 58"/>
              <a:gd name="T5" fmla="*/ 37 h 51"/>
              <a:gd name="T6" fmla="*/ 29 w 58"/>
              <a:gd name="T7" fmla="*/ 51 h 51"/>
              <a:gd name="T8" fmla="*/ 41 w 58"/>
              <a:gd name="T9" fmla="*/ 48 h 51"/>
              <a:gd name="T10" fmla="*/ 52 w 58"/>
              <a:gd name="T11" fmla="*/ 13 h 51"/>
              <a:gd name="T12" fmla="*/ 29 w 58"/>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8" h="51">
                <a:moveTo>
                  <a:pt x="29" y="0"/>
                </a:moveTo>
                <a:cubicBezTo>
                  <a:pt x="25" y="0"/>
                  <a:pt x="21" y="1"/>
                  <a:pt x="17" y="3"/>
                </a:cubicBezTo>
                <a:cubicBezTo>
                  <a:pt x="5" y="9"/>
                  <a:pt x="0" y="25"/>
                  <a:pt x="6" y="37"/>
                </a:cubicBezTo>
                <a:cubicBezTo>
                  <a:pt x="11" y="46"/>
                  <a:pt x="20" y="51"/>
                  <a:pt x="29" y="51"/>
                </a:cubicBezTo>
                <a:cubicBezTo>
                  <a:pt x="33" y="51"/>
                  <a:pt x="37" y="50"/>
                  <a:pt x="41" y="48"/>
                </a:cubicBezTo>
                <a:cubicBezTo>
                  <a:pt x="53" y="41"/>
                  <a:pt x="58" y="26"/>
                  <a:pt x="52" y="13"/>
                </a:cubicBezTo>
                <a:cubicBezTo>
                  <a:pt x="47" y="5"/>
                  <a:pt x="38" y="0"/>
                  <a:pt x="29"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196"/>
          <p:cNvSpPr>
            <a:spLocks/>
          </p:cNvSpPr>
          <p:nvPr/>
        </p:nvSpPr>
        <p:spPr bwMode="auto">
          <a:xfrm>
            <a:off x="7951232" y="2632429"/>
            <a:ext cx="69180" cy="60359"/>
          </a:xfrm>
          <a:custGeom>
            <a:avLst/>
            <a:gdLst>
              <a:gd name="T0" fmla="*/ 31 w 63"/>
              <a:gd name="T1" fmla="*/ 0 h 55"/>
              <a:gd name="T2" fmla="*/ 19 w 63"/>
              <a:gd name="T3" fmla="*/ 3 h 55"/>
              <a:gd name="T4" fmla="*/ 7 w 63"/>
              <a:gd name="T5" fmla="*/ 40 h 55"/>
              <a:gd name="T6" fmla="*/ 31 w 63"/>
              <a:gd name="T7" fmla="*/ 55 h 55"/>
              <a:gd name="T8" fmla="*/ 44 w 63"/>
              <a:gd name="T9" fmla="*/ 52 h 55"/>
              <a:gd name="T10" fmla="*/ 56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3" y="1"/>
                  <a:pt x="19" y="3"/>
                </a:cubicBezTo>
                <a:cubicBezTo>
                  <a:pt x="5" y="10"/>
                  <a:pt x="0" y="27"/>
                  <a:pt x="7" y="40"/>
                </a:cubicBezTo>
                <a:cubicBezTo>
                  <a:pt x="12" y="50"/>
                  <a:pt x="21" y="55"/>
                  <a:pt x="31" y="55"/>
                </a:cubicBezTo>
                <a:cubicBezTo>
                  <a:pt x="36" y="55"/>
                  <a:pt x="40" y="54"/>
                  <a:pt x="44" y="52"/>
                </a:cubicBezTo>
                <a:cubicBezTo>
                  <a:pt x="58" y="45"/>
                  <a:pt x="63" y="28"/>
                  <a:pt x="56" y="15"/>
                </a:cubicBezTo>
                <a:cubicBezTo>
                  <a:pt x="51" y="5"/>
                  <a:pt x="41" y="0"/>
                  <a:pt x="3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205"/>
          <p:cNvSpPr>
            <a:spLocks noEditPoints="1"/>
          </p:cNvSpPr>
          <p:nvPr/>
        </p:nvSpPr>
        <p:spPr bwMode="auto">
          <a:xfrm>
            <a:off x="7246132" y="3185872"/>
            <a:ext cx="57109" cy="54787"/>
          </a:xfrm>
          <a:custGeom>
            <a:avLst/>
            <a:gdLst>
              <a:gd name="T0" fmla="*/ 1 w 52"/>
              <a:gd name="T1" fmla="*/ 23 h 50"/>
              <a:gd name="T2" fmla="*/ 4 w 52"/>
              <a:gd name="T3" fmla="*/ 37 h 50"/>
              <a:gd name="T4" fmla="*/ 26 w 52"/>
              <a:gd name="T5" fmla="*/ 50 h 50"/>
              <a:gd name="T6" fmla="*/ 37 w 52"/>
              <a:gd name="T7" fmla="*/ 47 h 50"/>
              <a:gd name="T8" fmla="*/ 42 w 52"/>
              <a:gd name="T9" fmla="*/ 44 h 50"/>
              <a:gd name="T10" fmla="*/ 1 w 52"/>
              <a:gd name="T11" fmla="*/ 23 h 50"/>
              <a:gd name="T12" fmla="*/ 26 w 52"/>
              <a:gd name="T13" fmla="*/ 0 h 50"/>
              <a:gd name="T14" fmla="*/ 14 w 52"/>
              <a:gd name="T15" fmla="*/ 3 h 50"/>
              <a:gd name="T16" fmla="*/ 2 w 52"/>
              <a:gd name="T17" fmla="*/ 18 h 50"/>
              <a:gd name="T18" fmla="*/ 45 w 52"/>
              <a:gd name="T19" fmla="*/ 40 h 50"/>
              <a:gd name="T20" fmla="*/ 48 w 52"/>
              <a:gd name="T21" fmla="*/ 14 h 50"/>
              <a:gd name="T22" fmla="*/ 26 w 52"/>
              <a:gd name="T2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50">
                <a:moveTo>
                  <a:pt x="1" y="23"/>
                </a:moveTo>
                <a:cubicBezTo>
                  <a:pt x="0" y="28"/>
                  <a:pt x="1" y="32"/>
                  <a:pt x="4" y="37"/>
                </a:cubicBezTo>
                <a:cubicBezTo>
                  <a:pt x="8" y="45"/>
                  <a:pt x="17" y="50"/>
                  <a:pt x="26" y="50"/>
                </a:cubicBezTo>
                <a:cubicBezTo>
                  <a:pt x="29" y="50"/>
                  <a:pt x="33" y="49"/>
                  <a:pt x="37" y="47"/>
                </a:cubicBezTo>
                <a:cubicBezTo>
                  <a:pt x="39" y="46"/>
                  <a:pt x="40" y="45"/>
                  <a:pt x="42" y="44"/>
                </a:cubicBezTo>
                <a:cubicBezTo>
                  <a:pt x="1" y="23"/>
                  <a:pt x="1" y="23"/>
                  <a:pt x="1" y="23"/>
                </a:cubicBezTo>
                <a:moveTo>
                  <a:pt x="26" y="0"/>
                </a:moveTo>
                <a:cubicBezTo>
                  <a:pt x="22" y="0"/>
                  <a:pt x="18" y="1"/>
                  <a:pt x="14" y="3"/>
                </a:cubicBezTo>
                <a:cubicBezTo>
                  <a:pt x="8" y="6"/>
                  <a:pt x="4" y="12"/>
                  <a:pt x="2" y="18"/>
                </a:cubicBezTo>
                <a:cubicBezTo>
                  <a:pt x="45" y="40"/>
                  <a:pt x="45" y="40"/>
                  <a:pt x="45" y="40"/>
                </a:cubicBezTo>
                <a:cubicBezTo>
                  <a:pt x="51" y="33"/>
                  <a:pt x="52" y="22"/>
                  <a:pt x="48" y="14"/>
                </a:cubicBezTo>
                <a:cubicBezTo>
                  <a:pt x="43" y="5"/>
                  <a:pt x="35" y="0"/>
                  <a:pt x="26"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206"/>
          <p:cNvSpPr>
            <a:spLocks/>
          </p:cNvSpPr>
          <p:nvPr/>
        </p:nvSpPr>
        <p:spPr bwMode="auto">
          <a:xfrm>
            <a:off x="7247061" y="3205836"/>
            <a:ext cx="48287" cy="28322"/>
          </a:xfrm>
          <a:custGeom>
            <a:avLst/>
            <a:gdLst>
              <a:gd name="T0" fmla="*/ 1 w 44"/>
              <a:gd name="T1" fmla="*/ 0 h 26"/>
              <a:gd name="T2" fmla="*/ 0 w 44"/>
              <a:gd name="T3" fmla="*/ 5 h 26"/>
              <a:gd name="T4" fmla="*/ 41 w 44"/>
              <a:gd name="T5" fmla="*/ 26 h 26"/>
              <a:gd name="T6" fmla="*/ 44 w 44"/>
              <a:gd name="T7" fmla="*/ 22 h 26"/>
              <a:gd name="T8" fmla="*/ 1 w 44"/>
              <a:gd name="T9" fmla="*/ 0 h 26"/>
            </a:gdLst>
            <a:ahLst/>
            <a:cxnLst>
              <a:cxn ang="0">
                <a:pos x="T0" y="T1"/>
              </a:cxn>
              <a:cxn ang="0">
                <a:pos x="T2" y="T3"/>
              </a:cxn>
              <a:cxn ang="0">
                <a:pos x="T4" y="T5"/>
              </a:cxn>
              <a:cxn ang="0">
                <a:pos x="T6" y="T7"/>
              </a:cxn>
              <a:cxn ang="0">
                <a:pos x="T8" y="T9"/>
              </a:cxn>
            </a:cxnLst>
            <a:rect l="0" t="0" r="r" b="b"/>
            <a:pathLst>
              <a:path w="44" h="26">
                <a:moveTo>
                  <a:pt x="1" y="0"/>
                </a:moveTo>
                <a:cubicBezTo>
                  <a:pt x="0" y="2"/>
                  <a:pt x="0" y="3"/>
                  <a:pt x="0" y="5"/>
                </a:cubicBezTo>
                <a:cubicBezTo>
                  <a:pt x="41" y="26"/>
                  <a:pt x="41" y="26"/>
                  <a:pt x="41" y="26"/>
                </a:cubicBezTo>
                <a:cubicBezTo>
                  <a:pt x="42" y="25"/>
                  <a:pt x="43" y="24"/>
                  <a:pt x="44" y="22"/>
                </a:cubicBezTo>
                <a:cubicBezTo>
                  <a:pt x="1" y="0"/>
                  <a:pt x="1" y="0"/>
                  <a:pt x="1"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Freeform 233"/>
          <p:cNvSpPr>
            <a:spLocks/>
          </p:cNvSpPr>
          <p:nvPr/>
        </p:nvSpPr>
        <p:spPr bwMode="auto">
          <a:xfrm>
            <a:off x="6686022" y="2869685"/>
            <a:ext cx="93324" cy="81252"/>
          </a:xfrm>
          <a:custGeom>
            <a:avLst/>
            <a:gdLst>
              <a:gd name="T0" fmla="*/ 42 w 85"/>
              <a:gd name="T1" fmla="*/ 0 h 74"/>
              <a:gd name="T2" fmla="*/ 25 w 85"/>
              <a:gd name="T3" fmla="*/ 4 h 74"/>
              <a:gd name="T4" fmla="*/ 9 w 85"/>
              <a:gd name="T5" fmla="*/ 54 h 74"/>
              <a:gd name="T6" fmla="*/ 42 w 85"/>
              <a:gd name="T7" fmla="*/ 74 h 74"/>
              <a:gd name="T8" fmla="*/ 60 w 85"/>
              <a:gd name="T9" fmla="*/ 70 h 74"/>
              <a:gd name="T10" fmla="*/ 75 w 85"/>
              <a:gd name="T11" fmla="*/ 20 h 74"/>
              <a:gd name="T12" fmla="*/ 42 w 85"/>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85" h="74">
                <a:moveTo>
                  <a:pt x="42" y="0"/>
                </a:moveTo>
                <a:cubicBezTo>
                  <a:pt x="36" y="0"/>
                  <a:pt x="30" y="1"/>
                  <a:pt x="25" y="4"/>
                </a:cubicBezTo>
                <a:cubicBezTo>
                  <a:pt x="7" y="14"/>
                  <a:pt x="0" y="36"/>
                  <a:pt x="9" y="54"/>
                </a:cubicBezTo>
                <a:cubicBezTo>
                  <a:pt x="16" y="67"/>
                  <a:pt x="29" y="74"/>
                  <a:pt x="42" y="74"/>
                </a:cubicBezTo>
                <a:cubicBezTo>
                  <a:pt x="48" y="74"/>
                  <a:pt x="54" y="73"/>
                  <a:pt x="60" y="70"/>
                </a:cubicBezTo>
                <a:cubicBezTo>
                  <a:pt x="78" y="60"/>
                  <a:pt x="85" y="38"/>
                  <a:pt x="75" y="20"/>
                </a:cubicBezTo>
                <a:cubicBezTo>
                  <a:pt x="69" y="7"/>
                  <a:pt x="56" y="0"/>
                  <a:pt x="4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6" name="Freeform 198"/>
          <p:cNvSpPr>
            <a:spLocks/>
          </p:cNvSpPr>
          <p:nvPr/>
        </p:nvSpPr>
        <p:spPr bwMode="auto">
          <a:xfrm>
            <a:off x="1534873" y="4992505"/>
            <a:ext cx="69180" cy="60359"/>
          </a:xfrm>
          <a:custGeom>
            <a:avLst/>
            <a:gdLst>
              <a:gd name="T0" fmla="*/ 31 w 63"/>
              <a:gd name="T1" fmla="*/ 0 h 55"/>
              <a:gd name="T2" fmla="*/ 18 w 63"/>
              <a:gd name="T3" fmla="*/ 3 h 55"/>
              <a:gd name="T4" fmla="*/ 7 w 63"/>
              <a:gd name="T5" fmla="*/ 41 h 55"/>
              <a:gd name="T6" fmla="*/ 31 w 63"/>
              <a:gd name="T7" fmla="*/ 55 h 55"/>
              <a:gd name="T8" fmla="*/ 44 w 63"/>
              <a:gd name="T9" fmla="*/ 52 h 55"/>
              <a:gd name="T10" fmla="*/ 55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2" y="1"/>
                  <a:pt x="18" y="3"/>
                </a:cubicBezTo>
                <a:cubicBezTo>
                  <a:pt x="5" y="10"/>
                  <a:pt x="0" y="27"/>
                  <a:pt x="7" y="41"/>
                </a:cubicBezTo>
                <a:cubicBezTo>
                  <a:pt x="12" y="50"/>
                  <a:pt x="21" y="55"/>
                  <a:pt x="31" y="55"/>
                </a:cubicBezTo>
                <a:cubicBezTo>
                  <a:pt x="35" y="55"/>
                  <a:pt x="40" y="54"/>
                  <a:pt x="44" y="52"/>
                </a:cubicBezTo>
                <a:cubicBezTo>
                  <a:pt x="57" y="45"/>
                  <a:pt x="63" y="28"/>
                  <a:pt x="55" y="15"/>
                </a:cubicBezTo>
                <a:cubicBezTo>
                  <a:pt x="51" y="6"/>
                  <a:pt x="41" y="0"/>
                  <a:pt x="3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7" name="Freeform 199"/>
          <p:cNvSpPr>
            <a:spLocks/>
          </p:cNvSpPr>
          <p:nvPr/>
        </p:nvSpPr>
        <p:spPr bwMode="auto">
          <a:xfrm>
            <a:off x="2329948" y="4122822"/>
            <a:ext cx="68252" cy="60359"/>
          </a:xfrm>
          <a:custGeom>
            <a:avLst/>
            <a:gdLst>
              <a:gd name="T0" fmla="*/ 31 w 62"/>
              <a:gd name="T1" fmla="*/ 0 h 55"/>
              <a:gd name="T2" fmla="*/ 18 w 62"/>
              <a:gd name="T3" fmla="*/ 3 h 55"/>
              <a:gd name="T4" fmla="*/ 7 w 62"/>
              <a:gd name="T5" fmla="*/ 40 h 55"/>
              <a:gd name="T6" fmla="*/ 31 w 62"/>
              <a:gd name="T7" fmla="*/ 55 h 55"/>
              <a:gd name="T8" fmla="*/ 44 w 62"/>
              <a:gd name="T9" fmla="*/ 52 h 55"/>
              <a:gd name="T10" fmla="*/ 55 w 62"/>
              <a:gd name="T11" fmla="*/ 14 h 55"/>
              <a:gd name="T12" fmla="*/ 31 w 6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2" h="55">
                <a:moveTo>
                  <a:pt x="31" y="0"/>
                </a:moveTo>
                <a:cubicBezTo>
                  <a:pt x="27" y="0"/>
                  <a:pt x="22" y="1"/>
                  <a:pt x="18" y="3"/>
                </a:cubicBezTo>
                <a:cubicBezTo>
                  <a:pt x="5" y="10"/>
                  <a:pt x="0" y="27"/>
                  <a:pt x="7" y="40"/>
                </a:cubicBezTo>
                <a:cubicBezTo>
                  <a:pt x="12" y="49"/>
                  <a:pt x="21" y="55"/>
                  <a:pt x="31" y="55"/>
                </a:cubicBezTo>
                <a:cubicBezTo>
                  <a:pt x="35" y="55"/>
                  <a:pt x="40" y="54"/>
                  <a:pt x="44" y="52"/>
                </a:cubicBezTo>
                <a:cubicBezTo>
                  <a:pt x="57" y="45"/>
                  <a:pt x="62" y="28"/>
                  <a:pt x="55" y="14"/>
                </a:cubicBezTo>
                <a:cubicBezTo>
                  <a:pt x="50" y="5"/>
                  <a:pt x="41" y="0"/>
                  <a:pt x="3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Freeform 200"/>
          <p:cNvSpPr>
            <a:spLocks/>
          </p:cNvSpPr>
          <p:nvPr/>
        </p:nvSpPr>
        <p:spPr bwMode="auto">
          <a:xfrm>
            <a:off x="2330678" y="3672601"/>
            <a:ext cx="62680" cy="55252"/>
          </a:xfrm>
          <a:custGeom>
            <a:avLst/>
            <a:gdLst>
              <a:gd name="T0" fmla="*/ 29 w 57"/>
              <a:gd name="T1" fmla="*/ 0 h 50"/>
              <a:gd name="T2" fmla="*/ 17 w 57"/>
              <a:gd name="T3" fmla="*/ 3 h 50"/>
              <a:gd name="T4" fmla="*/ 7 w 57"/>
              <a:gd name="T5" fmla="*/ 37 h 50"/>
              <a:gd name="T6" fmla="*/ 29 w 57"/>
              <a:gd name="T7" fmla="*/ 50 h 50"/>
              <a:gd name="T8" fmla="*/ 41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1" y="47"/>
                </a:cubicBezTo>
                <a:cubicBezTo>
                  <a:pt x="53" y="41"/>
                  <a:pt x="57" y="26"/>
                  <a:pt x="51" y="14"/>
                </a:cubicBezTo>
                <a:cubicBezTo>
                  <a:pt x="47" y="5"/>
                  <a:pt x="38" y="0"/>
                  <a:pt x="29"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Freeform 216"/>
          <p:cNvSpPr>
            <a:spLocks/>
          </p:cNvSpPr>
          <p:nvPr/>
        </p:nvSpPr>
        <p:spPr bwMode="auto">
          <a:xfrm>
            <a:off x="1485657" y="4628032"/>
            <a:ext cx="103074" cy="91467"/>
          </a:xfrm>
          <a:custGeom>
            <a:avLst/>
            <a:gdLst>
              <a:gd name="T0" fmla="*/ 47 w 94"/>
              <a:gd name="T1" fmla="*/ 0 h 83"/>
              <a:gd name="T2" fmla="*/ 28 w 94"/>
              <a:gd name="T3" fmla="*/ 5 h 83"/>
              <a:gd name="T4" fmla="*/ 10 w 94"/>
              <a:gd name="T5" fmla="*/ 61 h 83"/>
              <a:gd name="T6" fmla="*/ 47 w 94"/>
              <a:gd name="T7" fmla="*/ 83 h 83"/>
              <a:gd name="T8" fmla="*/ 66 w 94"/>
              <a:gd name="T9" fmla="*/ 78 h 83"/>
              <a:gd name="T10" fmla="*/ 83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0" y="0"/>
                  <a:pt x="34" y="2"/>
                  <a:pt x="28" y="5"/>
                </a:cubicBezTo>
                <a:cubicBezTo>
                  <a:pt x="7" y="16"/>
                  <a:pt x="0" y="41"/>
                  <a:pt x="10" y="61"/>
                </a:cubicBezTo>
                <a:cubicBezTo>
                  <a:pt x="18" y="75"/>
                  <a:pt x="32" y="83"/>
                  <a:pt x="47" y="83"/>
                </a:cubicBezTo>
                <a:cubicBezTo>
                  <a:pt x="53" y="83"/>
                  <a:pt x="60" y="81"/>
                  <a:pt x="66" y="78"/>
                </a:cubicBezTo>
                <a:cubicBezTo>
                  <a:pt x="86" y="68"/>
                  <a:pt x="94" y="43"/>
                  <a:pt x="83" y="22"/>
                </a:cubicBezTo>
                <a:cubicBezTo>
                  <a:pt x="76" y="8"/>
                  <a:pt x="62" y="0"/>
                  <a:pt x="47"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9" name="Freeform 221"/>
          <p:cNvSpPr>
            <a:spLocks/>
          </p:cNvSpPr>
          <p:nvPr/>
        </p:nvSpPr>
        <p:spPr bwMode="auto">
          <a:xfrm>
            <a:off x="998145" y="4789607"/>
            <a:ext cx="103538" cy="90074"/>
          </a:xfrm>
          <a:custGeom>
            <a:avLst/>
            <a:gdLst>
              <a:gd name="T0" fmla="*/ 47 w 94"/>
              <a:gd name="T1" fmla="*/ 0 h 82"/>
              <a:gd name="T2" fmla="*/ 27 w 94"/>
              <a:gd name="T3" fmla="*/ 4 h 82"/>
              <a:gd name="T4" fmla="*/ 10 w 94"/>
              <a:gd name="T5" fmla="*/ 60 h 82"/>
              <a:gd name="T6" fmla="*/ 47 w 94"/>
              <a:gd name="T7" fmla="*/ 82 h 82"/>
              <a:gd name="T8" fmla="*/ 66 w 94"/>
              <a:gd name="T9" fmla="*/ 78 h 82"/>
              <a:gd name="T10" fmla="*/ 83 w 94"/>
              <a:gd name="T11" fmla="*/ 22 h 82"/>
              <a:gd name="T12" fmla="*/ 47 w 94"/>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94" h="82">
                <a:moveTo>
                  <a:pt x="47" y="0"/>
                </a:moveTo>
                <a:cubicBezTo>
                  <a:pt x="40" y="0"/>
                  <a:pt x="34" y="1"/>
                  <a:pt x="27" y="4"/>
                </a:cubicBezTo>
                <a:cubicBezTo>
                  <a:pt x="7" y="15"/>
                  <a:pt x="0" y="40"/>
                  <a:pt x="10" y="60"/>
                </a:cubicBezTo>
                <a:cubicBezTo>
                  <a:pt x="18" y="74"/>
                  <a:pt x="32" y="82"/>
                  <a:pt x="47" y="82"/>
                </a:cubicBezTo>
                <a:cubicBezTo>
                  <a:pt x="53" y="82"/>
                  <a:pt x="60" y="81"/>
                  <a:pt x="66" y="78"/>
                </a:cubicBezTo>
                <a:cubicBezTo>
                  <a:pt x="86" y="67"/>
                  <a:pt x="94" y="42"/>
                  <a:pt x="83"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222"/>
          <p:cNvSpPr>
            <a:spLocks noEditPoints="1"/>
          </p:cNvSpPr>
          <p:nvPr/>
        </p:nvSpPr>
        <p:spPr bwMode="auto">
          <a:xfrm>
            <a:off x="1900009" y="4061535"/>
            <a:ext cx="96574" cy="91002"/>
          </a:xfrm>
          <a:custGeom>
            <a:avLst/>
            <a:gdLst>
              <a:gd name="T0" fmla="*/ 87 w 88"/>
              <a:gd name="T1" fmla="*/ 53 h 83"/>
              <a:gd name="T2" fmla="*/ 76 w 88"/>
              <a:gd name="T3" fmla="*/ 55 h 83"/>
              <a:gd name="T4" fmla="*/ 50 w 88"/>
              <a:gd name="T5" fmla="*/ 83 h 83"/>
              <a:gd name="T6" fmla="*/ 66 w 88"/>
              <a:gd name="T7" fmla="*/ 78 h 83"/>
              <a:gd name="T8" fmla="*/ 87 w 88"/>
              <a:gd name="T9" fmla="*/ 53 h 83"/>
              <a:gd name="T10" fmla="*/ 88 w 88"/>
              <a:gd name="T11" fmla="*/ 46 h 83"/>
              <a:gd name="T12" fmla="*/ 84 w 88"/>
              <a:gd name="T13" fmla="*/ 49 h 83"/>
              <a:gd name="T14" fmla="*/ 88 w 88"/>
              <a:gd name="T15" fmla="*/ 48 h 83"/>
              <a:gd name="T16" fmla="*/ 88 w 88"/>
              <a:gd name="T17" fmla="*/ 46 h 83"/>
              <a:gd name="T18" fmla="*/ 47 w 88"/>
              <a:gd name="T19" fmla="*/ 0 h 83"/>
              <a:gd name="T20" fmla="*/ 28 w 88"/>
              <a:gd name="T21" fmla="*/ 5 h 83"/>
              <a:gd name="T22" fmla="*/ 11 w 88"/>
              <a:gd name="T23" fmla="*/ 61 h 83"/>
              <a:gd name="T24" fmla="*/ 43 w 88"/>
              <a:gd name="T25" fmla="*/ 82 h 83"/>
              <a:gd name="T26" fmla="*/ 73 w 88"/>
              <a:gd name="T27" fmla="*/ 51 h 83"/>
              <a:gd name="T28" fmla="*/ 72 w 88"/>
              <a:gd name="T29" fmla="*/ 50 h 83"/>
              <a:gd name="T30" fmla="*/ 88 w 88"/>
              <a:gd name="T31" fmla="*/ 40 h 83"/>
              <a:gd name="T32" fmla="*/ 84 w 88"/>
              <a:gd name="T33" fmla="*/ 22 h 83"/>
              <a:gd name="T34" fmla="*/ 47 w 88"/>
              <a:gd name="T35"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83">
                <a:moveTo>
                  <a:pt x="87" y="53"/>
                </a:moveTo>
                <a:cubicBezTo>
                  <a:pt x="76" y="55"/>
                  <a:pt x="76" y="55"/>
                  <a:pt x="76" y="55"/>
                </a:cubicBezTo>
                <a:cubicBezTo>
                  <a:pt x="50" y="83"/>
                  <a:pt x="50" y="83"/>
                  <a:pt x="50" y="83"/>
                </a:cubicBezTo>
                <a:cubicBezTo>
                  <a:pt x="55" y="82"/>
                  <a:pt x="61" y="81"/>
                  <a:pt x="66" y="78"/>
                </a:cubicBezTo>
                <a:cubicBezTo>
                  <a:pt x="77" y="73"/>
                  <a:pt x="84" y="63"/>
                  <a:pt x="87" y="53"/>
                </a:cubicBezTo>
                <a:moveTo>
                  <a:pt x="88" y="46"/>
                </a:moveTo>
                <a:cubicBezTo>
                  <a:pt x="84" y="49"/>
                  <a:pt x="84" y="49"/>
                  <a:pt x="84" y="49"/>
                </a:cubicBezTo>
                <a:cubicBezTo>
                  <a:pt x="88" y="48"/>
                  <a:pt x="88" y="48"/>
                  <a:pt x="88" y="48"/>
                </a:cubicBezTo>
                <a:cubicBezTo>
                  <a:pt x="88" y="47"/>
                  <a:pt x="88" y="46"/>
                  <a:pt x="88" y="46"/>
                </a:cubicBezTo>
                <a:moveTo>
                  <a:pt x="47" y="0"/>
                </a:moveTo>
                <a:cubicBezTo>
                  <a:pt x="41" y="0"/>
                  <a:pt x="34" y="1"/>
                  <a:pt x="28" y="5"/>
                </a:cubicBezTo>
                <a:cubicBezTo>
                  <a:pt x="8" y="15"/>
                  <a:pt x="0" y="40"/>
                  <a:pt x="11" y="61"/>
                </a:cubicBezTo>
                <a:cubicBezTo>
                  <a:pt x="17" y="73"/>
                  <a:pt x="30" y="81"/>
                  <a:pt x="43" y="82"/>
                </a:cubicBezTo>
                <a:cubicBezTo>
                  <a:pt x="73" y="51"/>
                  <a:pt x="73" y="51"/>
                  <a:pt x="73" y="51"/>
                </a:cubicBezTo>
                <a:cubicBezTo>
                  <a:pt x="72" y="50"/>
                  <a:pt x="72" y="50"/>
                  <a:pt x="72" y="50"/>
                </a:cubicBezTo>
                <a:cubicBezTo>
                  <a:pt x="88" y="40"/>
                  <a:pt x="88" y="40"/>
                  <a:pt x="88" y="40"/>
                </a:cubicBezTo>
                <a:cubicBezTo>
                  <a:pt x="88" y="34"/>
                  <a:pt x="87" y="28"/>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223"/>
          <p:cNvSpPr>
            <a:spLocks/>
          </p:cNvSpPr>
          <p:nvPr/>
        </p:nvSpPr>
        <p:spPr bwMode="auto">
          <a:xfrm>
            <a:off x="1946903" y="4105179"/>
            <a:ext cx="49680" cy="47358"/>
          </a:xfrm>
          <a:custGeom>
            <a:avLst/>
            <a:gdLst>
              <a:gd name="T0" fmla="*/ 45 w 45"/>
              <a:gd name="T1" fmla="*/ 0 h 43"/>
              <a:gd name="T2" fmla="*/ 29 w 45"/>
              <a:gd name="T3" fmla="*/ 10 h 43"/>
              <a:gd name="T4" fmla="*/ 30 w 45"/>
              <a:gd name="T5" fmla="*/ 11 h 43"/>
              <a:gd name="T6" fmla="*/ 0 w 45"/>
              <a:gd name="T7" fmla="*/ 42 h 43"/>
              <a:gd name="T8" fmla="*/ 4 w 45"/>
              <a:gd name="T9" fmla="*/ 43 h 43"/>
              <a:gd name="T10" fmla="*/ 7 w 45"/>
              <a:gd name="T11" fmla="*/ 43 h 43"/>
              <a:gd name="T12" fmla="*/ 33 w 45"/>
              <a:gd name="T13" fmla="*/ 15 h 43"/>
              <a:gd name="T14" fmla="*/ 44 w 45"/>
              <a:gd name="T15" fmla="*/ 13 h 43"/>
              <a:gd name="T16" fmla="*/ 45 w 45"/>
              <a:gd name="T17" fmla="*/ 8 h 43"/>
              <a:gd name="T18" fmla="*/ 41 w 45"/>
              <a:gd name="T19" fmla="*/ 9 h 43"/>
              <a:gd name="T20" fmla="*/ 45 w 45"/>
              <a:gd name="T21" fmla="*/ 6 h 43"/>
              <a:gd name="T22" fmla="*/ 45 w 45"/>
              <a:gd name="T2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43">
                <a:moveTo>
                  <a:pt x="45" y="0"/>
                </a:moveTo>
                <a:cubicBezTo>
                  <a:pt x="29" y="10"/>
                  <a:pt x="29" y="10"/>
                  <a:pt x="29" y="10"/>
                </a:cubicBezTo>
                <a:cubicBezTo>
                  <a:pt x="30" y="11"/>
                  <a:pt x="30" y="11"/>
                  <a:pt x="30" y="11"/>
                </a:cubicBezTo>
                <a:cubicBezTo>
                  <a:pt x="0" y="42"/>
                  <a:pt x="0" y="42"/>
                  <a:pt x="0" y="42"/>
                </a:cubicBezTo>
                <a:cubicBezTo>
                  <a:pt x="1" y="43"/>
                  <a:pt x="3" y="43"/>
                  <a:pt x="4" y="43"/>
                </a:cubicBezTo>
                <a:cubicBezTo>
                  <a:pt x="5" y="43"/>
                  <a:pt x="6" y="43"/>
                  <a:pt x="7" y="43"/>
                </a:cubicBezTo>
                <a:cubicBezTo>
                  <a:pt x="33" y="15"/>
                  <a:pt x="33" y="15"/>
                  <a:pt x="33" y="15"/>
                </a:cubicBezTo>
                <a:cubicBezTo>
                  <a:pt x="44" y="13"/>
                  <a:pt x="44" y="13"/>
                  <a:pt x="44" y="13"/>
                </a:cubicBezTo>
                <a:cubicBezTo>
                  <a:pt x="44" y="12"/>
                  <a:pt x="45" y="10"/>
                  <a:pt x="45" y="8"/>
                </a:cubicBezTo>
                <a:cubicBezTo>
                  <a:pt x="41" y="9"/>
                  <a:pt x="41" y="9"/>
                  <a:pt x="41" y="9"/>
                </a:cubicBezTo>
                <a:cubicBezTo>
                  <a:pt x="45" y="6"/>
                  <a:pt x="45" y="6"/>
                  <a:pt x="45" y="6"/>
                </a:cubicBezTo>
                <a:cubicBezTo>
                  <a:pt x="45" y="4"/>
                  <a:pt x="45" y="2"/>
                  <a:pt x="45"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224"/>
          <p:cNvSpPr>
            <a:spLocks noEditPoints="1"/>
          </p:cNvSpPr>
          <p:nvPr/>
        </p:nvSpPr>
        <p:spPr bwMode="auto">
          <a:xfrm>
            <a:off x="2195568" y="3365237"/>
            <a:ext cx="91002" cy="82645"/>
          </a:xfrm>
          <a:custGeom>
            <a:avLst/>
            <a:gdLst>
              <a:gd name="T0" fmla="*/ 28 w 83"/>
              <a:gd name="T1" fmla="*/ 2 h 75"/>
              <a:gd name="T2" fmla="*/ 23 w 83"/>
              <a:gd name="T3" fmla="*/ 5 h 75"/>
              <a:gd name="T4" fmla="*/ 3 w 83"/>
              <a:gd name="T5" fmla="*/ 45 h 75"/>
              <a:gd name="T6" fmla="*/ 28 w 83"/>
              <a:gd name="T7" fmla="*/ 2 h 75"/>
              <a:gd name="T8" fmla="*/ 40 w 83"/>
              <a:gd name="T9" fmla="*/ 0 h 75"/>
              <a:gd name="T10" fmla="*/ 35 w 83"/>
              <a:gd name="T11" fmla="*/ 1 h 75"/>
              <a:gd name="T12" fmla="*/ 5 w 83"/>
              <a:gd name="T13" fmla="*/ 51 h 75"/>
              <a:gd name="T14" fmla="*/ 7 w 83"/>
              <a:gd name="T15" fmla="*/ 55 h 75"/>
              <a:gd name="T16" fmla="*/ 40 w 83"/>
              <a:gd name="T17" fmla="*/ 75 h 75"/>
              <a:gd name="T18" fmla="*/ 57 w 83"/>
              <a:gd name="T19" fmla="*/ 71 h 75"/>
              <a:gd name="T20" fmla="*/ 73 w 83"/>
              <a:gd name="T21" fmla="*/ 20 h 75"/>
              <a:gd name="T22" fmla="*/ 40 w 83"/>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75">
                <a:moveTo>
                  <a:pt x="28" y="2"/>
                </a:moveTo>
                <a:cubicBezTo>
                  <a:pt x="26" y="3"/>
                  <a:pt x="24" y="4"/>
                  <a:pt x="23" y="5"/>
                </a:cubicBezTo>
                <a:cubicBezTo>
                  <a:pt x="8" y="13"/>
                  <a:pt x="0" y="29"/>
                  <a:pt x="3" y="45"/>
                </a:cubicBezTo>
                <a:cubicBezTo>
                  <a:pt x="28" y="2"/>
                  <a:pt x="28" y="2"/>
                  <a:pt x="28" y="2"/>
                </a:cubicBezTo>
                <a:moveTo>
                  <a:pt x="40" y="0"/>
                </a:moveTo>
                <a:cubicBezTo>
                  <a:pt x="38" y="0"/>
                  <a:pt x="36" y="1"/>
                  <a:pt x="35" y="1"/>
                </a:cubicBezTo>
                <a:cubicBezTo>
                  <a:pt x="5" y="51"/>
                  <a:pt x="5" y="51"/>
                  <a:pt x="5" y="51"/>
                </a:cubicBezTo>
                <a:cubicBezTo>
                  <a:pt x="6" y="53"/>
                  <a:pt x="6" y="54"/>
                  <a:pt x="7" y="55"/>
                </a:cubicBezTo>
                <a:cubicBezTo>
                  <a:pt x="14" y="68"/>
                  <a:pt x="27" y="75"/>
                  <a:pt x="40" y="75"/>
                </a:cubicBezTo>
                <a:cubicBezTo>
                  <a:pt x="46" y="75"/>
                  <a:pt x="52" y="74"/>
                  <a:pt x="57" y="71"/>
                </a:cubicBezTo>
                <a:cubicBezTo>
                  <a:pt x="76" y="61"/>
                  <a:pt x="83" y="39"/>
                  <a:pt x="73" y="20"/>
                </a:cubicBezTo>
                <a:cubicBezTo>
                  <a:pt x="66" y="8"/>
                  <a:pt x="53" y="0"/>
                  <a:pt x="40"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232"/>
          <p:cNvSpPr>
            <a:spLocks/>
          </p:cNvSpPr>
          <p:nvPr/>
        </p:nvSpPr>
        <p:spPr bwMode="auto">
          <a:xfrm>
            <a:off x="2660794" y="3260305"/>
            <a:ext cx="93324" cy="82181"/>
          </a:xfrm>
          <a:custGeom>
            <a:avLst/>
            <a:gdLst>
              <a:gd name="T0" fmla="*/ 43 w 85"/>
              <a:gd name="T1" fmla="*/ 0 h 75"/>
              <a:gd name="T2" fmla="*/ 25 w 85"/>
              <a:gd name="T3" fmla="*/ 5 h 75"/>
              <a:gd name="T4" fmla="*/ 10 w 85"/>
              <a:gd name="T5" fmla="*/ 55 h 75"/>
              <a:gd name="T6" fmla="*/ 43 w 85"/>
              <a:gd name="T7" fmla="*/ 75 h 75"/>
              <a:gd name="T8" fmla="*/ 60 w 85"/>
              <a:gd name="T9" fmla="*/ 71 h 75"/>
              <a:gd name="T10" fmla="*/ 76 w 85"/>
              <a:gd name="T11" fmla="*/ 20 h 75"/>
              <a:gd name="T12" fmla="*/ 43 w 85"/>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85" h="75">
                <a:moveTo>
                  <a:pt x="43" y="0"/>
                </a:moveTo>
                <a:cubicBezTo>
                  <a:pt x="37" y="0"/>
                  <a:pt x="31" y="2"/>
                  <a:pt x="25" y="5"/>
                </a:cubicBezTo>
                <a:cubicBezTo>
                  <a:pt x="7" y="14"/>
                  <a:pt x="0" y="37"/>
                  <a:pt x="10" y="55"/>
                </a:cubicBezTo>
                <a:cubicBezTo>
                  <a:pt x="16" y="68"/>
                  <a:pt x="29" y="75"/>
                  <a:pt x="43" y="75"/>
                </a:cubicBezTo>
                <a:cubicBezTo>
                  <a:pt x="49" y="75"/>
                  <a:pt x="55" y="74"/>
                  <a:pt x="60" y="71"/>
                </a:cubicBezTo>
                <a:cubicBezTo>
                  <a:pt x="78" y="61"/>
                  <a:pt x="85" y="38"/>
                  <a:pt x="76" y="20"/>
                </a:cubicBezTo>
                <a:cubicBezTo>
                  <a:pt x="69" y="7"/>
                  <a:pt x="56" y="0"/>
                  <a:pt x="43"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文本框 50"/>
          <p:cNvSpPr txBox="1"/>
          <p:nvPr/>
        </p:nvSpPr>
        <p:spPr>
          <a:xfrm>
            <a:off x="1459048" y="502374"/>
            <a:ext cx="4502332" cy="5183342"/>
          </a:xfrm>
          <a:prstGeom prst="rect">
            <a:avLst/>
          </a:prstGeom>
          <a:noFill/>
        </p:spPr>
        <p:txBody>
          <a:bodyPr wrap="square" rtlCol="0" anchor="ctr">
            <a:spAutoFit/>
          </a:bodyPr>
          <a:lstStyle/>
          <a:p>
            <a:pPr algn="ctr">
              <a:lnSpc>
                <a:spcPct val="150000"/>
              </a:lnSpc>
            </a:pPr>
            <a:r>
              <a:rPr lang="en-US" altLang="zh-CN" sz="25000" dirty="0">
                <a:latin typeface="微软雅黑" panose="020B0503020204020204" pitchFamily="34" charset="-122"/>
                <a:ea typeface="微软雅黑" panose="020B0503020204020204" pitchFamily="34" charset="-122"/>
              </a:rPr>
              <a:t>1</a:t>
            </a:r>
          </a:p>
        </p:txBody>
      </p:sp>
      <p:sp useBgFill="1">
        <p:nvSpPr>
          <p:cNvPr id="52" name="矩形 51"/>
          <p:cNvSpPr/>
          <p:nvPr/>
        </p:nvSpPr>
        <p:spPr>
          <a:xfrm>
            <a:off x="3607711" y="2948731"/>
            <a:ext cx="3031888" cy="568905"/>
          </a:xfrm>
          <a:prstGeom prst="rect">
            <a:avLst/>
          </a:prstGeom>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zh-CN" altLang="en-US" sz="3600" dirty="0">
              <a:solidFill>
                <a:schemeClr val="tx1"/>
              </a:solidFill>
              <a:effectLst>
                <a:innerShdw blurRad="63500" dist="50800" dir="16200000">
                  <a:prstClr val="black">
                    <a:alpha val="30000"/>
                  </a:prstClr>
                </a:innerShdw>
              </a:effectLst>
              <a:latin typeface="+mn-ea"/>
            </a:endParaRPr>
          </a:p>
        </p:txBody>
      </p:sp>
      <p:sp>
        <p:nvSpPr>
          <p:cNvPr id="53" name="文本框 52"/>
          <p:cNvSpPr txBox="1"/>
          <p:nvPr/>
        </p:nvSpPr>
        <p:spPr>
          <a:xfrm>
            <a:off x="4681006" y="3631262"/>
            <a:ext cx="5859994" cy="811184"/>
          </a:xfrm>
          <a:prstGeom prst="rect">
            <a:avLst/>
          </a:prstGeom>
          <a:noFill/>
        </p:spPr>
        <p:txBody>
          <a:bodyPr wrap="square" rtlCol="0">
            <a:spAutoFit/>
          </a:bodyPr>
          <a:lstStyle/>
          <a:p>
            <a:pPr>
              <a:lnSpc>
                <a:spcPct val="130000"/>
              </a:lnSpc>
            </a:pPr>
            <a:r>
              <a:rPr lang="zh-CN" altLang="en-US" sz="4000" dirty="0">
                <a:solidFill>
                  <a:schemeClr val="tx2"/>
                </a:solidFill>
                <a:latin typeface="+mn-ea"/>
              </a:rPr>
              <a:t>尾递归是什么</a:t>
            </a:r>
            <a:endParaRPr lang="en-US" altLang="zh-CN" sz="4000" dirty="0">
              <a:solidFill>
                <a:schemeClr val="tx2"/>
              </a:solidFill>
              <a:latin typeface="+mn-ea"/>
            </a:endParaRPr>
          </a:p>
        </p:txBody>
      </p:sp>
      <p:sp>
        <p:nvSpPr>
          <p:cNvPr id="61" name="矩形 60"/>
          <p:cNvSpPr/>
          <p:nvPr/>
        </p:nvSpPr>
        <p:spPr>
          <a:xfrm>
            <a:off x="3592956" y="2959978"/>
            <a:ext cx="1529586" cy="584775"/>
          </a:xfrm>
          <a:prstGeom prst="rect">
            <a:avLst/>
          </a:prstGeom>
        </p:spPr>
        <p:txBody>
          <a:bodyPr wrap="none">
            <a:spAutoFit/>
          </a:bodyPr>
          <a:lstStyle/>
          <a:p>
            <a:r>
              <a:rPr kumimoji="1" lang="en-US" altLang="zh-CN" sz="3200" dirty="0">
                <a:solidFill>
                  <a:schemeClr val="tx2"/>
                </a:solidFill>
                <a:effectLst>
                  <a:innerShdw blurRad="63500" dist="50800" dir="16200000">
                    <a:prstClr val="black">
                      <a:alpha val="30000"/>
                    </a:prstClr>
                  </a:innerShdw>
                </a:effectLst>
                <a:latin typeface="+mn-ea"/>
              </a:rPr>
              <a:t>Part 01</a:t>
            </a:r>
            <a:endParaRPr kumimoji="1" lang="zh-CN" altLang="en-US" sz="3200" dirty="0">
              <a:solidFill>
                <a:schemeClr val="tx2"/>
              </a:solidFill>
              <a:effectLst>
                <a:innerShdw blurRad="63500" dist="50800" dir="16200000">
                  <a:prstClr val="black">
                    <a:alpha val="30000"/>
                  </a:prstClr>
                </a:innerShdw>
              </a:effectLst>
              <a:latin typeface="+mn-ea"/>
            </a:endParaRPr>
          </a:p>
        </p:txBody>
      </p:sp>
      <p:cxnSp>
        <p:nvCxnSpPr>
          <p:cNvPr id="62" name="直接连接符 61"/>
          <p:cNvCxnSpPr/>
          <p:nvPr/>
        </p:nvCxnSpPr>
        <p:spPr>
          <a:xfrm>
            <a:off x="4778443" y="3631262"/>
            <a:ext cx="4887962" cy="0"/>
          </a:xfrm>
          <a:prstGeom prst="line">
            <a:avLst/>
          </a:prstGeom>
          <a:ln>
            <a:solidFill>
              <a:schemeClr val="tx2"/>
            </a:solidFill>
            <a:prstDash val="lgDash"/>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rot="1318224" flipV="1">
            <a:off x="33518" y="3438740"/>
            <a:ext cx="1982544" cy="15648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V="1">
            <a:off x="6311730" y="1786386"/>
            <a:ext cx="4585805" cy="13422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rot="1318224" flipV="1">
            <a:off x="1725780" y="3618066"/>
            <a:ext cx="927183" cy="7318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V="1">
            <a:off x="8387754" y="2629404"/>
            <a:ext cx="276605" cy="809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10467604" y="1202830"/>
            <a:ext cx="1956873" cy="5366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直接连接符 277"/>
          <p:cNvCxnSpPr>
            <a:stCxn id="271" idx="0"/>
          </p:cNvCxnSpPr>
          <p:nvPr/>
        </p:nvCxnSpPr>
        <p:spPr>
          <a:xfrm flipV="1">
            <a:off x="6732135" y="2355576"/>
            <a:ext cx="358754" cy="514109"/>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79" name="直接连接符 278"/>
          <p:cNvCxnSpPr>
            <a:stCxn id="234" idx="1"/>
          </p:cNvCxnSpPr>
          <p:nvPr/>
        </p:nvCxnSpPr>
        <p:spPr>
          <a:xfrm flipH="1" flipV="1">
            <a:off x="7095184" y="2355577"/>
            <a:ext cx="876912" cy="280144"/>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82" name="直接连接符 281"/>
          <p:cNvCxnSpPr>
            <a:stCxn id="252" idx="2"/>
            <a:endCxn id="234" idx="1"/>
          </p:cNvCxnSpPr>
          <p:nvPr/>
        </p:nvCxnSpPr>
        <p:spPr>
          <a:xfrm flipH="1">
            <a:off x="7972096" y="1978766"/>
            <a:ext cx="1241019" cy="656955"/>
          </a:xfrm>
          <a:prstGeom prst="line">
            <a:avLst/>
          </a:prstGeom>
          <a:ln>
            <a:solidFill>
              <a:schemeClr val="tx1">
                <a:alpha val="44000"/>
              </a:schemeClr>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a:stCxn id="235" idx="5"/>
            <a:endCxn id="252" idx="5"/>
          </p:cNvCxnSpPr>
          <p:nvPr/>
        </p:nvCxnSpPr>
        <p:spPr>
          <a:xfrm flipH="1">
            <a:off x="9316273" y="1917459"/>
            <a:ext cx="1202850" cy="7514"/>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p:nvPr/>
        </p:nvCxnSpPr>
        <p:spPr>
          <a:xfrm flipH="1">
            <a:off x="1569463" y="4152537"/>
            <a:ext cx="792555" cy="870147"/>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296" name="直接连接符 295"/>
          <p:cNvCxnSpPr>
            <a:endCxn id="259" idx="4"/>
          </p:cNvCxnSpPr>
          <p:nvPr/>
        </p:nvCxnSpPr>
        <p:spPr>
          <a:xfrm flipH="1" flipV="1">
            <a:off x="1070842" y="4875287"/>
            <a:ext cx="471171" cy="147397"/>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299" name="直接连接符 298"/>
          <p:cNvCxnSpPr>
            <a:endCxn id="259" idx="1"/>
          </p:cNvCxnSpPr>
          <p:nvPr/>
        </p:nvCxnSpPr>
        <p:spPr>
          <a:xfrm flipH="1">
            <a:off x="1027885" y="4152537"/>
            <a:ext cx="1319331" cy="641464"/>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a:stCxn id="243" idx="10"/>
            <a:endCxn id="265" idx="2"/>
          </p:cNvCxnSpPr>
          <p:nvPr/>
        </p:nvCxnSpPr>
        <p:spPr>
          <a:xfrm>
            <a:off x="7298848" y="3201212"/>
            <a:ext cx="632495" cy="215146"/>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14" name="直接连接符 313"/>
          <p:cNvCxnSpPr>
            <a:stCxn id="243" idx="6"/>
            <a:endCxn id="241" idx="6"/>
          </p:cNvCxnSpPr>
          <p:nvPr/>
        </p:nvCxnSpPr>
        <p:spPr>
          <a:xfrm flipV="1">
            <a:off x="7274687" y="3030427"/>
            <a:ext cx="1658512" cy="155445"/>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17" name="直接连接符 316"/>
          <p:cNvCxnSpPr>
            <a:stCxn id="265" idx="5"/>
            <a:endCxn id="241" idx="8"/>
          </p:cNvCxnSpPr>
          <p:nvPr/>
        </p:nvCxnSpPr>
        <p:spPr>
          <a:xfrm flipV="1">
            <a:off x="8034729" y="3044593"/>
            <a:ext cx="930360" cy="316794"/>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22" name="直接连接符 321"/>
          <p:cNvCxnSpPr/>
          <p:nvPr/>
        </p:nvCxnSpPr>
        <p:spPr>
          <a:xfrm flipV="1">
            <a:off x="2266447" y="3297335"/>
            <a:ext cx="404333" cy="1034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接连接符 324"/>
          <p:cNvCxnSpPr/>
          <p:nvPr/>
        </p:nvCxnSpPr>
        <p:spPr>
          <a:xfrm flipV="1">
            <a:off x="2369833" y="3338471"/>
            <a:ext cx="326201" cy="350513"/>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28" name="直接连接符 327"/>
          <p:cNvCxnSpPr/>
          <p:nvPr/>
        </p:nvCxnSpPr>
        <p:spPr>
          <a:xfrm flipH="1" flipV="1">
            <a:off x="2254599" y="3430502"/>
            <a:ext cx="85054" cy="252406"/>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607711" y="276225"/>
            <a:ext cx="3124424" cy="369332"/>
          </a:xfrm>
          <a:prstGeom prst="rect">
            <a:avLst/>
          </a:prstGeom>
          <a:noFill/>
        </p:spPr>
        <p:txBody>
          <a:bodyPr wrap="square" rtlCol="0">
            <a:spAutoFit/>
          </a:bodyPr>
          <a:lstStyle/>
          <a:p>
            <a:r>
              <a:rPr lang="en-US" altLang="zh-CN" dirty="0">
                <a:solidFill>
                  <a:srgbClr val="FBFBFB"/>
                </a:solidFill>
              </a:rPr>
              <a:t>https://www.ypppt.com/</a:t>
            </a:r>
            <a:endParaRPr lang="zh-CN" altLang="en-US" dirty="0">
              <a:solidFill>
                <a:srgbClr val="FBFBFB"/>
              </a:solidFill>
            </a:endParaRPr>
          </a:p>
        </p:txBody>
      </p:sp>
    </p:spTree>
    <p:extLst>
      <p:ext uri="{BB962C8B-B14F-4D97-AF65-F5344CB8AC3E}">
        <p14:creationId xmlns:p14="http://schemas.microsoft.com/office/powerpoint/2010/main" val="147544193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ox(out)">
                                      <p:cBhvr>
                                        <p:cTn id="7" dur="1500"/>
                                        <p:tgtEl>
                                          <p:spTgt spid="51"/>
                                        </p:tgtEl>
                                      </p:cBhvr>
                                    </p:animEffect>
                                  </p:childTnLst>
                                </p:cTn>
                              </p:par>
                              <p:par>
                                <p:cTn id="8" presetID="22" presetClass="entr" presetSubtype="1" fill="hold" grpId="0" nodeType="withEffect">
                                  <p:stCondLst>
                                    <p:cond delay="1250"/>
                                  </p:stCondLst>
                                  <p:childTnLst>
                                    <p:set>
                                      <p:cBhvr>
                                        <p:cTn id="9" dur="1" fill="hold">
                                          <p:stCondLst>
                                            <p:cond delay="0"/>
                                          </p:stCondLst>
                                        </p:cTn>
                                        <p:tgtEl>
                                          <p:spTgt spid="53"/>
                                        </p:tgtEl>
                                        <p:attrNameLst>
                                          <p:attrName>style.visibility</p:attrName>
                                        </p:attrNameLst>
                                      </p:cBhvr>
                                      <p:to>
                                        <p:strVal val="visible"/>
                                      </p:to>
                                    </p:set>
                                    <p:animEffect transition="in" filter="wipe(up)">
                                      <p:cBhvr>
                                        <p:cTn id="10" dur="1000"/>
                                        <p:tgtEl>
                                          <p:spTgt spid="53"/>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22" presetClass="entr" presetSubtype="8" fill="hold" nodeType="withEffect">
                                  <p:stCondLst>
                                    <p:cond delay="500"/>
                                  </p:stCondLst>
                                  <p:childTnLst>
                                    <p:set>
                                      <p:cBhvr>
                                        <p:cTn id="15" dur="1" fill="hold">
                                          <p:stCondLst>
                                            <p:cond delay="0"/>
                                          </p:stCondLst>
                                        </p:cTn>
                                        <p:tgtEl>
                                          <p:spTgt spid="114"/>
                                        </p:tgtEl>
                                        <p:attrNameLst>
                                          <p:attrName>style.visibility</p:attrName>
                                        </p:attrNameLst>
                                      </p:cBhvr>
                                      <p:to>
                                        <p:strVal val="visible"/>
                                      </p:to>
                                    </p:set>
                                    <p:animEffect transition="in" filter="wipe(left)">
                                      <p:cBhvr>
                                        <p:cTn id="16" dur="500"/>
                                        <p:tgtEl>
                                          <p:spTgt spid="114"/>
                                        </p:tgtEl>
                                      </p:cBhvr>
                                    </p:animEffect>
                                  </p:childTnLst>
                                </p:cTn>
                              </p:par>
                              <p:par>
                                <p:cTn id="17" presetID="22" presetClass="entr" presetSubtype="2" fill="hold" nodeType="withEffect">
                                  <p:stCondLst>
                                    <p:cond delay="500"/>
                                  </p:stCondLst>
                                  <p:childTnLst>
                                    <p:set>
                                      <p:cBhvr>
                                        <p:cTn id="18" dur="1" fill="hold">
                                          <p:stCondLst>
                                            <p:cond delay="0"/>
                                          </p:stCondLst>
                                        </p:cTn>
                                        <p:tgtEl>
                                          <p:spTgt spid="116"/>
                                        </p:tgtEl>
                                        <p:attrNameLst>
                                          <p:attrName>style.visibility</p:attrName>
                                        </p:attrNameLst>
                                      </p:cBhvr>
                                      <p:to>
                                        <p:strVal val="visible"/>
                                      </p:to>
                                    </p:set>
                                    <p:animEffect transition="in" filter="wipe(right)">
                                      <p:cBhvr>
                                        <p:cTn id="19" dur="500"/>
                                        <p:tgtEl>
                                          <p:spTgt spid="116"/>
                                        </p:tgtEl>
                                      </p:cBhvr>
                                    </p:animEffect>
                                  </p:childTnLst>
                                </p:cTn>
                              </p:par>
                              <p:par>
                                <p:cTn id="20" presetID="22" presetClass="entr" presetSubtype="2" fill="hold" nodeType="withEffect">
                                  <p:stCondLst>
                                    <p:cond delay="500"/>
                                  </p:stCondLst>
                                  <p:childTnLst>
                                    <p:set>
                                      <p:cBhvr>
                                        <p:cTn id="21" dur="1" fill="hold">
                                          <p:stCondLst>
                                            <p:cond delay="0"/>
                                          </p:stCondLst>
                                        </p:cTn>
                                        <p:tgtEl>
                                          <p:spTgt spid="115"/>
                                        </p:tgtEl>
                                        <p:attrNameLst>
                                          <p:attrName>style.visibility</p:attrName>
                                        </p:attrNameLst>
                                      </p:cBhvr>
                                      <p:to>
                                        <p:strVal val="visible"/>
                                      </p:to>
                                    </p:set>
                                    <p:animEffect transition="in" filter="wipe(right)">
                                      <p:cBhvr>
                                        <p:cTn id="22" dur="500"/>
                                        <p:tgtEl>
                                          <p:spTgt spid="115"/>
                                        </p:tgtEl>
                                      </p:cBhvr>
                                    </p:animEffect>
                                  </p:childTnLst>
                                </p:cTn>
                              </p:par>
                              <p:par>
                                <p:cTn id="23" presetID="22" presetClass="entr" presetSubtype="8" fill="hold" nodeType="withEffect">
                                  <p:stCondLst>
                                    <p:cond delay="500"/>
                                  </p:stCondLst>
                                  <p:childTnLst>
                                    <p:set>
                                      <p:cBhvr>
                                        <p:cTn id="24" dur="1" fill="hold">
                                          <p:stCondLst>
                                            <p:cond delay="0"/>
                                          </p:stCondLst>
                                        </p:cTn>
                                        <p:tgtEl>
                                          <p:spTgt spid="123"/>
                                        </p:tgtEl>
                                        <p:attrNameLst>
                                          <p:attrName>style.visibility</p:attrName>
                                        </p:attrNameLst>
                                      </p:cBhvr>
                                      <p:to>
                                        <p:strVal val="visible"/>
                                      </p:to>
                                    </p:set>
                                    <p:animEffect transition="in" filter="wipe(left)">
                                      <p:cBhvr>
                                        <p:cTn id="25" dur="500"/>
                                        <p:tgtEl>
                                          <p:spTgt spid="123"/>
                                        </p:tgtEl>
                                      </p:cBhvr>
                                    </p:animEffect>
                                  </p:childTnLst>
                                </p:cTn>
                              </p:par>
                              <p:par>
                                <p:cTn id="26" presetID="31" presetClass="entr" presetSubtype="0" fill="hold" nodeType="withEffect">
                                  <p:stCondLst>
                                    <p:cond delay="250"/>
                                  </p:stCondLst>
                                  <p:childTnLst>
                                    <p:set>
                                      <p:cBhvr>
                                        <p:cTn id="27" dur="1" fill="hold">
                                          <p:stCondLst>
                                            <p:cond delay="0"/>
                                          </p:stCondLst>
                                        </p:cTn>
                                        <p:tgtEl>
                                          <p:spTgt spid="288"/>
                                        </p:tgtEl>
                                        <p:attrNameLst>
                                          <p:attrName>style.visibility</p:attrName>
                                        </p:attrNameLst>
                                      </p:cBhvr>
                                      <p:to>
                                        <p:strVal val="visible"/>
                                      </p:to>
                                    </p:set>
                                    <p:anim calcmode="lin" valueType="num">
                                      <p:cBhvr>
                                        <p:cTn id="28" dur="1000" fill="hold"/>
                                        <p:tgtEl>
                                          <p:spTgt spid="288"/>
                                        </p:tgtEl>
                                        <p:attrNameLst>
                                          <p:attrName>ppt_w</p:attrName>
                                        </p:attrNameLst>
                                      </p:cBhvr>
                                      <p:tavLst>
                                        <p:tav tm="0">
                                          <p:val>
                                            <p:fltVal val="0"/>
                                          </p:val>
                                        </p:tav>
                                        <p:tav tm="100000">
                                          <p:val>
                                            <p:strVal val="#ppt_w"/>
                                          </p:val>
                                        </p:tav>
                                      </p:tavLst>
                                    </p:anim>
                                    <p:anim calcmode="lin" valueType="num">
                                      <p:cBhvr>
                                        <p:cTn id="29" dur="1000" fill="hold"/>
                                        <p:tgtEl>
                                          <p:spTgt spid="288"/>
                                        </p:tgtEl>
                                        <p:attrNameLst>
                                          <p:attrName>ppt_h</p:attrName>
                                        </p:attrNameLst>
                                      </p:cBhvr>
                                      <p:tavLst>
                                        <p:tav tm="0">
                                          <p:val>
                                            <p:fltVal val="0"/>
                                          </p:val>
                                        </p:tav>
                                        <p:tav tm="100000">
                                          <p:val>
                                            <p:strVal val="#ppt_h"/>
                                          </p:val>
                                        </p:tav>
                                      </p:tavLst>
                                    </p:anim>
                                    <p:anim calcmode="lin" valueType="num">
                                      <p:cBhvr>
                                        <p:cTn id="30" dur="1000" fill="hold"/>
                                        <p:tgtEl>
                                          <p:spTgt spid="288"/>
                                        </p:tgtEl>
                                        <p:attrNameLst>
                                          <p:attrName>style.rotation</p:attrName>
                                        </p:attrNameLst>
                                      </p:cBhvr>
                                      <p:tavLst>
                                        <p:tav tm="0">
                                          <p:val>
                                            <p:fltVal val="90"/>
                                          </p:val>
                                        </p:tav>
                                        <p:tav tm="100000">
                                          <p:val>
                                            <p:fltVal val="0"/>
                                          </p:val>
                                        </p:tav>
                                      </p:tavLst>
                                    </p:anim>
                                    <p:animEffect transition="in" filter="fade">
                                      <p:cBhvr>
                                        <p:cTn id="31" dur="1000"/>
                                        <p:tgtEl>
                                          <p:spTgt spid="288"/>
                                        </p:tgtEl>
                                      </p:cBhvr>
                                    </p:animEffect>
                                  </p:childTnLst>
                                </p:cTn>
                              </p:par>
                              <p:par>
                                <p:cTn id="32" presetID="31" presetClass="entr" presetSubtype="0" fill="hold" nodeType="withEffect">
                                  <p:stCondLst>
                                    <p:cond delay="250"/>
                                  </p:stCondLst>
                                  <p:childTnLst>
                                    <p:set>
                                      <p:cBhvr>
                                        <p:cTn id="33" dur="1" fill="hold">
                                          <p:stCondLst>
                                            <p:cond delay="0"/>
                                          </p:stCondLst>
                                        </p:cTn>
                                        <p:tgtEl>
                                          <p:spTgt spid="299"/>
                                        </p:tgtEl>
                                        <p:attrNameLst>
                                          <p:attrName>style.visibility</p:attrName>
                                        </p:attrNameLst>
                                      </p:cBhvr>
                                      <p:to>
                                        <p:strVal val="visible"/>
                                      </p:to>
                                    </p:set>
                                    <p:anim calcmode="lin" valueType="num">
                                      <p:cBhvr>
                                        <p:cTn id="34" dur="1000" fill="hold"/>
                                        <p:tgtEl>
                                          <p:spTgt spid="299"/>
                                        </p:tgtEl>
                                        <p:attrNameLst>
                                          <p:attrName>ppt_w</p:attrName>
                                        </p:attrNameLst>
                                      </p:cBhvr>
                                      <p:tavLst>
                                        <p:tav tm="0">
                                          <p:val>
                                            <p:fltVal val="0"/>
                                          </p:val>
                                        </p:tav>
                                        <p:tav tm="100000">
                                          <p:val>
                                            <p:strVal val="#ppt_w"/>
                                          </p:val>
                                        </p:tav>
                                      </p:tavLst>
                                    </p:anim>
                                    <p:anim calcmode="lin" valueType="num">
                                      <p:cBhvr>
                                        <p:cTn id="35" dur="1000" fill="hold"/>
                                        <p:tgtEl>
                                          <p:spTgt spid="299"/>
                                        </p:tgtEl>
                                        <p:attrNameLst>
                                          <p:attrName>ppt_h</p:attrName>
                                        </p:attrNameLst>
                                      </p:cBhvr>
                                      <p:tavLst>
                                        <p:tav tm="0">
                                          <p:val>
                                            <p:fltVal val="0"/>
                                          </p:val>
                                        </p:tav>
                                        <p:tav tm="100000">
                                          <p:val>
                                            <p:strVal val="#ppt_h"/>
                                          </p:val>
                                        </p:tav>
                                      </p:tavLst>
                                    </p:anim>
                                    <p:anim calcmode="lin" valueType="num">
                                      <p:cBhvr>
                                        <p:cTn id="36" dur="1000" fill="hold"/>
                                        <p:tgtEl>
                                          <p:spTgt spid="299"/>
                                        </p:tgtEl>
                                        <p:attrNameLst>
                                          <p:attrName>style.rotation</p:attrName>
                                        </p:attrNameLst>
                                      </p:cBhvr>
                                      <p:tavLst>
                                        <p:tav tm="0">
                                          <p:val>
                                            <p:fltVal val="90"/>
                                          </p:val>
                                        </p:tav>
                                        <p:tav tm="100000">
                                          <p:val>
                                            <p:fltVal val="0"/>
                                          </p:val>
                                        </p:tav>
                                      </p:tavLst>
                                    </p:anim>
                                    <p:animEffect transition="in" filter="fade">
                                      <p:cBhvr>
                                        <p:cTn id="37" dur="1000"/>
                                        <p:tgtEl>
                                          <p:spTgt spid="299"/>
                                        </p:tgtEl>
                                      </p:cBhvr>
                                    </p:animEffect>
                                  </p:childTnLst>
                                </p:cTn>
                              </p:par>
                              <p:par>
                                <p:cTn id="38" presetID="31" presetClass="entr" presetSubtype="0" fill="hold" nodeType="withEffect">
                                  <p:stCondLst>
                                    <p:cond delay="250"/>
                                  </p:stCondLst>
                                  <p:childTnLst>
                                    <p:set>
                                      <p:cBhvr>
                                        <p:cTn id="39" dur="1" fill="hold">
                                          <p:stCondLst>
                                            <p:cond delay="0"/>
                                          </p:stCondLst>
                                        </p:cTn>
                                        <p:tgtEl>
                                          <p:spTgt spid="296"/>
                                        </p:tgtEl>
                                        <p:attrNameLst>
                                          <p:attrName>style.visibility</p:attrName>
                                        </p:attrNameLst>
                                      </p:cBhvr>
                                      <p:to>
                                        <p:strVal val="visible"/>
                                      </p:to>
                                    </p:set>
                                    <p:anim calcmode="lin" valueType="num">
                                      <p:cBhvr>
                                        <p:cTn id="40" dur="1000" fill="hold"/>
                                        <p:tgtEl>
                                          <p:spTgt spid="296"/>
                                        </p:tgtEl>
                                        <p:attrNameLst>
                                          <p:attrName>ppt_w</p:attrName>
                                        </p:attrNameLst>
                                      </p:cBhvr>
                                      <p:tavLst>
                                        <p:tav tm="0">
                                          <p:val>
                                            <p:fltVal val="0"/>
                                          </p:val>
                                        </p:tav>
                                        <p:tav tm="100000">
                                          <p:val>
                                            <p:strVal val="#ppt_w"/>
                                          </p:val>
                                        </p:tav>
                                      </p:tavLst>
                                    </p:anim>
                                    <p:anim calcmode="lin" valueType="num">
                                      <p:cBhvr>
                                        <p:cTn id="41" dur="1000" fill="hold"/>
                                        <p:tgtEl>
                                          <p:spTgt spid="296"/>
                                        </p:tgtEl>
                                        <p:attrNameLst>
                                          <p:attrName>ppt_h</p:attrName>
                                        </p:attrNameLst>
                                      </p:cBhvr>
                                      <p:tavLst>
                                        <p:tav tm="0">
                                          <p:val>
                                            <p:fltVal val="0"/>
                                          </p:val>
                                        </p:tav>
                                        <p:tav tm="100000">
                                          <p:val>
                                            <p:strVal val="#ppt_h"/>
                                          </p:val>
                                        </p:tav>
                                      </p:tavLst>
                                    </p:anim>
                                    <p:anim calcmode="lin" valueType="num">
                                      <p:cBhvr>
                                        <p:cTn id="42" dur="1000" fill="hold"/>
                                        <p:tgtEl>
                                          <p:spTgt spid="296"/>
                                        </p:tgtEl>
                                        <p:attrNameLst>
                                          <p:attrName>style.rotation</p:attrName>
                                        </p:attrNameLst>
                                      </p:cBhvr>
                                      <p:tavLst>
                                        <p:tav tm="0">
                                          <p:val>
                                            <p:fltVal val="90"/>
                                          </p:val>
                                        </p:tav>
                                        <p:tav tm="100000">
                                          <p:val>
                                            <p:fltVal val="0"/>
                                          </p:val>
                                        </p:tav>
                                      </p:tavLst>
                                    </p:anim>
                                    <p:animEffect transition="in" filter="fade">
                                      <p:cBhvr>
                                        <p:cTn id="43" dur="1000"/>
                                        <p:tgtEl>
                                          <p:spTgt spid="296"/>
                                        </p:tgtEl>
                                      </p:cBhvr>
                                    </p:animEffect>
                                  </p:childTnLst>
                                </p:cTn>
                              </p:par>
                              <p:par>
                                <p:cTn id="44" presetID="31" presetClass="entr" presetSubtype="0" fill="hold" nodeType="withEffect">
                                  <p:stCondLst>
                                    <p:cond delay="250"/>
                                  </p:stCondLst>
                                  <p:childTnLst>
                                    <p:set>
                                      <p:cBhvr>
                                        <p:cTn id="45" dur="1" fill="hold">
                                          <p:stCondLst>
                                            <p:cond delay="0"/>
                                          </p:stCondLst>
                                        </p:cTn>
                                        <p:tgtEl>
                                          <p:spTgt spid="322"/>
                                        </p:tgtEl>
                                        <p:attrNameLst>
                                          <p:attrName>style.visibility</p:attrName>
                                        </p:attrNameLst>
                                      </p:cBhvr>
                                      <p:to>
                                        <p:strVal val="visible"/>
                                      </p:to>
                                    </p:set>
                                    <p:anim calcmode="lin" valueType="num">
                                      <p:cBhvr>
                                        <p:cTn id="46" dur="1000" fill="hold"/>
                                        <p:tgtEl>
                                          <p:spTgt spid="322"/>
                                        </p:tgtEl>
                                        <p:attrNameLst>
                                          <p:attrName>ppt_w</p:attrName>
                                        </p:attrNameLst>
                                      </p:cBhvr>
                                      <p:tavLst>
                                        <p:tav tm="0">
                                          <p:val>
                                            <p:fltVal val="0"/>
                                          </p:val>
                                        </p:tav>
                                        <p:tav tm="100000">
                                          <p:val>
                                            <p:strVal val="#ppt_w"/>
                                          </p:val>
                                        </p:tav>
                                      </p:tavLst>
                                    </p:anim>
                                    <p:anim calcmode="lin" valueType="num">
                                      <p:cBhvr>
                                        <p:cTn id="47" dur="1000" fill="hold"/>
                                        <p:tgtEl>
                                          <p:spTgt spid="322"/>
                                        </p:tgtEl>
                                        <p:attrNameLst>
                                          <p:attrName>ppt_h</p:attrName>
                                        </p:attrNameLst>
                                      </p:cBhvr>
                                      <p:tavLst>
                                        <p:tav tm="0">
                                          <p:val>
                                            <p:fltVal val="0"/>
                                          </p:val>
                                        </p:tav>
                                        <p:tav tm="100000">
                                          <p:val>
                                            <p:strVal val="#ppt_h"/>
                                          </p:val>
                                        </p:tav>
                                      </p:tavLst>
                                    </p:anim>
                                    <p:anim calcmode="lin" valueType="num">
                                      <p:cBhvr>
                                        <p:cTn id="48" dur="1000" fill="hold"/>
                                        <p:tgtEl>
                                          <p:spTgt spid="322"/>
                                        </p:tgtEl>
                                        <p:attrNameLst>
                                          <p:attrName>style.rotation</p:attrName>
                                        </p:attrNameLst>
                                      </p:cBhvr>
                                      <p:tavLst>
                                        <p:tav tm="0">
                                          <p:val>
                                            <p:fltVal val="90"/>
                                          </p:val>
                                        </p:tav>
                                        <p:tav tm="100000">
                                          <p:val>
                                            <p:fltVal val="0"/>
                                          </p:val>
                                        </p:tav>
                                      </p:tavLst>
                                    </p:anim>
                                    <p:animEffect transition="in" filter="fade">
                                      <p:cBhvr>
                                        <p:cTn id="49" dur="1000"/>
                                        <p:tgtEl>
                                          <p:spTgt spid="322"/>
                                        </p:tgtEl>
                                      </p:cBhvr>
                                    </p:animEffect>
                                  </p:childTnLst>
                                </p:cTn>
                              </p:par>
                              <p:par>
                                <p:cTn id="50" presetID="31" presetClass="entr" presetSubtype="0" fill="hold" nodeType="withEffect">
                                  <p:stCondLst>
                                    <p:cond delay="250"/>
                                  </p:stCondLst>
                                  <p:childTnLst>
                                    <p:set>
                                      <p:cBhvr>
                                        <p:cTn id="51" dur="1" fill="hold">
                                          <p:stCondLst>
                                            <p:cond delay="0"/>
                                          </p:stCondLst>
                                        </p:cTn>
                                        <p:tgtEl>
                                          <p:spTgt spid="325"/>
                                        </p:tgtEl>
                                        <p:attrNameLst>
                                          <p:attrName>style.visibility</p:attrName>
                                        </p:attrNameLst>
                                      </p:cBhvr>
                                      <p:to>
                                        <p:strVal val="visible"/>
                                      </p:to>
                                    </p:set>
                                    <p:anim calcmode="lin" valueType="num">
                                      <p:cBhvr>
                                        <p:cTn id="52" dur="1000" fill="hold"/>
                                        <p:tgtEl>
                                          <p:spTgt spid="325"/>
                                        </p:tgtEl>
                                        <p:attrNameLst>
                                          <p:attrName>ppt_w</p:attrName>
                                        </p:attrNameLst>
                                      </p:cBhvr>
                                      <p:tavLst>
                                        <p:tav tm="0">
                                          <p:val>
                                            <p:fltVal val="0"/>
                                          </p:val>
                                        </p:tav>
                                        <p:tav tm="100000">
                                          <p:val>
                                            <p:strVal val="#ppt_w"/>
                                          </p:val>
                                        </p:tav>
                                      </p:tavLst>
                                    </p:anim>
                                    <p:anim calcmode="lin" valueType="num">
                                      <p:cBhvr>
                                        <p:cTn id="53" dur="1000" fill="hold"/>
                                        <p:tgtEl>
                                          <p:spTgt spid="325"/>
                                        </p:tgtEl>
                                        <p:attrNameLst>
                                          <p:attrName>ppt_h</p:attrName>
                                        </p:attrNameLst>
                                      </p:cBhvr>
                                      <p:tavLst>
                                        <p:tav tm="0">
                                          <p:val>
                                            <p:fltVal val="0"/>
                                          </p:val>
                                        </p:tav>
                                        <p:tav tm="100000">
                                          <p:val>
                                            <p:strVal val="#ppt_h"/>
                                          </p:val>
                                        </p:tav>
                                      </p:tavLst>
                                    </p:anim>
                                    <p:anim calcmode="lin" valueType="num">
                                      <p:cBhvr>
                                        <p:cTn id="54" dur="1000" fill="hold"/>
                                        <p:tgtEl>
                                          <p:spTgt spid="325"/>
                                        </p:tgtEl>
                                        <p:attrNameLst>
                                          <p:attrName>style.rotation</p:attrName>
                                        </p:attrNameLst>
                                      </p:cBhvr>
                                      <p:tavLst>
                                        <p:tav tm="0">
                                          <p:val>
                                            <p:fltVal val="90"/>
                                          </p:val>
                                        </p:tav>
                                        <p:tav tm="100000">
                                          <p:val>
                                            <p:fltVal val="0"/>
                                          </p:val>
                                        </p:tav>
                                      </p:tavLst>
                                    </p:anim>
                                    <p:animEffect transition="in" filter="fade">
                                      <p:cBhvr>
                                        <p:cTn id="55" dur="1000"/>
                                        <p:tgtEl>
                                          <p:spTgt spid="325"/>
                                        </p:tgtEl>
                                      </p:cBhvr>
                                    </p:animEffect>
                                  </p:childTnLst>
                                </p:cTn>
                              </p:par>
                              <p:par>
                                <p:cTn id="56" presetID="31" presetClass="entr" presetSubtype="0" fill="hold" nodeType="withEffect">
                                  <p:stCondLst>
                                    <p:cond delay="250"/>
                                  </p:stCondLst>
                                  <p:childTnLst>
                                    <p:set>
                                      <p:cBhvr>
                                        <p:cTn id="57" dur="1" fill="hold">
                                          <p:stCondLst>
                                            <p:cond delay="0"/>
                                          </p:stCondLst>
                                        </p:cTn>
                                        <p:tgtEl>
                                          <p:spTgt spid="328"/>
                                        </p:tgtEl>
                                        <p:attrNameLst>
                                          <p:attrName>style.visibility</p:attrName>
                                        </p:attrNameLst>
                                      </p:cBhvr>
                                      <p:to>
                                        <p:strVal val="visible"/>
                                      </p:to>
                                    </p:set>
                                    <p:anim calcmode="lin" valueType="num">
                                      <p:cBhvr>
                                        <p:cTn id="58" dur="1000" fill="hold"/>
                                        <p:tgtEl>
                                          <p:spTgt spid="328"/>
                                        </p:tgtEl>
                                        <p:attrNameLst>
                                          <p:attrName>ppt_w</p:attrName>
                                        </p:attrNameLst>
                                      </p:cBhvr>
                                      <p:tavLst>
                                        <p:tav tm="0">
                                          <p:val>
                                            <p:fltVal val="0"/>
                                          </p:val>
                                        </p:tav>
                                        <p:tav tm="100000">
                                          <p:val>
                                            <p:strVal val="#ppt_w"/>
                                          </p:val>
                                        </p:tav>
                                      </p:tavLst>
                                    </p:anim>
                                    <p:anim calcmode="lin" valueType="num">
                                      <p:cBhvr>
                                        <p:cTn id="59" dur="1000" fill="hold"/>
                                        <p:tgtEl>
                                          <p:spTgt spid="328"/>
                                        </p:tgtEl>
                                        <p:attrNameLst>
                                          <p:attrName>ppt_h</p:attrName>
                                        </p:attrNameLst>
                                      </p:cBhvr>
                                      <p:tavLst>
                                        <p:tav tm="0">
                                          <p:val>
                                            <p:fltVal val="0"/>
                                          </p:val>
                                        </p:tav>
                                        <p:tav tm="100000">
                                          <p:val>
                                            <p:strVal val="#ppt_h"/>
                                          </p:val>
                                        </p:tav>
                                      </p:tavLst>
                                    </p:anim>
                                    <p:anim calcmode="lin" valueType="num">
                                      <p:cBhvr>
                                        <p:cTn id="60" dur="1000" fill="hold"/>
                                        <p:tgtEl>
                                          <p:spTgt spid="328"/>
                                        </p:tgtEl>
                                        <p:attrNameLst>
                                          <p:attrName>style.rotation</p:attrName>
                                        </p:attrNameLst>
                                      </p:cBhvr>
                                      <p:tavLst>
                                        <p:tav tm="0">
                                          <p:val>
                                            <p:fltVal val="90"/>
                                          </p:val>
                                        </p:tav>
                                        <p:tav tm="100000">
                                          <p:val>
                                            <p:fltVal val="0"/>
                                          </p:val>
                                        </p:tav>
                                      </p:tavLst>
                                    </p:anim>
                                    <p:animEffect transition="in" filter="fade">
                                      <p:cBhvr>
                                        <p:cTn id="61" dur="1000"/>
                                        <p:tgtEl>
                                          <p:spTgt spid="328"/>
                                        </p:tgtEl>
                                      </p:cBhvr>
                                    </p:animEffect>
                                  </p:childTnLst>
                                </p:cTn>
                              </p:par>
                              <p:par>
                                <p:cTn id="62" presetID="31" presetClass="entr" presetSubtype="0" fill="hold" nodeType="withEffect">
                                  <p:stCondLst>
                                    <p:cond delay="250"/>
                                  </p:stCondLst>
                                  <p:childTnLst>
                                    <p:set>
                                      <p:cBhvr>
                                        <p:cTn id="63" dur="1" fill="hold">
                                          <p:stCondLst>
                                            <p:cond delay="0"/>
                                          </p:stCondLst>
                                        </p:cTn>
                                        <p:tgtEl>
                                          <p:spTgt spid="278"/>
                                        </p:tgtEl>
                                        <p:attrNameLst>
                                          <p:attrName>style.visibility</p:attrName>
                                        </p:attrNameLst>
                                      </p:cBhvr>
                                      <p:to>
                                        <p:strVal val="visible"/>
                                      </p:to>
                                    </p:set>
                                    <p:anim calcmode="lin" valueType="num">
                                      <p:cBhvr>
                                        <p:cTn id="64" dur="1000" fill="hold"/>
                                        <p:tgtEl>
                                          <p:spTgt spid="278"/>
                                        </p:tgtEl>
                                        <p:attrNameLst>
                                          <p:attrName>ppt_w</p:attrName>
                                        </p:attrNameLst>
                                      </p:cBhvr>
                                      <p:tavLst>
                                        <p:tav tm="0">
                                          <p:val>
                                            <p:fltVal val="0"/>
                                          </p:val>
                                        </p:tav>
                                        <p:tav tm="100000">
                                          <p:val>
                                            <p:strVal val="#ppt_w"/>
                                          </p:val>
                                        </p:tav>
                                      </p:tavLst>
                                    </p:anim>
                                    <p:anim calcmode="lin" valueType="num">
                                      <p:cBhvr>
                                        <p:cTn id="65" dur="1000" fill="hold"/>
                                        <p:tgtEl>
                                          <p:spTgt spid="278"/>
                                        </p:tgtEl>
                                        <p:attrNameLst>
                                          <p:attrName>ppt_h</p:attrName>
                                        </p:attrNameLst>
                                      </p:cBhvr>
                                      <p:tavLst>
                                        <p:tav tm="0">
                                          <p:val>
                                            <p:fltVal val="0"/>
                                          </p:val>
                                        </p:tav>
                                        <p:tav tm="100000">
                                          <p:val>
                                            <p:strVal val="#ppt_h"/>
                                          </p:val>
                                        </p:tav>
                                      </p:tavLst>
                                    </p:anim>
                                    <p:anim calcmode="lin" valueType="num">
                                      <p:cBhvr>
                                        <p:cTn id="66" dur="1000" fill="hold"/>
                                        <p:tgtEl>
                                          <p:spTgt spid="278"/>
                                        </p:tgtEl>
                                        <p:attrNameLst>
                                          <p:attrName>style.rotation</p:attrName>
                                        </p:attrNameLst>
                                      </p:cBhvr>
                                      <p:tavLst>
                                        <p:tav tm="0">
                                          <p:val>
                                            <p:fltVal val="90"/>
                                          </p:val>
                                        </p:tav>
                                        <p:tav tm="100000">
                                          <p:val>
                                            <p:fltVal val="0"/>
                                          </p:val>
                                        </p:tav>
                                      </p:tavLst>
                                    </p:anim>
                                    <p:animEffect transition="in" filter="fade">
                                      <p:cBhvr>
                                        <p:cTn id="67" dur="1000"/>
                                        <p:tgtEl>
                                          <p:spTgt spid="278"/>
                                        </p:tgtEl>
                                      </p:cBhvr>
                                    </p:animEffect>
                                  </p:childTnLst>
                                </p:cTn>
                              </p:par>
                              <p:par>
                                <p:cTn id="68" presetID="31" presetClass="entr" presetSubtype="0" fill="hold" nodeType="withEffect">
                                  <p:stCondLst>
                                    <p:cond delay="250"/>
                                  </p:stCondLst>
                                  <p:childTnLst>
                                    <p:set>
                                      <p:cBhvr>
                                        <p:cTn id="69" dur="1" fill="hold">
                                          <p:stCondLst>
                                            <p:cond delay="0"/>
                                          </p:stCondLst>
                                        </p:cTn>
                                        <p:tgtEl>
                                          <p:spTgt spid="279"/>
                                        </p:tgtEl>
                                        <p:attrNameLst>
                                          <p:attrName>style.visibility</p:attrName>
                                        </p:attrNameLst>
                                      </p:cBhvr>
                                      <p:to>
                                        <p:strVal val="visible"/>
                                      </p:to>
                                    </p:set>
                                    <p:anim calcmode="lin" valueType="num">
                                      <p:cBhvr>
                                        <p:cTn id="70" dur="1000" fill="hold"/>
                                        <p:tgtEl>
                                          <p:spTgt spid="279"/>
                                        </p:tgtEl>
                                        <p:attrNameLst>
                                          <p:attrName>ppt_w</p:attrName>
                                        </p:attrNameLst>
                                      </p:cBhvr>
                                      <p:tavLst>
                                        <p:tav tm="0">
                                          <p:val>
                                            <p:fltVal val="0"/>
                                          </p:val>
                                        </p:tav>
                                        <p:tav tm="100000">
                                          <p:val>
                                            <p:strVal val="#ppt_w"/>
                                          </p:val>
                                        </p:tav>
                                      </p:tavLst>
                                    </p:anim>
                                    <p:anim calcmode="lin" valueType="num">
                                      <p:cBhvr>
                                        <p:cTn id="71" dur="1000" fill="hold"/>
                                        <p:tgtEl>
                                          <p:spTgt spid="279"/>
                                        </p:tgtEl>
                                        <p:attrNameLst>
                                          <p:attrName>ppt_h</p:attrName>
                                        </p:attrNameLst>
                                      </p:cBhvr>
                                      <p:tavLst>
                                        <p:tav tm="0">
                                          <p:val>
                                            <p:fltVal val="0"/>
                                          </p:val>
                                        </p:tav>
                                        <p:tav tm="100000">
                                          <p:val>
                                            <p:strVal val="#ppt_h"/>
                                          </p:val>
                                        </p:tav>
                                      </p:tavLst>
                                    </p:anim>
                                    <p:anim calcmode="lin" valueType="num">
                                      <p:cBhvr>
                                        <p:cTn id="72" dur="1000" fill="hold"/>
                                        <p:tgtEl>
                                          <p:spTgt spid="279"/>
                                        </p:tgtEl>
                                        <p:attrNameLst>
                                          <p:attrName>style.rotation</p:attrName>
                                        </p:attrNameLst>
                                      </p:cBhvr>
                                      <p:tavLst>
                                        <p:tav tm="0">
                                          <p:val>
                                            <p:fltVal val="90"/>
                                          </p:val>
                                        </p:tav>
                                        <p:tav tm="100000">
                                          <p:val>
                                            <p:fltVal val="0"/>
                                          </p:val>
                                        </p:tav>
                                      </p:tavLst>
                                    </p:anim>
                                    <p:animEffect transition="in" filter="fade">
                                      <p:cBhvr>
                                        <p:cTn id="73" dur="1000"/>
                                        <p:tgtEl>
                                          <p:spTgt spid="279"/>
                                        </p:tgtEl>
                                      </p:cBhvr>
                                    </p:animEffect>
                                  </p:childTnLst>
                                </p:cTn>
                              </p:par>
                              <p:par>
                                <p:cTn id="74" presetID="31" presetClass="entr" presetSubtype="0" fill="hold" nodeType="withEffect">
                                  <p:stCondLst>
                                    <p:cond delay="250"/>
                                  </p:stCondLst>
                                  <p:childTnLst>
                                    <p:set>
                                      <p:cBhvr>
                                        <p:cTn id="75" dur="1" fill="hold">
                                          <p:stCondLst>
                                            <p:cond delay="0"/>
                                          </p:stCondLst>
                                        </p:cTn>
                                        <p:tgtEl>
                                          <p:spTgt spid="282"/>
                                        </p:tgtEl>
                                        <p:attrNameLst>
                                          <p:attrName>style.visibility</p:attrName>
                                        </p:attrNameLst>
                                      </p:cBhvr>
                                      <p:to>
                                        <p:strVal val="visible"/>
                                      </p:to>
                                    </p:set>
                                    <p:anim calcmode="lin" valueType="num">
                                      <p:cBhvr>
                                        <p:cTn id="76" dur="1000" fill="hold"/>
                                        <p:tgtEl>
                                          <p:spTgt spid="282"/>
                                        </p:tgtEl>
                                        <p:attrNameLst>
                                          <p:attrName>ppt_w</p:attrName>
                                        </p:attrNameLst>
                                      </p:cBhvr>
                                      <p:tavLst>
                                        <p:tav tm="0">
                                          <p:val>
                                            <p:fltVal val="0"/>
                                          </p:val>
                                        </p:tav>
                                        <p:tav tm="100000">
                                          <p:val>
                                            <p:strVal val="#ppt_w"/>
                                          </p:val>
                                        </p:tav>
                                      </p:tavLst>
                                    </p:anim>
                                    <p:anim calcmode="lin" valueType="num">
                                      <p:cBhvr>
                                        <p:cTn id="77" dur="1000" fill="hold"/>
                                        <p:tgtEl>
                                          <p:spTgt spid="282"/>
                                        </p:tgtEl>
                                        <p:attrNameLst>
                                          <p:attrName>ppt_h</p:attrName>
                                        </p:attrNameLst>
                                      </p:cBhvr>
                                      <p:tavLst>
                                        <p:tav tm="0">
                                          <p:val>
                                            <p:fltVal val="0"/>
                                          </p:val>
                                        </p:tav>
                                        <p:tav tm="100000">
                                          <p:val>
                                            <p:strVal val="#ppt_h"/>
                                          </p:val>
                                        </p:tav>
                                      </p:tavLst>
                                    </p:anim>
                                    <p:anim calcmode="lin" valueType="num">
                                      <p:cBhvr>
                                        <p:cTn id="78" dur="1000" fill="hold"/>
                                        <p:tgtEl>
                                          <p:spTgt spid="282"/>
                                        </p:tgtEl>
                                        <p:attrNameLst>
                                          <p:attrName>style.rotation</p:attrName>
                                        </p:attrNameLst>
                                      </p:cBhvr>
                                      <p:tavLst>
                                        <p:tav tm="0">
                                          <p:val>
                                            <p:fltVal val="90"/>
                                          </p:val>
                                        </p:tav>
                                        <p:tav tm="100000">
                                          <p:val>
                                            <p:fltVal val="0"/>
                                          </p:val>
                                        </p:tav>
                                      </p:tavLst>
                                    </p:anim>
                                    <p:animEffect transition="in" filter="fade">
                                      <p:cBhvr>
                                        <p:cTn id="79" dur="1000"/>
                                        <p:tgtEl>
                                          <p:spTgt spid="282"/>
                                        </p:tgtEl>
                                      </p:cBhvr>
                                    </p:animEffect>
                                  </p:childTnLst>
                                </p:cTn>
                              </p:par>
                              <p:par>
                                <p:cTn id="80" presetID="31" presetClass="entr" presetSubtype="0" fill="hold" nodeType="withEffect">
                                  <p:stCondLst>
                                    <p:cond delay="250"/>
                                  </p:stCondLst>
                                  <p:childTnLst>
                                    <p:set>
                                      <p:cBhvr>
                                        <p:cTn id="81" dur="1" fill="hold">
                                          <p:stCondLst>
                                            <p:cond delay="0"/>
                                          </p:stCondLst>
                                        </p:cTn>
                                        <p:tgtEl>
                                          <p:spTgt spid="285"/>
                                        </p:tgtEl>
                                        <p:attrNameLst>
                                          <p:attrName>style.visibility</p:attrName>
                                        </p:attrNameLst>
                                      </p:cBhvr>
                                      <p:to>
                                        <p:strVal val="visible"/>
                                      </p:to>
                                    </p:set>
                                    <p:anim calcmode="lin" valueType="num">
                                      <p:cBhvr>
                                        <p:cTn id="82" dur="1000" fill="hold"/>
                                        <p:tgtEl>
                                          <p:spTgt spid="285"/>
                                        </p:tgtEl>
                                        <p:attrNameLst>
                                          <p:attrName>ppt_w</p:attrName>
                                        </p:attrNameLst>
                                      </p:cBhvr>
                                      <p:tavLst>
                                        <p:tav tm="0">
                                          <p:val>
                                            <p:fltVal val="0"/>
                                          </p:val>
                                        </p:tav>
                                        <p:tav tm="100000">
                                          <p:val>
                                            <p:strVal val="#ppt_w"/>
                                          </p:val>
                                        </p:tav>
                                      </p:tavLst>
                                    </p:anim>
                                    <p:anim calcmode="lin" valueType="num">
                                      <p:cBhvr>
                                        <p:cTn id="83" dur="1000" fill="hold"/>
                                        <p:tgtEl>
                                          <p:spTgt spid="285"/>
                                        </p:tgtEl>
                                        <p:attrNameLst>
                                          <p:attrName>ppt_h</p:attrName>
                                        </p:attrNameLst>
                                      </p:cBhvr>
                                      <p:tavLst>
                                        <p:tav tm="0">
                                          <p:val>
                                            <p:fltVal val="0"/>
                                          </p:val>
                                        </p:tav>
                                        <p:tav tm="100000">
                                          <p:val>
                                            <p:strVal val="#ppt_h"/>
                                          </p:val>
                                        </p:tav>
                                      </p:tavLst>
                                    </p:anim>
                                    <p:anim calcmode="lin" valueType="num">
                                      <p:cBhvr>
                                        <p:cTn id="84" dur="1000" fill="hold"/>
                                        <p:tgtEl>
                                          <p:spTgt spid="285"/>
                                        </p:tgtEl>
                                        <p:attrNameLst>
                                          <p:attrName>style.rotation</p:attrName>
                                        </p:attrNameLst>
                                      </p:cBhvr>
                                      <p:tavLst>
                                        <p:tav tm="0">
                                          <p:val>
                                            <p:fltVal val="90"/>
                                          </p:val>
                                        </p:tav>
                                        <p:tav tm="100000">
                                          <p:val>
                                            <p:fltVal val="0"/>
                                          </p:val>
                                        </p:tav>
                                      </p:tavLst>
                                    </p:anim>
                                    <p:animEffect transition="in" filter="fade">
                                      <p:cBhvr>
                                        <p:cTn id="85" dur="1000"/>
                                        <p:tgtEl>
                                          <p:spTgt spid="285"/>
                                        </p:tgtEl>
                                      </p:cBhvr>
                                    </p:animEffect>
                                  </p:childTnLst>
                                </p:cTn>
                              </p:par>
                              <p:par>
                                <p:cTn id="86" presetID="31" presetClass="entr" presetSubtype="0" fill="hold" nodeType="withEffect">
                                  <p:stCondLst>
                                    <p:cond delay="250"/>
                                  </p:stCondLst>
                                  <p:childTnLst>
                                    <p:set>
                                      <p:cBhvr>
                                        <p:cTn id="87" dur="1" fill="hold">
                                          <p:stCondLst>
                                            <p:cond delay="0"/>
                                          </p:stCondLst>
                                        </p:cTn>
                                        <p:tgtEl>
                                          <p:spTgt spid="317"/>
                                        </p:tgtEl>
                                        <p:attrNameLst>
                                          <p:attrName>style.visibility</p:attrName>
                                        </p:attrNameLst>
                                      </p:cBhvr>
                                      <p:to>
                                        <p:strVal val="visible"/>
                                      </p:to>
                                    </p:set>
                                    <p:anim calcmode="lin" valueType="num">
                                      <p:cBhvr>
                                        <p:cTn id="88" dur="1000" fill="hold"/>
                                        <p:tgtEl>
                                          <p:spTgt spid="317"/>
                                        </p:tgtEl>
                                        <p:attrNameLst>
                                          <p:attrName>ppt_w</p:attrName>
                                        </p:attrNameLst>
                                      </p:cBhvr>
                                      <p:tavLst>
                                        <p:tav tm="0">
                                          <p:val>
                                            <p:fltVal val="0"/>
                                          </p:val>
                                        </p:tav>
                                        <p:tav tm="100000">
                                          <p:val>
                                            <p:strVal val="#ppt_w"/>
                                          </p:val>
                                        </p:tav>
                                      </p:tavLst>
                                    </p:anim>
                                    <p:anim calcmode="lin" valueType="num">
                                      <p:cBhvr>
                                        <p:cTn id="89" dur="1000" fill="hold"/>
                                        <p:tgtEl>
                                          <p:spTgt spid="317"/>
                                        </p:tgtEl>
                                        <p:attrNameLst>
                                          <p:attrName>ppt_h</p:attrName>
                                        </p:attrNameLst>
                                      </p:cBhvr>
                                      <p:tavLst>
                                        <p:tav tm="0">
                                          <p:val>
                                            <p:fltVal val="0"/>
                                          </p:val>
                                        </p:tav>
                                        <p:tav tm="100000">
                                          <p:val>
                                            <p:strVal val="#ppt_h"/>
                                          </p:val>
                                        </p:tav>
                                      </p:tavLst>
                                    </p:anim>
                                    <p:anim calcmode="lin" valueType="num">
                                      <p:cBhvr>
                                        <p:cTn id="90" dur="1000" fill="hold"/>
                                        <p:tgtEl>
                                          <p:spTgt spid="317"/>
                                        </p:tgtEl>
                                        <p:attrNameLst>
                                          <p:attrName>style.rotation</p:attrName>
                                        </p:attrNameLst>
                                      </p:cBhvr>
                                      <p:tavLst>
                                        <p:tav tm="0">
                                          <p:val>
                                            <p:fltVal val="90"/>
                                          </p:val>
                                        </p:tav>
                                        <p:tav tm="100000">
                                          <p:val>
                                            <p:fltVal val="0"/>
                                          </p:val>
                                        </p:tav>
                                      </p:tavLst>
                                    </p:anim>
                                    <p:animEffect transition="in" filter="fade">
                                      <p:cBhvr>
                                        <p:cTn id="91" dur="1000"/>
                                        <p:tgtEl>
                                          <p:spTgt spid="317"/>
                                        </p:tgtEl>
                                      </p:cBhvr>
                                    </p:animEffect>
                                  </p:childTnLst>
                                </p:cTn>
                              </p:par>
                              <p:par>
                                <p:cTn id="92" presetID="31" presetClass="entr" presetSubtype="0" fill="hold" nodeType="withEffect">
                                  <p:stCondLst>
                                    <p:cond delay="250"/>
                                  </p:stCondLst>
                                  <p:childTnLst>
                                    <p:set>
                                      <p:cBhvr>
                                        <p:cTn id="93" dur="1" fill="hold">
                                          <p:stCondLst>
                                            <p:cond delay="0"/>
                                          </p:stCondLst>
                                        </p:cTn>
                                        <p:tgtEl>
                                          <p:spTgt spid="307"/>
                                        </p:tgtEl>
                                        <p:attrNameLst>
                                          <p:attrName>style.visibility</p:attrName>
                                        </p:attrNameLst>
                                      </p:cBhvr>
                                      <p:to>
                                        <p:strVal val="visible"/>
                                      </p:to>
                                    </p:set>
                                    <p:anim calcmode="lin" valueType="num">
                                      <p:cBhvr>
                                        <p:cTn id="94" dur="1000" fill="hold"/>
                                        <p:tgtEl>
                                          <p:spTgt spid="307"/>
                                        </p:tgtEl>
                                        <p:attrNameLst>
                                          <p:attrName>ppt_w</p:attrName>
                                        </p:attrNameLst>
                                      </p:cBhvr>
                                      <p:tavLst>
                                        <p:tav tm="0">
                                          <p:val>
                                            <p:fltVal val="0"/>
                                          </p:val>
                                        </p:tav>
                                        <p:tav tm="100000">
                                          <p:val>
                                            <p:strVal val="#ppt_w"/>
                                          </p:val>
                                        </p:tav>
                                      </p:tavLst>
                                    </p:anim>
                                    <p:anim calcmode="lin" valueType="num">
                                      <p:cBhvr>
                                        <p:cTn id="95" dur="1000" fill="hold"/>
                                        <p:tgtEl>
                                          <p:spTgt spid="307"/>
                                        </p:tgtEl>
                                        <p:attrNameLst>
                                          <p:attrName>ppt_h</p:attrName>
                                        </p:attrNameLst>
                                      </p:cBhvr>
                                      <p:tavLst>
                                        <p:tav tm="0">
                                          <p:val>
                                            <p:fltVal val="0"/>
                                          </p:val>
                                        </p:tav>
                                        <p:tav tm="100000">
                                          <p:val>
                                            <p:strVal val="#ppt_h"/>
                                          </p:val>
                                        </p:tav>
                                      </p:tavLst>
                                    </p:anim>
                                    <p:anim calcmode="lin" valueType="num">
                                      <p:cBhvr>
                                        <p:cTn id="96" dur="1000" fill="hold"/>
                                        <p:tgtEl>
                                          <p:spTgt spid="307"/>
                                        </p:tgtEl>
                                        <p:attrNameLst>
                                          <p:attrName>style.rotation</p:attrName>
                                        </p:attrNameLst>
                                      </p:cBhvr>
                                      <p:tavLst>
                                        <p:tav tm="0">
                                          <p:val>
                                            <p:fltVal val="90"/>
                                          </p:val>
                                        </p:tav>
                                        <p:tav tm="100000">
                                          <p:val>
                                            <p:fltVal val="0"/>
                                          </p:val>
                                        </p:tav>
                                      </p:tavLst>
                                    </p:anim>
                                    <p:animEffect transition="in" filter="fade">
                                      <p:cBhvr>
                                        <p:cTn id="97" dur="1000"/>
                                        <p:tgtEl>
                                          <p:spTgt spid="307"/>
                                        </p:tgtEl>
                                      </p:cBhvr>
                                    </p:animEffect>
                                  </p:childTnLst>
                                </p:cTn>
                              </p:par>
                              <p:par>
                                <p:cTn id="98" presetID="31" presetClass="entr" presetSubtype="0" fill="hold" nodeType="withEffect">
                                  <p:stCondLst>
                                    <p:cond delay="250"/>
                                  </p:stCondLst>
                                  <p:childTnLst>
                                    <p:set>
                                      <p:cBhvr>
                                        <p:cTn id="99" dur="1" fill="hold">
                                          <p:stCondLst>
                                            <p:cond delay="0"/>
                                          </p:stCondLst>
                                        </p:cTn>
                                        <p:tgtEl>
                                          <p:spTgt spid="314"/>
                                        </p:tgtEl>
                                        <p:attrNameLst>
                                          <p:attrName>style.visibility</p:attrName>
                                        </p:attrNameLst>
                                      </p:cBhvr>
                                      <p:to>
                                        <p:strVal val="visible"/>
                                      </p:to>
                                    </p:set>
                                    <p:anim calcmode="lin" valueType="num">
                                      <p:cBhvr>
                                        <p:cTn id="100" dur="1000" fill="hold"/>
                                        <p:tgtEl>
                                          <p:spTgt spid="314"/>
                                        </p:tgtEl>
                                        <p:attrNameLst>
                                          <p:attrName>ppt_w</p:attrName>
                                        </p:attrNameLst>
                                      </p:cBhvr>
                                      <p:tavLst>
                                        <p:tav tm="0">
                                          <p:val>
                                            <p:fltVal val="0"/>
                                          </p:val>
                                        </p:tav>
                                        <p:tav tm="100000">
                                          <p:val>
                                            <p:strVal val="#ppt_w"/>
                                          </p:val>
                                        </p:tav>
                                      </p:tavLst>
                                    </p:anim>
                                    <p:anim calcmode="lin" valueType="num">
                                      <p:cBhvr>
                                        <p:cTn id="101" dur="1000" fill="hold"/>
                                        <p:tgtEl>
                                          <p:spTgt spid="314"/>
                                        </p:tgtEl>
                                        <p:attrNameLst>
                                          <p:attrName>ppt_h</p:attrName>
                                        </p:attrNameLst>
                                      </p:cBhvr>
                                      <p:tavLst>
                                        <p:tav tm="0">
                                          <p:val>
                                            <p:fltVal val="0"/>
                                          </p:val>
                                        </p:tav>
                                        <p:tav tm="100000">
                                          <p:val>
                                            <p:strVal val="#ppt_h"/>
                                          </p:val>
                                        </p:tav>
                                      </p:tavLst>
                                    </p:anim>
                                    <p:anim calcmode="lin" valueType="num">
                                      <p:cBhvr>
                                        <p:cTn id="102" dur="1000" fill="hold"/>
                                        <p:tgtEl>
                                          <p:spTgt spid="314"/>
                                        </p:tgtEl>
                                        <p:attrNameLst>
                                          <p:attrName>style.rotation</p:attrName>
                                        </p:attrNameLst>
                                      </p:cBhvr>
                                      <p:tavLst>
                                        <p:tav tm="0">
                                          <p:val>
                                            <p:fltVal val="90"/>
                                          </p:val>
                                        </p:tav>
                                        <p:tav tm="100000">
                                          <p:val>
                                            <p:fltVal val="0"/>
                                          </p:val>
                                        </p:tav>
                                      </p:tavLst>
                                    </p:anim>
                                    <p:animEffect transition="in" filter="fade">
                                      <p:cBhvr>
                                        <p:cTn id="103" dur="1000"/>
                                        <p:tgtEl>
                                          <p:spTgt spid="314"/>
                                        </p:tgtEl>
                                      </p:cBhvr>
                                    </p:animEffect>
                                  </p:childTnLst>
                                </p:cTn>
                              </p:par>
                              <p:par>
                                <p:cTn id="104" presetID="53" presetClass="entr" presetSubtype="16" fill="hold" grpId="0" nodeType="withEffect">
                                  <p:stCondLst>
                                    <p:cond delay="750"/>
                                  </p:stCondLst>
                                  <p:childTnLst>
                                    <p:set>
                                      <p:cBhvr>
                                        <p:cTn id="105" dur="1" fill="hold">
                                          <p:stCondLst>
                                            <p:cond delay="0"/>
                                          </p:stCondLst>
                                        </p:cTn>
                                        <p:tgtEl>
                                          <p:spTgt spid="250"/>
                                        </p:tgtEl>
                                        <p:attrNameLst>
                                          <p:attrName>style.visibility</p:attrName>
                                        </p:attrNameLst>
                                      </p:cBhvr>
                                      <p:to>
                                        <p:strVal val="visible"/>
                                      </p:to>
                                    </p:set>
                                    <p:anim calcmode="lin" valueType="num">
                                      <p:cBhvr>
                                        <p:cTn id="106" dur="750" fill="hold"/>
                                        <p:tgtEl>
                                          <p:spTgt spid="250"/>
                                        </p:tgtEl>
                                        <p:attrNameLst>
                                          <p:attrName>ppt_w</p:attrName>
                                        </p:attrNameLst>
                                      </p:cBhvr>
                                      <p:tavLst>
                                        <p:tav tm="0">
                                          <p:val>
                                            <p:fltVal val="0"/>
                                          </p:val>
                                        </p:tav>
                                        <p:tav tm="100000">
                                          <p:val>
                                            <p:strVal val="#ppt_w"/>
                                          </p:val>
                                        </p:tav>
                                      </p:tavLst>
                                    </p:anim>
                                    <p:anim calcmode="lin" valueType="num">
                                      <p:cBhvr>
                                        <p:cTn id="107" dur="750" fill="hold"/>
                                        <p:tgtEl>
                                          <p:spTgt spid="250"/>
                                        </p:tgtEl>
                                        <p:attrNameLst>
                                          <p:attrName>ppt_h</p:attrName>
                                        </p:attrNameLst>
                                      </p:cBhvr>
                                      <p:tavLst>
                                        <p:tav tm="0">
                                          <p:val>
                                            <p:fltVal val="0"/>
                                          </p:val>
                                        </p:tav>
                                        <p:tav tm="100000">
                                          <p:val>
                                            <p:strVal val="#ppt_h"/>
                                          </p:val>
                                        </p:tav>
                                      </p:tavLst>
                                    </p:anim>
                                    <p:animEffect transition="in" filter="fade">
                                      <p:cBhvr>
                                        <p:cTn id="108" dur="750"/>
                                        <p:tgtEl>
                                          <p:spTgt spid="250"/>
                                        </p:tgtEl>
                                      </p:cBhvr>
                                    </p:animEffect>
                                  </p:childTnLst>
                                </p:cTn>
                              </p:par>
                              <p:par>
                                <p:cTn id="109" presetID="53" presetClass="entr" presetSubtype="16" fill="hold" grpId="0" nodeType="withEffect">
                                  <p:stCondLst>
                                    <p:cond delay="750"/>
                                  </p:stCondLst>
                                  <p:childTnLst>
                                    <p:set>
                                      <p:cBhvr>
                                        <p:cTn id="110" dur="1" fill="hold">
                                          <p:stCondLst>
                                            <p:cond delay="0"/>
                                          </p:stCondLst>
                                        </p:cTn>
                                        <p:tgtEl>
                                          <p:spTgt spid="264"/>
                                        </p:tgtEl>
                                        <p:attrNameLst>
                                          <p:attrName>style.visibility</p:attrName>
                                        </p:attrNameLst>
                                      </p:cBhvr>
                                      <p:to>
                                        <p:strVal val="visible"/>
                                      </p:to>
                                    </p:set>
                                    <p:anim calcmode="lin" valueType="num">
                                      <p:cBhvr>
                                        <p:cTn id="111" dur="750" fill="hold"/>
                                        <p:tgtEl>
                                          <p:spTgt spid="264"/>
                                        </p:tgtEl>
                                        <p:attrNameLst>
                                          <p:attrName>ppt_w</p:attrName>
                                        </p:attrNameLst>
                                      </p:cBhvr>
                                      <p:tavLst>
                                        <p:tav tm="0">
                                          <p:val>
                                            <p:fltVal val="0"/>
                                          </p:val>
                                        </p:tav>
                                        <p:tav tm="100000">
                                          <p:val>
                                            <p:strVal val="#ppt_w"/>
                                          </p:val>
                                        </p:tav>
                                      </p:tavLst>
                                    </p:anim>
                                    <p:anim calcmode="lin" valueType="num">
                                      <p:cBhvr>
                                        <p:cTn id="112" dur="750" fill="hold"/>
                                        <p:tgtEl>
                                          <p:spTgt spid="264"/>
                                        </p:tgtEl>
                                        <p:attrNameLst>
                                          <p:attrName>ppt_h</p:attrName>
                                        </p:attrNameLst>
                                      </p:cBhvr>
                                      <p:tavLst>
                                        <p:tav tm="0">
                                          <p:val>
                                            <p:fltVal val="0"/>
                                          </p:val>
                                        </p:tav>
                                        <p:tav tm="100000">
                                          <p:val>
                                            <p:strVal val="#ppt_h"/>
                                          </p:val>
                                        </p:tav>
                                      </p:tavLst>
                                    </p:anim>
                                    <p:animEffect transition="in" filter="fade">
                                      <p:cBhvr>
                                        <p:cTn id="113" dur="750"/>
                                        <p:tgtEl>
                                          <p:spTgt spid="264"/>
                                        </p:tgtEl>
                                      </p:cBhvr>
                                    </p:animEffect>
                                  </p:childTnLst>
                                </p:cTn>
                              </p:par>
                              <p:par>
                                <p:cTn id="114" presetID="53" presetClass="entr" presetSubtype="16" fill="hold" grpId="0" nodeType="withEffect">
                                  <p:stCondLst>
                                    <p:cond delay="750"/>
                                  </p:stCondLst>
                                  <p:childTnLst>
                                    <p:set>
                                      <p:cBhvr>
                                        <p:cTn id="115" dur="1" fill="hold">
                                          <p:stCondLst>
                                            <p:cond delay="0"/>
                                          </p:stCondLst>
                                        </p:cTn>
                                        <p:tgtEl>
                                          <p:spTgt spid="236"/>
                                        </p:tgtEl>
                                        <p:attrNameLst>
                                          <p:attrName>style.visibility</p:attrName>
                                        </p:attrNameLst>
                                      </p:cBhvr>
                                      <p:to>
                                        <p:strVal val="visible"/>
                                      </p:to>
                                    </p:set>
                                    <p:anim calcmode="lin" valueType="num">
                                      <p:cBhvr>
                                        <p:cTn id="116" dur="750" fill="hold"/>
                                        <p:tgtEl>
                                          <p:spTgt spid="236"/>
                                        </p:tgtEl>
                                        <p:attrNameLst>
                                          <p:attrName>ppt_w</p:attrName>
                                        </p:attrNameLst>
                                      </p:cBhvr>
                                      <p:tavLst>
                                        <p:tav tm="0">
                                          <p:val>
                                            <p:fltVal val="0"/>
                                          </p:val>
                                        </p:tav>
                                        <p:tav tm="100000">
                                          <p:val>
                                            <p:strVal val="#ppt_w"/>
                                          </p:val>
                                        </p:tav>
                                      </p:tavLst>
                                    </p:anim>
                                    <p:anim calcmode="lin" valueType="num">
                                      <p:cBhvr>
                                        <p:cTn id="117" dur="750" fill="hold"/>
                                        <p:tgtEl>
                                          <p:spTgt spid="236"/>
                                        </p:tgtEl>
                                        <p:attrNameLst>
                                          <p:attrName>ppt_h</p:attrName>
                                        </p:attrNameLst>
                                      </p:cBhvr>
                                      <p:tavLst>
                                        <p:tav tm="0">
                                          <p:val>
                                            <p:fltVal val="0"/>
                                          </p:val>
                                        </p:tav>
                                        <p:tav tm="100000">
                                          <p:val>
                                            <p:strVal val="#ppt_h"/>
                                          </p:val>
                                        </p:tav>
                                      </p:tavLst>
                                    </p:anim>
                                    <p:animEffect transition="in" filter="fade">
                                      <p:cBhvr>
                                        <p:cTn id="118" dur="750"/>
                                        <p:tgtEl>
                                          <p:spTgt spid="236"/>
                                        </p:tgtEl>
                                      </p:cBhvr>
                                    </p:animEffect>
                                  </p:childTnLst>
                                </p:cTn>
                              </p:par>
                              <p:par>
                                <p:cTn id="119" presetID="53" presetClass="entr" presetSubtype="16" fill="hold" grpId="0" nodeType="withEffect">
                                  <p:stCondLst>
                                    <p:cond delay="750"/>
                                  </p:stCondLst>
                                  <p:childTnLst>
                                    <p:set>
                                      <p:cBhvr>
                                        <p:cTn id="120" dur="1" fill="hold">
                                          <p:stCondLst>
                                            <p:cond delay="0"/>
                                          </p:stCondLst>
                                        </p:cTn>
                                        <p:tgtEl>
                                          <p:spTgt spid="254"/>
                                        </p:tgtEl>
                                        <p:attrNameLst>
                                          <p:attrName>style.visibility</p:attrName>
                                        </p:attrNameLst>
                                      </p:cBhvr>
                                      <p:to>
                                        <p:strVal val="visible"/>
                                      </p:to>
                                    </p:set>
                                    <p:anim calcmode="lin" valueType="num">
                                      <p:cBhvr>
                                        <p:cTn id="121" dur="750" fill="hold"/>
                                        <p:tgtEl>
                                          <p:spTgt spid="254"/>
                                        </p:tgtEl>
                                        <p:attrNameLst>
                                          <p:attrName>ppt_w</p:attrName>
                                        </p:attrNameLst>
                                      </p:cBhvr>
                                      <p:tavLst>
                                        <p:tav tm="0">
                                          <p:val>
                                            <p:fltVal val="0"/>
                                          </p:val>
                                        </p:tav>
                                        <p:tav tm="100000">
                                          <p:val>
                                            <p:strVal val="#ppt_w"/>
                                          </p:val>
                                        </p:tav>
                                      </p:tavLst>
                                    </p:anim>
                                    <p:anim calcmode="lin" valueType="num">
                                      <p:cBhvr>
                                        <p:cTn id="122" dur="750" fill="hold"/>
                                        <p:tgtEl>
                                          <p:spTgt spid="254"/>
                                        </p:tgtEl>
                                        <p:attrNameLst>
                                          <p:attrName>ppt_h</p:attrName>
                                        </p:attrNameLst>
                                      </p:cBhvr>
                                      <p:tavLst>
                                        <p:tav tm="0">
                                          <p:val>
                                            <p:fltVal val="0"/>
                                          </p:val>
                                        </p:tav>
                                        <p:tav tm="100000">
                                          <p:val>
                                            <p:strVal val="#ppt_h"/>
                                          </p:val>
                                        </p:tav>
                                      </p:tavLst>
                                    </p:anim>
                                    <p:animEffect transition="in" filter="fade">
                                      <p:cBhvr>
                                        <p:cTn id="123" dur="750"/>
                                        <p:tgtEl>
                                          <p:spTgt spid="254"/>
                                        </p:tgtEl>
                                      </p:cBhvr>
                                    </p:animEffect>
                                  </p:childTnLst>
                                </p:cTn>
                              </p:par>
                              <p:par>
                                <p:cTn id="124" presetID="53" presetClass="entr" presetSubtype="16" fill="hold" grpId="0" nodeType="withEffect">
                                  <p:stCondLst>
                                    <p:cond delay="750"/>
                                  </p:stCondLst>
                                  <p:childTnLst>
                                    <p:set>
                                      <p:cBhvr>
                                        <p:cTn id="125" dur="1" fill="hold">
                                          <p:stCondLst>
                                            <p:cond delay="0"/>
                                          </p:stCondLst>
                                        </p:cTn>
                                        <p:tgtEl>
                                          <p:spTgt spid="259"/>
                                        </p:tgtEl>
                                        <p:attrNameLst>
                                          <p:attrName>style.visibility</p:attrName>
                                        </p:attrNameLst>
                                      </p:cBhvr>
                                      <p:to>
                                        <p:strVal val="visible"/>
                                      </p:to>
                                    </p:set>
                                    <p:anim calcmode="lin" valueType="num">
                                      <p:cBhvr>
                                        <p:cTn id="126" dur="750" fill="hold"/>
                                        <p:tgtEl>
                                          <p:spTgt spid="259"/>
                                        </p:tgtEl>
                                        <p:attrNameLst>
                                          <p:attrName>ppt_w</p:attrName>
                                        </p:attrNameLst>
                                      </p:cBhvr>
                                      <p:tavLst>
                                        <p:tav tm="0">
                                          <p:val>
                                            <p:fltVal val="0"/>
                                          </p:val>
                                        </p:tav>
                                        <p:tav tm="100000">
                                          <p:val>
                                            <p:strVal val="#ppt_w"/>
                                          </p:val>
                                        </p:tav>
                                      </p:tavLst>
                                    </p:anim>
                                    <p:anim calcmode="lin" valueType="num">
                                      <p:cBhvr>
                                        <p:cTn id="127" dur="750" fill="hold"/>
                                        <p:tgtEl>
                                          <p:spTgt spid="259"/>
                                        </p:tgtEl>
                                        <p:attrNameLst>
                                          <p:attrName>ppt_h</p:attrName>
                                        </p:attrNameLst>
                                      </p:cBhvr>
                                      <p:tavLst>
                                        <p:tav tm="0">
                                          <p:val>
                                            <p:fltVal val="0"/>
                                          </p:val>
                                        </p:tav>
                                        <p:tav tm="100000">
                                          <p:val>
                                            <p:strVal val="#ppt_h"/>
                                          </p:val>
                                        </p:tav>
                                      </p:tavLst>
                                    </p:anim>
                                    <p:animEffect transition="in" filter="fade">
                                      <p:cBhvr>
                                        <p:cTn id="128" dur="750"/>
                                        <p:tgtEl>
                                          <p:spTgt spid="259"/>
                                        </p:tgtEl>
                                      </p:cBhvr>
                                    </p:animEffect>
                                  </p:childTnLst>
                                </p:cTn>
                              </p:par>
                              <p:par>
                                <p:cTn id="129" presetID="53" presetClass="entr" presetSubtype="16" fill="hold" grpId="0" nodeType="withEffect">
                                  <p:stCondLst>
                                    <p:cond delay="750"/>
                                  </p:stCondLst>
                                  <p:childTnLst>
                                    <p:set>
                                      <p:cBhvr>
                                        <p:cTn id="130" dur="1" fill="hold">
                                          <p:stCondLst>
                                            <p:cond delay="0"/>
                                          </p:stCondLst>
                                        </p:cTn>
                                        <p:tgtEl>
                                          <p:spTgt spid="237"/>
                                        </p:tgtEl>
                                        <p:attrNameLst>
                                          <p:attrName>style.visibility</p:attrName>
                                        </p:attrNameLst>
                                      </p:cBhvr>
                                      <p:to>
                                        <p:strVal val="visible"/>
                                      </p:to>
                                    </p:set>
                                    <p:anim calcmode="lin" valueType="num">
                                      <p:cBhvr>
                                        <p:cTn id="131" dur="750" fill="hold"/>
                                        <p:tgtEl>
                                          <p:spTgt spid="237"/>
                                        </p:tgtEl>
                                        <p:attrNameLst>
                                          <p:attrName>ppt_w</p:attrName>
                                        </p:attrNameLst>
                                      </p:cBhvr>
                                      <p:tavLst>
                                        <p:tav tm="0">
                                          <p:val>
                                            <p:fltVal val="0"/>
                                          </p:val>
                                        </p:tav>
                                        <p:tav tm="100000">
                                          <p:val>
                                            <p:strVal val="#ppt_w"/>
                                          </p:val>
                                        </p:tav>
                                      </p:tavLst>
                                    </p:anim>
                                    <p:anim calcmode="lin" valueType="num">
                                      <p:cBhvr>
                                        <p:cTn id="132" dur="750" fill="hold"/>
                                        <p:tgtEl>
                                          <p:spTgt spid="237"/>
                                        </p:tgtEl>
                                        <p:attrNameLst>
                                          <p:attrName>ppt_h</p:attrName>
                                        </p:attrNameLst>
                                      </p:cBhvr>
                                      <p:tavLst>
                                        <p:tav tm="0">
                                          <p:val>
                                            <p:fltVal val="0"/>
                                          </p:val>
                                        </p:tav>
                                        <p:tav tm="100000">
                                          <p:val>
                                            <p:strVal val="#ppt_h"/>
                                          </p:val>
                                        </p:tav>
                                      </p:tavLst>
                                    </p:anim>
                                    <p:animEffect transition="in" filter="fade">
                                      <p:cBhvr>
                                        <p:cTn id="133" dur="750"/>
                                        <p:tgtEl>
                                          <p:spTgt spid="237"/>
                                        </p:tgtEl>
                                      </p:cBhvr>
                                    </p:animEffect>
                                  </p:childTnLst>
                                </p:cTn>
                              </p:par>
                              <p:par>
                                <p:cTn id="134" presetID="53" presetClass="entr" presetSubtype="16" fill="hold" grpId="0" nodeType="withEffect">
                                  <p:stCondLst>
                                    <p:cond delay="750"/>
                                  </p:stCondLst>
                                  <p:childTnLst>
                                    <p:set>
                                      <p:cBhvr>
                                        <p:cTn id="135" dur="1" fill="hold">
                                          <p:stCondLst>
                                            <p:cond delay="0"/>
                                          </p:stCondLst>
                                        </p:cTn>
                                        <p:tgtEl>
                                          <p:spTgt spid="238"/>
                                        </p:tgtEl>
                                        <p:attrNameLst>
                                          <p:attrName>style.visibility</p:attrName>
                                        </p:attrNameLst>
                                      </p:cBhvr>
                                      <p:to>
                                        <p:strVal val="visible"/>
                                      </p:to>
                                    </p:set>
                                    <p:anim calcmode="lin" valueType="num">
                                      <p:cBhvr>
                                        <p:cTn id="136" dur="750" fill="hold"/>
                                        <p:tgtEl>
                                          <p:spTgt spid="238"/>
                                        </p:tgtEl>
                                        <p:attrNameLst>
                                          <p:attrName>ppt_w</p:attrName>
                                        </p:attrNameLst>
                                      </p:cBhvr>
                                      <p:tavLst>
                                        <p:tav tm="0">
                                          <p:val>
                                            <p:fltVal val="0"/>
                                          </p:val>
                                        </p:tav>
                                        <p:tav tm="100000">
                                          <p:val>
                                            <p:strVal val="#ppt_w"/>
                                          </p:val>
                                        </p:tav>
                                      </p:tavLst>
                                    </p:anim>
                                    <p:anim calcmode="lin" valueType="num">
                                      <p:cBhvr>
                                        <p:cTn id="137" dur="750" fill="hold"/>
                                        <p:tgtEl>
                                          <p:spTgt spid="238"/>
                                        </p:tgtEl>
                                        <p:attrNameLst>
                                          <p:attrName>ppt_h</p:attrName>
                                        </p:attrNameLst>
                                      </p:cBhvr>
                                      <p:tavLst>
                                        <p:tav tm="0">
                                          <p:val>
                                            <p:fltVal val="0"/>
                                          </p:val>
                                        </p:tav>
                                        <p:tav tm="100000">
                                          <p:val>
                                            <p:strVal val="#ppt_h"/>
                                          </p:val>
                                        </p:tav>
                                      </p:tavLst>
                                    </p:anim>
                                    <p:animEffect transition="in" filter="fade">
                                      <p:cBhvr>
                                        <p:cTn id="138" dur="750"/>
                                        <p:tgtEl>
                                          <p:spTgt spid="238"/>
                                        </p:tgtEl>
                                      </p:cBhvr>
                                    </p:animEffect>
                                  </p:childTnLst>
                                </p:cTn>
                              </p:par>
                              <p:par>
                                <p:cTn id="139" presetID="53" presetClass="entr" presetSubtype="16" fill="hold" grpId="0" nodeType="withEffect">
                                  <p:stCondLst>
                                    <p:cond delay="750"/>
                                  </p:stCondLst>
                                  <p:childTnLst>
                                    <p:set>
                                      <p:cBhvr>
                                        <p:cTn id="140" dur="1" fill="hold">
                                          <p:stCondLst>
                                            <p:cond delay="0"/>
                                          </p:stCondLst>
                                        </p:cTn>
                                        <p:tgtEl>
                                          <p:spTgt spid="260"/>
                                        </p:tgtEl>
                                        <p:attrNameLst>
                                          <p:attrName>style.visibility</p:attrName>
                                        </p:attrNameLst>
                                      </p:cBhvr>
                                      <p:to>
                                        <p:strVal val="visible"/>
                                      </p:to>
                                    </p:set>
                                    <p:anim calcmode="lin" valueType="num">
                                      <p:cBhvr>
                                        <p:cTn id="141" dur="750" fill="hold"/>
                                        <p:tgtEl>
                                          <p:spTgt spid="260"/>
                                        </p:tgtEl>
                                        <p:attrNameLst>
                                          <p:attrName>ppt_w</p:attrName>
                                        </p:attrNameLst>
                                      </p:cBhvr>
                                      <p:tavLst>
                                        <p:tav tm="0">
                                          <p:val>
                                            <p:fltVal val="0"/>
                                          </p:val>
                                        </p:tav>
                                        <p:tav tm="100000">
                                          <p:val>
                                            <p:strVal val="#ppt_w"/>
                                          </p:val>
                                        </p:tav>
                                      </p:tavLst>
                                    </p:anim>
                                    <p:anim calcmode="lin" valueType="num">
                                      <p:cBhvr>
                                        <p:cTn id="142" dur="750" fill="hold"/>
                                        <p:tgtEl>
                                          <p:spTgt spid="260"/>
                                        </p:tgtEl>
                                        <p:attrNameLst>
                                          <p:attrName>ppt_h</p:attrName>
                                        </p:attrNameLst>
                                      </p:cBhvr>
                                      <p:tavLst>
                                        <p:tav tm="0">
                                          <p:val>
                                            <p:fltVal val="0"/>
                                          </p:val>
                                        </p:tav>
                                        <p:tav tm="100000">
                                          <p:val>
                                            <p:strVal val="#ppt_h"/>
                                          </p:val>
                                        </p:tav>
                                      </p:tavLst>
                                    </p:anim>
                                    <p:animEffect transition="in" filter="fade">
                                      <p:cBhvr>
                                        <p:cTn id="143" dur="750"/>
                                        <p:tgtEl>
                                          <p:spTgt spid="260"/>
                                        </p:tgtEl>
                                      </p:cBhvr>
                                    </p:animEffect>
                                  </p:childTnLst>
                                </p:cTn>
                              </p:par>
                              <p:par>
                                <p:cTn id="144" presetID="53" presetClass="entr" presetSubtype="16" fill="hold" grpId="0" nodeType="withEffect">
                                  <p:stCondLst>
                                    <p:cond delay="750"/>
                                  </p:stCondLst>
                                  <p:childTnLst>
                                    <p:set>
                                      <p:cBhvr>
                                        <p:cTn id="145" dur="1" fill="hold">
                                          <p:stCondLst>
                                            <p:cond delay="0"/>
                                          </p:stCondLst>
                                        </p:cTn>
                                        <p:tgtEl>
                                          <p:spTgt spid="261"/>
                                        </p:tgtEl>
                                        <p:attrNameLst>
                                          <p:attrName>style.visibility</p:attrName>
                                        </p:attrNameLst>
                                      </p:cBhvr>
                                      <p:to>
                                        <p:strVal val="visible"/>
                                      </p:to>
                                    </p:set>
                                    <p:anim calcmode="lin" valueType="num">
                                      <p:cBhvr>
                                        <p:cTn id="146" dur="750" fill="hold"/>
                                        <p:tgtEl>
                                          <p:spTgt spid="261"/>
                                        </p:tgtEl>
                                        <p:attrNameLst>
                                          <p:attrName>ppt_w</p:attrName>
                                        </p:attrNameLst>
                                      </p:cBhvr>
                                      <p:tavLst>
                                        <p:tav tm="0">
                                          <p:val>
                                            <p:fltVal val="0"/>
                                          </p:val>
                                        </p:tav>
                                        <p:tav tm="100000">
                                          <p:val>
                                            <p:strVal val="#ppt_w"/>
                                          </p:val>
                                        </p:tav>
                                      </p:tavLst>
                                    </p:anim>
                                    <p:anim calcmode="lin" valueType="num">
                                      <p:cBhvr>
                                        <p:cTn id="147" dur="750" fill="hold"/>
                                        <p:tgtEl>
                                          <p:spTgt spid="261"/>
                                        </p:tgtEl>
                                        <p:attrNameLst>
                                          <p:attrName>ppt_h</p:attrName>
                                        </p:attrNameLst>
                                      </p:cBhvr>
                                      <p:tavLst>
                                        <p:tav tm="0">
                                          <p:val>
                                            <p:fltVal val="0"/>
                                          </p:val>
                                        </p:tav>
                                        <p:tav tm="100000">
                                          <p:val>
                                            <p:strVal val="#ppt_h"/>
                                          </p:val>
                                        </p:tav>
                                      </p:tavLst>
                                    </p:anim>
                                    <p:animEffect transition="in" filter="fade">
                                      <p:cBhvr>
                                        <p:cTn id="148" dur="750"/>
                                        <p:tgtEl>
                                          <p:spTgt spid="261"/>
                                        </p:tgtEl>
                                      </p:cBhvr>
                                    </p:animEffect>
                                  </p:childTnLst>
                                </p:cTn>
                              </p:par>
                              <p:par>
                                <p:cTn id="149" presetID="53" presetClass="entr" presetSubtype="16" fill="hold" grpId="0" nodeType="withEffect">
                                  <p:stCondLst>
                                    <p:cond delay="750"/>
                                  </p:stCondLst>
                                  <p:childTnLst>
                                    <p:set>
                                      <p:cBhvr>
                                        <p:cTn id="150" dur="1" fill="hold">
                                          <p:stCondLst>
                                            <p:cond delay="0"/>
                                          </p:stCondLst>
                                        </p:cTn>
                                        <p:tgtEl>
                                          <p:spTgt spid="262"/>
                                        </p:tgtEl>
                                        <p:attrNameLst>
                                          <p:attrName>style.visibility</p:attrName>
                                        </p:attrNameLst>
                                      </p:cBhvr>
                                      <p:to>
                                        <p:strVal val="visible"/>
                                      </p:to>
                                    </p:set>
                                    <p:anim calcmode="lin" valueType="num">
                                      <p:cBhvr>
                                        <p:cTn id="151" dur="750" fill="hold"/>
                                        <p:tgtEl>
                                          <p:spTgt spid="262"/>
                                        </p:tgtEl>
                                        <p:attrNameLst>
                                          <p:attrName>ppt_w</p:attrName>
                                        </p:attrNameLst>
                                      </p:cBhvr>
                                      <p:tavLst>
                                        <p:tav tm="0">
                                          <p:val>
                                            <p:fltVal val="0"/>
                                          </p:val>
                                        </p:tav>
                                        <p:tav tm="100000">
                                          <p:val>
                                            <p:strVal val="#ppt_w"/>
                                          </p:val>
                                        </p:tav>
                                      </p:tavLst>
                                    </p:anim>
                                    <p:anim calcmode="lin" valueType="num">
                                      <p:cBhvr>
                                        <p:cTn id="152" dur="750" fill="hold"/>
                                        <p:tgtEl>
                                          <p:spTgt spid="262"/>
                                        </p:tgtEl>
                                        <p:attrNameLst>
                                          <p:attrName>ppt_h</p:attrName>
                                        </p:attrNameLst>
                                      </p:cBhvr>
                                      <p:tavLst>
                                        <p:tav tm="0">
                                          <p:val>
                                            <p:fltVal val="0"/>
                                          </p:val>
                                        </p:tav>
                                        <p:tav tm="100000">
                                          <p:val>
                                            <p:strVal val="#ppt_h"/>
                                          </p:val>
                                        </p:tav>
                                      </p:tavLst>
                                    </p:anim>
                                    <p:animEffect transition="in" filter="fade">
                                      <p:cBhvr>
                                        <p:cTn id="153" dur="750"/>
                                        <p:tgtEl>
                                          <p:spTgt spid="262"/>
                                        </p:tgtEl>
                                      </p:cBhvr>
                                    </p:animEffect>
                                  </p:childTnLst>
                                </p:cTn>
                              </p:par>
                              <p:par>
                                <p:cTn id="154" presetID="53" presetClass="entr" presetSubtype="16" fill="hold" grpId="0" nodeType="withEffect">
                                  <p:stCondLst>
                                    <p:cond delay="750"/>
                                  </p:stCondLst>
                                  <p:childTnLst>
                                    <p:set>
                                      <p:cBhvr>
                                        <p:cTn id="155" dur="1" fill="hold">
                                          <p:stCondLst>
                                            <p:cond delay="0"/>
                                          </p:stCondLst>
                                        </p:cTn>
                                        <p:tgtEl>
                                          <p:spTgt spid="270"/>
                                        </p:tgtEl>
                                        <p:attrNameLst>
                                          <p:attrName>style.visibility</p:attrName>
                                        </p:attrNameLst>
                                      </p:cBhvr>
                                      <p:to>
                                        <p:strVal val="visible"/>
                                      </p:to>
                                    </p:set>
                                    <p:anim calcmode="lin" valueType="num">
                                      <p:cBhvr>
                                        <p:cTn id="156" dur="750" fill="hold"/>
                                        <p:tgtEl>
                                          <p:spTgt spid="270"/>
                                        </p:tgtEl>
                                        <p:attrNameLst>
                                          <p:attrName>ppt_w</p:attrName>
                                        </p:attrNameLst>
                                      </p:cBhvr>
                                      <p:tavLst>
                                        <p:tav tm="0">
                                          <p:val>
                                            <p:fltVal val="0"/>
                                          </p:val>
                                        </p:tav>
                                        <p:tav tm="100000">
                                          <p:val>
                                            <p:strVal val="#ppt_w"/>
                                          </p:val>
                                        </p:tav>
                                      </p:tavLst>
                                    </p:anim>
                                    <p:anim calcmode="lin" valueType="num">
                                      <p:cBhvr>
                                        <p:cTn id="157" dur="750" fill="hold"/>
                                        <p:tgtEl>
                                          <p:spTgt spid="270"/>
                                        </p:tgtEl>
                                        <p:attrNameLst>
                                          <p:attrName>ppt_h</p:attrName>
                                        </p:attrNameLst>
                                      </p:cBhvr>
                                      <p:tavLst>
                                        <p:tav tm="0">
                                          <p:val>
                                            <p:fltVal val="0"/>
                                          </p:val>
                                        </p:tav>
                                        <p:tav tm="100000">
                                          <p:val>
                                            <p:strVal val="#ppt_h"/>
                                          </p:val>
                                        </p:tav>
                                      </p:tavLst>
                                    </p:anim>
                                    <p:animEffect transition="in" filter="fade">
                                      <p:cBhvr>
                                        <p:cTn id="158" dur="750"/>
                                        <p:tgtEl>
                                          <p:spTgt spid="270"/>
                                        </p:tgtEl>
                                      </p:cBhvr>
                                    </p:animEffect>
                                  </p:childTnLst>
                                </p:cTn>
                              </p:par>
                              <p:par>
                                <p:cTn id="159" presetID="53" presetClass="entr" presetSubtype="16" fill="hold" grpId="0" nodeType="withEffect">
                                  <p:stCondLst>
                                    <p:cond delay="750"/>
                                  </p:stCondLst>
                                  <p:childTnLst>
                                    <p:set>
                                      <p:cBhvr>
                                        <p:cTn id="160" dur="1" fill="hold">
                                          <p:stCondLst>
                                            <p:cond delay="0"/>
                                          </p:stCondLst>
                                        </p:cTn>
                                        <p:tgtEl>
                                          <p:spTgt spid="234"/>
                                        </p:tgtEl>
                                        <p:attrNameLst>
                                          <p:attrName>style.visibility</p:attrName>
                                        </p:attrNameLst>
                                      </p:cBhvr>
                                      <p:to>
                                        <p:strVal val="visible"/>
                                      </p:to>
                                    </p:set>
                                    <p:anim calcmode="lin" valueType="num">
                                      <p:cBhvr>
                                        <p:cTn id="161" dur="750" fill="hold"/>
                                        <p:tgtEl>
                                          <p:spTgt spid="234"/>
                                        </p:tgtEl>
                                        <p:attrNameLst>
                                          <p:attrName>ppt_w</p:attrName>
                                        </p:attrNameLst>
                                      </p:cBhvr>
                                      <p:tavLst>
                                        <p:tav tm="0">
                                          <p:val>
                                            <p:fltVal val="0"/>
                                          </p:val>
                                        </p:tav>
                                        <p:tav tm="100000">
                                          <p:val>
                                            <p:strVal val="#ppt_w"/>
                                          </p:val>
                                        </p:tav>
                                      </p:tavLst>
                                    </p:anim>
                                    <p:anim calcmode="lin" valueType="num">
                                      <p:cBhvr>
                                        <p:cTn id="162" dur="750" fill="hold"/>
                                        <p:tgtEl>
                                          <p:spTgt spid="234"/>
                                        </p:tgtEl>
                                        <p:attrNameLst>
                                          <p:attrName>ppt_h</p:attrName>
                                        </p:attrNameLst>
                                      </p:cBhvr>
                                      <p:tavLst>
                                        <p:tav tm="0">
                                          <p:val>
                                            <p:fltVal val="0"/>
                                          </p:val>
                                        </p:tav>
                                        <p:tav tm="100000">
                                          <p:val>
                                            <p:strVal val="#ppt_h"/>
                                          </p:val>
                                        </p:tav>
                                      </p:tavLst>
                                    </p:anim>
                                    <p:animEffect transition="in" filter="fade">
                                      <p:cBhvr>
                                        <p:cTn id="163" dur="750"/>
                                        <p:tgtEl>
                                          <p:spTgt spid="234"/>
                                        </p:tgtEl>
                                      </p:cBhvr>
                                    </p:animEffect>
                                  </p:childTnLst>
                                </p:cTn>
                              </p:par>
                              <p:par>
                                <p:cTn id="164" presetID="53" presetClass="entr" presetSubtype="16" fill="hold" grpId="0" nodeType="withEffect">
                                  <p:stCondLst>
                                    <p:cond delay="750"/>
                                  </p:stCondLst>
                                  <p:childTnLst>
                                    <p:set>
                                      <p:cBhvr>
                                        <p:cTn id="165" dur="1" fill="hold">
                                          <p:stCondLst>
                                            <p:cond delay="0"/>
                                          </p:stCondLst>
                                        </p:cTn>
                                        <p:tgtEl>
                                          <p:spTgt spid="271"/>
                                        </p:tgtEl>
                                        <p:attrNameLst>
                                          <p:attrName>style.visibility</p:attrName>
                                        </p:attrNameLst>
                                      </p:cBhvr>
                                      <p:to>
                                        <p:strVal val="visible"/>
                                      </p:to>
                                    </p:set>
                                    <p:anim calcmode="lin" valueType="num">
                                      <p:cBhvr>
                                        <p:cTn id="166" dur="750" fill="hold"/>
                                        <p:tgtEl>
                                          <p:spTgt spid="271"/>
                                        </p:tgtEl>
                                        <p:attrNameLst>
                                          <p:attrName>ppt_w</p:attrName>
                                        </p:attrNameLst>
                                      </p:cBhvr>
                                      <p:tavLst>
                                        <p:tav tm="0">
                                          <p:val>
                                            <p:fltVal val="0"/>
                                          </p:val>
                                        </p:tav>
                                        <p:tav tm="100000">
                                          <p:val>
                                            <p:strVal val="#ppt_w"/>
                                          </p:val>
                                        </p:tav>
                                      </p:tavLst>
                                    </p:anim>
                                    <p:anim calcmode="lin" valueType="num">
                                      <p:cBhvr>
                                        <p:cTn id="167" dur="750" fill="hold"/>
                                        <p:tgtEl>
                                          <p:spTgt spid="271"/>
                                        </p:tgtEl>
                                        <p:attrNameLst>
                                          <p:attrName>ppt_h</p:attrName>
                                        </p:attrNameLst>
                                      </p:cBhvr>
                                      <p:tavLst>
                                        <p:tav tm="0">
                                          <p:val>
                                            <p:fltVal val="0"/>
                                          </p:val>
                                        </p:tav>
                                        <p:tav tm="100000">
                                          <p:val>
                                            <p:strVal val="#ppt_h"/>
                                          </p:val>
                                        </p:tav>
                                      </p:tavLst>
                                    </p:anim>
                                    <p:animEffect transition="in" filter="fade">
                                      <p:cBhvr>
                                        <p:cTn id="168" dur="750"/>
                                        <p:tgtEl>
                                          <p:spTgt spid="271"/>
                                        </p:tgtEl>
                                      </p:cBhvr>
                                    </p:animEffect>
                                  </p:childTnLst>
                                </p:cTn>
                              </p:par>
                              <p:par>
                                <p:cTn id="169" presetID="53" presetClass="entr" presetSubtype="16" fill="hold" grpId="0" nodeType="withEffect">
                                  <p:stCondLst>
                                    <p:cond delay="750"/>
                                  </p:stCondLst>
                                  <p:childTnLst>
                                    <p:set>
                                      <p:cBhvr>
                                        <p:cTn id="170" dur="1" fill="hold">
                                          <p:stCondLst>
                                            <p:cond delay="0"/>
                                          </p:stCondLst>
                                        </p:cTn>
                                        <p:tgtEl>
                                          <p:spTgt spid="242"/>
                                        </p:tgtEl>
                                        <p:attrNameLst>
                                          <p:attrName>style.visibility</p:attrName>
                                        </p:attrNameLst>
                                      </p:cBhvr>
                                      <p:to>
                                        <p:strVal val="visible"/>
                                      </p:to>
                                    </p:set>
                                    <p:anim calcmode="lin" valueType="num">
                                      <p:cBhvr>
                                        <p:cTn id="171" dur="750" fill="hold"/>
                                        <p:tgtEl>
                                          <p:spTgt spid="242"/>
                                        </p:tgtEl>
                                        <p:attrNameLst>
                                          <p:attrName>ppt_w</p:attrName>
                                        </p:attrNameLst>
                                      </p:cBhvr>
                                      <p:tavLst>
                                        <p:tav tm="0">
                                          <p:val>
                                            <p:fltVal val="0"/>
                                          </p:val>
                                        </p:tav>
                                        <p:tav tm="100000">
                                          <p:val>
                                            <p:strVal val="#ppt_w"/>
                                          </p:val>
                                        </p:tav>
                                      </p:tavLst>
                                    </p:anim>
                                    <p:anim calcmode="lin" valueType="num">
                                      <p:cBhvr>
                                        <p:cTn id="172" dur="750" fill="hold"/>
                                        <p:tgtEl>
                                          <p:spTgt spid="242"/>
                                        </p:tgtEl>
                                        <p:attrNameLst>
                                          <p:attrName>ppt_h</p:attrName>
                                        </p:attrNameLst>
                                      </p:cBhvr>
                                      <p:tavLst>
                                        <p:tav tm="0">
                                          <p:val>
                                            <p:fltVal val="0"/>
                                          </p:val>
                                        </p:tav>
                                        <p:tav tm="100000">
                                          <p:val>
                                            <p:strVal val="#ppt_h"/>
                                          </p:val>
                                        </p:tav>
                                      </p:tavLst>
                                    </p:anim>
                                    <p:animEffect transition="in" filter="fade">
                                      <p:cBhvr>
                                        <p:cTn id="173" dur="750"/>
                                        <p:tgtEl>
                                          <p:spTgt spid="242"/>
                                        </p:tgtEl>
                                      </p:cBhvr>
                                    </p:animEffect>
                                  </p:childTnLst>
                                </p:cTn>
                              </p:par>
                              <p:par>
                                <p:cTn id="174" presetID="53" presetClass="entr" presetSubtype="16" fill="hold" grpId="0" nodeType="withEffect">
                                  <p:stCondLst>
                                    <p:cond delay="750"/>
                                  </p:stCondLst>
                                  <p:childTnLst>
                                    <p:set>
                                      <p:cBhvr>
                                        <p:cTn id="175" dur="1" fill="hold">
                                          <p:stCondLst>
                                            <p:cond delay="0"/>
                                          </p:stCondLst>
                                        </p:cTn>
                                        <p:tgtEl>
                                          <p:spTgt spid="265"/>
                                        </p:tgtEl>
                                        <p:attrNameLst>
                                          <p:attrName>style.visibility</p:attrName>
                                        </p:attrNameLst>
                                      </p:cBhvr>
                                      <p:to>
                                        <p:strVal val="visible"/>
                                      </p:to>
                                    </p:set>
                                    <p:anim calcmode="lin" valueType="num">
                                      <p:cBhvr>
                                        <p:cTn id="176" dur="750" fill="hold"/>
                                        <p:tgtEl>
                                          <p:spTgt spid="265"/>
                                        </p:tgtEl>
                                        <p:attrNameLst>
                                          <p:attrName>ppt_w</p:attrName>
                                        </p:attrNameLst>
                                      </p:cBhvr>
                                      <p:tavLst>
                                        <p:tav tm="0">
                                          <p:val>
                                            <p:fltVal val="0"/>
                                          </p:val>
                                        </p:tav>
                                        <p:tav tm="100000">
                                          <p:val>
                                            <p:strVal val="#ppt_w"/>
                                          </p:val>
                                        </p:tav>
                                      </p:tavLst>
                                    </p:anim>
                                    <p:anim calcmode="lin" valueType="num">
                                      <p:cBhvr>
                                        <p:cTn id="177" dur="750" fill="hold"/>
                                        <p:tgtEl>
                                          <p:spTgt spid="265"/>
                                        </p:tgtEl>
                                        <p:attrNameLst>
                                          <p:attrName>ppt_h</p:attrName>
                                        </p:attrNameLst>
                                      </p:cBhvr>
                                      <p:tavLst>
                                        <p:tav tm="0">
                                          <p:val>
                                            <p:fltVal val="0"/>
                                          </p:val>
                                        </p:tav>
                                        <p:tav tm="100000">
                                          <p:val>
                                            <p:strVal val="#ppt_h"/>
                                          </p:val>
                                        </p:tav>
                                      </p:tavLst>
                                    </p:anim>
                                    <p:animEffect transition="in" filter="fade">
                                      <p:cBhvr>
                                        <p:cTn id="178" dur="750"/>
                                        <p:tgtEl>
                                          <p:spTgt spid="265"/>
                                        </p:tgtEl>
                                      </p:cBhvr>
                                    </p:animEffect>
                                  </p:childTnLst>
                                </p:cTn>
                              </p:par>
                              <p:par>
                                <p:cTn id="179" presetID="53" presetClass="entr" presetSubtype="16" fill="hold" grpId="0" nodeType="withEffect">
                                  <p:stCondLst>
                                    <p:cond delay="750"/>
                                  </p:stCondLst>
                                  <p:childTnLst>
                                    <p:set>
                                      <p:cBhvr>
                                        <p:cTn id="180" dur="1" fill="hold">
                                          <p:stCondLst>
                                            <p:cond delay="0"/>
                                          </p:stCondLst>
                                        </p:cTn>
                                        <p:tgtEl>
                                          <p:spTgt spid="253"/>
                                        </p:tgtEl>
                                        <p:attrNameLst>
                                          <p:attrName>style.visibility</p:attrName>
                                        </p:attrNameLst>
                                      </p:cBhvr>
                                      <p:to>
                                        <p:strVal val="visible"/>
                                      </p:to>
                                    </p:set>
                                    <p:anim calcmode="lin" valueType="num">
                                      <p:cBhvr>
                                        <p:cTn id="181" dur="750" fill="hold"/>
                                        <p:tgtEl>
                                          <p:spTgt spid="253"/>
                                        </p:tgtEl>
                                        <p:attrNameLst>
                                          <p:attrName>ppt_w</p:attrName>
                                        </p:attrNameLst>
                                      </p:cBhvr>
                                      <p:tavLst>
                                        <p:tav tm="0">
                                          <p:val>
                                            <p:fltVal val="0"/>
                                          </p:val>
                                        </p:tav>
                                        <p:tav tm="100000">
                                          <p:val>
                                            <p:strVal val="#ppt_w"/>
                                          </p:val>
                                        </p:tav>
                                      </p:tavLst>
                                    </p:anim>
                                    <p:anim calcmode="lin" valueType="num">
                                      <p:cBhvr>
                                        <p:cTn id="182" dur="750" fill="hold"/>
                                        <p:tgtEl>
                                          <p:spTgt spid="253"/>
                                        </p:tgtEl>
                                        <p:attrNameLst>
                                          <p:attrName>ppt_h</p:attrName>
                                        </p:attrNameLst>
                                      </p:cBhvr>
                                      <p:tavLst>
                                        <p:tav tm="0">
                                          <p:val>
                                            <p:fltVal val="0"/>
                                          </p:val>
                                        </p:tav>
                                        <p:tav tm="100000">
                                          <p:val>
                                            <p:strVal val="#ppt_h"/>
                                          </p:val>
                                        </p:tav>
                                      </p:tavLst>
                                    </p:anim>
                                    <p:animEffect transition="in" filter="fade">
                                      <p:cBhvr>
                                        <p:cTn id="183" dur="750"/>
                                        <p:tgtEl>
                                          <p:spTgt spid="253"/>
                                        </p:tgtEl>
                                      </p:cBhvr>
                                    </p:animEffect>
                                  </p:childTnLst>
                                </p:cTn>
                              </p:par>
                              <p:par>
                                <p:cTn id="184" presetID="53" presetClass="entr" presetSubtype="16" fill="hold" grpId="0" nodeType="withEffect">
                                  <p:stCondLst>
                                    <p:cond delay="750"/>
                                  </p:stCondLst>
                                  <p:childTnLst>
                                    <p:set>
                                      <p:cBhvr>
                                        <p:cTn id="185" dur="1" fill="hold">
                                          <p:stCondLst>
                                            <p:cond delay="0"/>
                                          </p:stCondLst>
                                        </p:cTn>
                                        <p:tgtEl>
                                          <p:spTgt spid="257"/>
                                        </p:tgtEl>
                                        <p:attrNameLst>
                                          <p:attrName>style.visibility</p:attrName>
                                        </p:attrNameLst>
                                      </p:cBhvr>
                                      <p:to>
                                        <p:strVal val="visible"/>
                                      </p:to>
                                    </p:set>
                                    <p:anim calcmode="lin" valueType="num">
                                      <p:cBhvr>
                                        <p:cTn id="186" dur="750" fill="hold"/>
                                        <p:tgtEl>
                                          <p:spTgt spid="257"/>
                                        </p:tgtEl>
                                        <p:attrNameLst>
                                          <p:attrName>ppt_w</p:attrName>
                                        </p:attrNameLst>
                                      </p:cBhvr>
                                      <p:tavLst>
                                        <p:tav tm="0">
                                          <p:val>
                                            <p:fltVal val="0"/>
                                          </p:val>
                                        </p:tav>
                                        <p:tav tm="100000">
                                          <p:val>
                                            <p:strVal val="#ppt_w"/>
                                          </p:val>
                                        </p:tav>
                                      </p:tavLst>
                                    </p:anim>
                                    <p:anim calcmode="lin" valueType="num">
                                      <p:cBhvr>
                                        <p:cTn id="187" dur="750" fill="hold"/>
                                        <p:tgtEl>
                                          <p:spTgt spid="257"/>
                                        </p:tgtEl>
                                        <p:attrNameLst>
                                          <p:attrName>ppt_h</p:attrName>
                                        </p:attrNameLst>
                                      </p:cBhvr>
                                      <p:tavLst>
                                        <p:tav tm="0">
                                          <p:val>
                                            <p:fltVal val="0"/>
                                          </p:val>
                                        </p:tav>
                                        <p:tav tm="100000">
                                          <p:val>
                                            <p:strVal val="#ppt_h"/>
                                          </p:val>
                                        </p:tav>
                                      </p:tavLst>
                                    </p:anim>
                                    <p:animEffect transition="in" filter="fade">
                                      <p:cBhvr>
                                        <p:cTn id="188" dur="750"/>
                                        <p:tgtEl>
                                          <p:spTgt spid="257"/>
                                        </p:tgtEl>
                                      </p:cBhvr>
                                    </p:animEffect>
                                  </p:childTnLst>
                                </p:cTn>
                              </p:par>
                              <p:par>
                                <p:cTn id="189" presetID="53" presetClass="entr" presetSubtype="16" fill="hold" grpId="0" nodeType="withEffect">
                                  <p:stCondLst>
                                    <p:cond delay="750"/>
                                  </p:stCondLst>
                                  <p:childTnLst>
                                    <p:set>
                                      <p:cBhvr>
                                        <p:cTn id="190" dur="1" fill="hold">
                                          <p:stCondLst>
                                            <p:cond delay="0"/>
                                          </p:stCondLst>
                                        </p:cTn>
                                        <p:tgtEl>
                                          <p:spTgt spid="258"/>
                                        </p:tgtEl>
                                        <p:attrNameLst>
                                          <p:attrName>style.visibility</p:attrName>
                                        </p:attrNameLst>
                                      </p:cBhvr>
                                      <p:to>
                                        <p:strVal val="visible"/>
                                      </p:to>
                                    </p:set>
                                    <p:anim calcmode="lin" valueType="num">
                                      <p:cBhvr>
                                        <p:cTn id="191" dur="750" fill="hold"/>
                                        <p:tgtEl>
                                          <p:spTgt spid="258"/>
                                        </p:tgtEl>
                                        <p:attrNameLst>
                                          <p:attrName>ppt_w</p:attrName>
                                        </p:attrNameLst>
                                      </p:cBhvr>
                                      <p:tavLst>
                                        <p:tav tm="0">
                                          <p:val>
                                            <p:fltVal val="0"/>
                                          </p:val>
                                        </p:tav>
                                        <p:tav tm="100000">
                                          <p:val>
                                            <p:strVal val="#ppt_w"/>
                                          </p:val>
                                        </p:tav>
                                      </p:tavLst>
                                    </p:anim>
                                    <p:anim calcmode="lin" valueType="num">
                                      <p:cBhvr>
                                        <p:cTn id="192" dur="750" fill="hold"/>
                                        <p:tgtEl>
                                          <p:spTgt spid="258"/>
                                        </p:tgtEl>
                                        <p:attrNameLst>
                                          <p:attrName>ppt_h</p:attrName>
                                        </p:attrNameLst>
                                      </p:cBhvr>
                                      <p:tavLst>
                                        <p:tav tm="0">
                                          <p:val>
                                            <p:fltVal val="0"/>
                                          </p:val>
                                        </p:tav>
                                        <p:tav tm="100000">
                                          <p:val>
                                            <p:strVal val="#ppt_h"/>
                                          </p:val>
                                        </p:tav>
                                      </p:tavLst>
                                    </p:anim>
                                    <p:animEffect transition="in" filter="fade">
                                      <p:cBhvr>
                                        <p:cTn id="193" dur="750"/>
                                        <p:tgtEl>
                                          <p:spTgt spid="258"/>
                                        </p:tgtEl>
                                      </p:cBhvr>
                                    </p:animEffect>
                                  </p:childTnLst>
                                </p:cTn>
                              </p:par>
                              <p:par>
                                <p:cTn id="194" presetID="53" presetClass="entr" presetSubtype="16" fill="hold" grpId="0" nodeType="withEffect">
                                  <p:stCondLst>
                                    <p:cond delay="750"/>
                                  </p:stCondLst>
                                  <p:childTnLst>
                                    <p:set>
                                      <p:cBhvr>
                                        <p:cTn id="195" dur="1" fill="hold">
                                          <p:stCondLst>
                                            <p:cond delay="0"/>
                                          </p:stCondLst>
                                        </p:cTn>
                                        <p:tgtEl>
                                          <p:spTgt spid="229"/>
                                        </p:tgtEl>
                                        <p:attrNameLst>
                                          <p:attrName>style.visibility</p:attrName>
                                        </p:attrNameLst>
                                      </p:cBhvr>
                                      <p:to>
                                        <p:strVal val="visible"/>
                                      </p:to>
                                    </p:set>
                                    <p:anim calcmode="lin" valueType="num">
                                      <p:cBhvr>
                                        <p:cTn id="196" dur="750" fill="hold"/>
                                        <p:tgtEl>
                                          <p:spTgt spid="229"/>
                                        </p:tgtEl>
                                        <p:attrNameLst>
                                          <p:attrName>ppt_w</p:attrName>
                                        </p:attrNameLst>
                                      </p:cBhvr>
                                      <p:tavLst>
                                        <p:tav tm="0">
                                          <p:val>
                                            <p:fltVal val="0"/>
                                          </p:val>
                                        </p:tav>
                                        <p:tav tm="100000">
                                          <p:val>
                                            <p:strVal val="#ppt_w"/>
                                          </p:val>
                                        </p:tav>
                                      </p:tavLst>
                                    </p:anim>
                                    <p:anim calcmode="lin" valueType="num">
                                      <p:cBhvr>
                                        <p:cTn id="197" dur="750" fill="hold"/>
                                        <p:tgtEl>
                                          <p:spTgt spid="229"/>
                                        </p:tgtEl>
                                        <p:attrNameLst>
                                          <p:attrName>ppt_h</p:attrName>
                                        </p:attrNameLst>
                                      </p:cBhvr>
                                      <p:tavLst>
                                        <p:tav tm="0">
                                          <p:val>
                                            <p:fltVal val="0"/>
                                          </p:val>
                                        </p:tav>
                                        <p:tav tm="100000">
                                          <p:val>
                                            <p:strVal val="#ppt_h"/>
                                          </p:val>
                                        </p:tav>
                                      </p:tavLst>
                                    </p:anim>
                                    <p:animEffect transition="in" filter="fade">
                                      <p:cBhvr>
                                        <p:cTn id="198" dur="750"/>
                                        <p:tgtEl>
                                          <p:spTgt spid="229"/>
                                        </p:tgtEl>
                                      </p:cBhvr>
                                    </p:animEffect>
                                  </p:childTnLst>
                                </p:cTn>
                              </p:par>
                              <p:par>
                                <p:cTn id="199" presetID="53" presetClass="entr" presetSubtype="16" fill="hold" grpId="0" nodeType="withEffect">
                                  <p:stCondLst>
                                    <p:cond delay="750"/>
                                  </p:stCondLst>
                                  <p:childTnLst>
                                    <p:set>
                                      <p:cBhvr>
                                        <p:cTn id="200" dur="1" fill="hold">
                                          <p:stCondLst>
                                            <p:cond delay="0"/>
                                          </p:stCondLst>
                                        </p:cTn>
                                        <p:tgtEl>
                                          <p:spTgt spid="269"/>
                                        </p:tgtEl>
                                        <p:attrNameLst>
                                          <p:attrName>style.visibility</p:attrName>
                                        </p:attrNameLst>
                                      </p:cBhvr>
                                      <p:to>
                                        <p:strVal val="visible"/>
                                      </p:to>
                                    </p:set>
                                    <p:anim calcmode="lin" valueType="num">
                                      <p:cBhvr>
                                        <p:cTn id="201" dur="750" fill="hold"/>
                                        <p:tgtEl>
                                          <p:spTgt spid="269"/>
                                        </p:tgtEl>
                                        <p:attrNameLst>
                                          <p:attrName>ppt_w</p:attrName>
                                        </p:attrNameLst>
                                      </p:cBhvr>
                                      <p:tavLst>
                                        <p:tav tm="0">
                                          <p:val>
                                            <p:fltVal val="0"/>
                                          </p:val>
                                        </p:tav>
                                        <p:tav tm="100000">
                                          <p:val>
                                            <p:strVal val="#ppt_w"/>
                                          </p:val>
                                        </p:tav>
                                      </p:tavLst>
                                    </p:anim>
                                    <p:anim calcmode="lin" valueType="num">
                                      <p:cBhvr>
                                        <p:cTn id="202" dur="750" fill="hold"/>
                                        <p:tgtEl>
                                          <p:spTgt spid="269"/>
                                        </p:tgtEl>
                                        <p:attrNameLst>
                                          <p:attrName>ppt_h</p:attrName>
                                        </p:attrNameLst>
                                      </p:cBhvr>
                                      <p:tavLst>
                                        <p:tav tm="0">
                                          <p:val>
                                            <p:fltVal val="0"/>
                                          </p:val>
                                        </p:tav>
                                        <p:tav tm="100000">
                                          <p:val>
                                            <p:strVal val="#ppt_h"/>
                                          </p:val>
                                        </p:tav>
                                      </p:tavLst>
                                    </p:anim>
                                    <p:animEffect transition="in" filter="fade">
                                      <p:cBhvr>
                                        <p:cTn id="203" dur="750"/>
                                        <p:tgtEl>
                                          <p:spTgt spid="269"/>
                                        </p:tgtEl>
                                      </p:cBhvr>
                                    </p:animEffect>
                                  </p:childTnLst>
                                </p:cTn>
                              </p:par>
                              <p:par>
                                <p:cTn id="204" presetID="53" presetClass="entr" presetSubtype="16" fill="hold" grpId="0" nodeType="withEffect">
                                  <p:stCondLst>
                                    <p:cond delay="750"/>
                                  </p:stCondLst>
                                  <p:childTnLst>
                                    <p:set>
                                      <p:cBhvr>
                                        <p:cTn id="205" dur="1" fill="hold">
                                          <p:stCondLst>
                                            <p:cond delay="0"/>
                                          </p:stCondLst>
                                        </p:cTn>
                                        <p:tgtEl>
                                          <p:spTgt spid="252"/>
                                        </p:tgtEl>
                                        <p:attrNameLst>
                                          <p:attrName>style.visibility</p:attrName>
                                        </p:attrNameLst>
                                      </p:cBhvr>
                                      <p:to>
                                        <p:strVal val="visible"/>
                                      </p:to>
                                    </p:set>
                                    <p:anim calcmode="lin" valueType="num">
                                      <p:cBhvr>
                                        <p:cTn id="206" dur="750" fill="hold"/>
                                        <p:tgtEl>
                                          <p:spTgt spid="252"/>
                                        </p:tgtEl>
                                        <p:attrNameLst>
                                          <p:attrName>ppt_w</p:attrName>
                                        </p:attrNameLst>
                                      </p:cBhvr>
                                      <p:tavLst>
                                        <p:tav tm="0">
                                          <p:val>
                                            <p:fltVal val="0"/>
                                          </p:val>
                                        </p:tav>
                                        <p:tav tm="100000">
                                          <p:val>
                                            <p:strVal val="#ppt_w"/>
                                          </p:val>
                                        </p:tav>
                                      </p:tavLst>
                                    </p:anim>
                                    <p:anim calcmode="lin" valueType="num">
                                      <p:cBhvr>
                                        <p:cTn id="207" dur="750" fill="hold"/>
                                        <p:tgtEl>
                                          <p:spTgt spid="252"/>
                                        </p:tgtEl>
                                        <p:attrNameLst>
                                          <p:attrName>ppt_h</p:attrName>
                                        </p:attrNameLst>
                                      </p:cBhvr>
                                      <p:tavLst>
                                        <p:tav tm="0">
                                          <p:val>
                                            <p:fltVal val="0"/>
                                          </p:val>
                                        </p:tav>
                                        <p:tav tm="100000">
                                          <p:val>
                                            <p:strVal val="#ppt_h"/>
                                          </p:val>
                                        </p:tav>
                                      </p:tavLst>
                                    </p:anim>
                                    <p:animEffect transition="in" filter="fade">
                                      <p:cBhvr>
                                        <p:cTn id="208" dur="750"/>
                                        <p:tgtEl>
                                          <p:spTgt spid="252"/>
                                        </p:tgtEl>
                                      </p:cBhvr>
                                    </p:animEffect>
                                  </p:childTnLst>
                                </p:cTn>
                              </p:par>
                              <p:par>
                                <p:cTn id="209" presetID="53" presetClass="entr" presetSubtype="16" fill="hold" grpId="0" nodeType="withEffect">
                                  <p:stCondLst>
                                    <p:cond delay="750"/>
                                  </p:stCondLst>
                                  <p:childTnLst>
                                    <p:set>
                                      <p:cBhvr>
                                        <p:cTn id="210" dur="1" fill="hold">
                                          <p:stCondLst>
                                            <p:cond delay="0"/>
                                          </p:stCondLst>
                                        </p:cTn>
                                        <p:tgtEl>
                                          <p:spTgt spid="268"/>
                                        </p:tgtEl>
                                        <p:attrNameLst>
                                          <p:attrName>style.visibility</p:attrName>
                                        </p:attrNameLst>
                                      </p:cBhvr>
                                      <p:to>
                                        <p:strVal val="visible"/>
                                      </p:to>
                                    </p:set>
                                    <p:anim calcmode="lin" valueType="num">
                                      <p:cBhvr>
                                        <p:cTn id="211" dur="750" fill="hold"/>
                                        <p:tgtEl>
                                          <p:spTgt spid="268"/>
                                        </p:tgtEl>
                                        <p:attrNameLst>
                                          <p:attrName>ppt_w</p:attrName>
                                        </p:attrNameLst>
                                      </p:cBhvr>
                                      <p:tavLst>
                                        <p:tav tm="0">
                                          <p:val>
                                            <p:fltVal val="0"/>
                                          </p:val>
                                        </p:tav>
                                        <p:tav tm="100000">
                                          <p:val>
                                            <p:strVal val="#ppt_w"/>
                                          </p:val>
                                        </p:tav>
                                      </p:tavLst>
                                    </p:anim>
                                    <p:anim calcmode="lin" valueType="num">
                                      <p:cBhvr>
                                        <p:cTn id="212" dur="750" fill="hold"/>
                                        <p:tgtEl>
                                          <p:spTgt spid="268"/>
                                        </p:tgtEl>
                                        <p:attrNameLst>
                                          <p:attrName>ppt_h</p:attrName>
                                        </p:attrNameLst>
                                      </p:cBhvr>
                                      <p:tavLst>
                                        <p:tav tm="0">
                                          <p:val>
                                            <p:fltVal val="0"/>
                                          </p:val>
                                        </p:tav>
                                        <p:tav tm="100000">
                                          <p:val>
                                            <p:strVal val="#ppt_h"/>
                                          </p:val>
                                        </p:tav>
                                      </p:tavLst>
                                    </p:anim>
                                    <p:animEffect transition="in" filter="fade">
                                      <p:cBhvr>
                                        <p:cTn id="213" dur="750"/>
                                        <p:tgtEl>
                                          <p:spTgt spid="268"/>
                                        </p:tgtEl>
                                      </p:cBhvr>
                                    </p:animEffect>
                                  </p:childTnLst>
                                </p:cTn>
                              </p:par>
                              <p:par>
                                <p:cTn id="214" presetID="53" presetClass="entr" presetSubtype="16" fill="hold" grpId="0" nodeType="withEffect">
                                  <p:stCondLst>
                                    <p:cond delay="750"/>
                                  </p:stCondLst>
                                  <p:childTnLst>
                                    <p:set>
                                      <p:cBhvr>
                                        <p:cTn id="215" dur="1" fill="hold">
                                          <p:stCondLst>
                                            <p:cond delay="0"/>
                                          </p:stCondLst>
                                        </p:cTn>
                                        <p:tgtEl>
                                          <p:spTgt spid="241"/>
                                        </p:tgtEl>
                                        <p:attrNameLst>
                                          <p:attrName>style.visibility</p:attrName>
                                        </p:attrNameLst>
                                      </p:cBhvr>
                                      <p:to>
                                        <p:strVal val="visible"/>
                                      </p:to>
                                    </p:set>
                                    <p:anim calcmode="lin" valueType="num">
                                      <p:cBhvr>
                                        <p:cTn id="216" dur="750" fill="hold"/>
                                        <p:tgtEl>
                                          <p:spTgt spid="241"/>
                                        </p:tgtEl>
                                        <p:attrNameLst>
                                          <p:attrName>ppt_w</p:attrName>
                                        </p:attrNameLst>
                                      </p:cBhvr>
                                      <p:tavLst>
                                        <p:tav tm="0">
                                          <p:val>
                                            <p:fltVal val="0"/>
                                          </p:val>
                                        </p:tav>
                                        <p:tav tm="100000">
                                          <p:val>
                                            <p:strVal val="#ppt_w"/>
                                          </p:val>
                                        </p:tav>
                                      </p:tavLst>
                                    </p:anim>
                                    <p:anim calcmode="lin" valueType="num">
                                      <p:cBhvr>
                                        <p:cTn id="217" dur="750" fill="hold"/>
                                        <p:tgtEl>
                                          <p:spTgt spid="241"/>
                                        </p:tgtEl>
                                        <p:attrNameLst>
                                          <p:attrName>ppt_h</p:attrName>
                                        </p:attrNameLst>
                                      </p:cBhvr>
                                      <p:tavLst>
                                        <p:tav tm="0">
                                          <p:val>
                                            <p:fltVal val="0"/>
                                          </p:val>
                                        </p:tav>
                                        <p:tav tm="100000">
                                          <p:val>
                                            <p:strVal val="#ppt_h"/>
                                          </p:val>
                                        </p:tav>
                                      </p:tavLst>
                                    </p:anim>
                                    <p:animEffect transition="in" filter="fade">
                                      <p:cBhvr>
                                        <p:cTn id="218" dur="750"/>
                                        <p:tgtEl>
                                          <p:spTgt spid="241"/>
                                        </p:tgtEl>
                                      </p:cBhvr>
                                    </p:animEffect>
                                  </p:childTnLst>
                                </p:cTn>
                              </p:par>
                              <p:par>
                                <p:cTn id="219" presetID="53" presetClass="entr" presetSubtype="16" fill="hold" grpId="0" nodeType="withEffect">
                                  <p:stCondLst>
                                    <p:cond delay="750"/>
                                  </p:stCondLst>
                                  <p:childTnLst>
                                    <p:set>
                                      <p:cBhvr>
                                        <p:cTn id="220" dur="1" fill="hold">
                                          <p:stCondLst>
                                            <p:cond delay="0"/>
                                          </p:stCondLst>
                                        </p:cTn>
                                        <p:tgtEl>
                                          <p:spTgt spid="235"/>
                                        </p:tgtEl>
                                        <p:attrNameLst>
                                          <p:attrName>style.visibility</p:attrName>
                                        </p:attrNameLst>
                                      </p:cBhvr>
                                      <p:to>
                                        <p:strVal val="visible"/>
                                      </p:to>
                                    </p:set>
                                    <p:anim calcmode="lin" valueType="num">
                                      <p:cBhvr>
                                        <p:cTn id="221" dur="750" fill="hold"/>
                                        <p:tgtEl>
                                          <p:spTgt spid="235"/>
                                        </p:tgtEl>
                                        <p:attrNameLst>
                                          <p:attrName>ppt_w</p:attrName>
                                        </p:attrNameLst>
                                      </p:cBhvr>
                                      <p:tavLst>
                                        <p:tav tm="0">
                                          <p:val>
                                            <p:fltVal val="0"/>
                                          </p:val>
                                        </p:tav>
                                        <p:tav tm="100000">
                                          <p:val>
                                            <p:strVal val="#ppt_w"/>
                                          </p:val>
                                        </p:tav>
                                      </p:tavLst>
                                    </p:anim>
                                    <p:anim calcmode="lin" valueType="num">
                                      <p:cBhvr>
                                        <p:cTn id="222" dur="750" fill="hold"/>
                                        <p:tgtEl>
                                          <p:spTgt spid="235"/>
                                        </p:tgtEl>
                                        <p:attrNameLst>
                                          <p:attrName>ppt_h</p:attrName>
                                        </p:attrNameLst>
                                      </p:cBhvr>
                                      <p:tavLst>
                                        <p:tav tm="0">
                                          <p:val>
                                            <p:fltVal val="0"/>
                                          </p:val>
                                        </p:tav>
                                        <p:tav tm="100000">
                                          <p:val>
                                            <p:strVal val="#ppt_h"/>
                                          </p:val>
                                        </p:tav>
                                      </p:tavLst>
                                    </p:anim>
                                    <p:animEffect transition="in" filter="fade">
                                      <p:cBhvr>
                                        <p:cTn id="223" dur="750"/>
                                        <p:tgtEl>
                                          <p:spTgt spid="235"/>
                                        </p:tgtEl>
                                      </p:cBhvr>
                                    </p:animEffect>
                                  </p:childTnLst>
                                </p:cTn>
                              </p:par>
                              <p:par>
                                <p:cTn id="224" presetID="53" presetClass="entr" presetSubtype="16" fill="hold" grpId="0" nodeType="withEffect">
                                  <p:stCondLst>
                                    <p:cond delay="750"/>
                                  </p:stCondLst>
                                  <p:childTnLst>
                                    <p:set>
                                      <p:cBhvr>
                                        <p:cTn id="225" dur="1" fill="hold">
                                          <p:stCondLst>
                                            <p:cond delay="0"/>
                                          </p:stCondLst>
                                        </p:cTn>
                                        <p:tgtEl>
                                          <p:spTgt spid="255"/>
                                        </p:tgtEl>
                                        <p:attrNameLst>
                                          <p:attrName>style.visibility</p:attrName>
                                        </p:attrNameLst>
                                      </p:cBhvr>
                                      <p:to>
                                        <p:strVal val="visible"/>
                                      </p:to>
                                    </p:set>
                                    <p:anim calcmode="lin" valueType="num">
                                      <p:cBhvr>
                                        <p:cTn id="226" dur="750" fill="hold"/>
                                        <p:tgtEl>
                                          <p:spTgt spid="255"/>
                                        </p:tgtEl>
                                        <p:attrNameLst>
                                          <p:attrName>ppt_w</p:attrName>
                                        </p:attrNameLst>
                                      </p:cBhvr>
                                      <p:tavLst>
                                        <p:tav tm="0">
                                          <p:val>
                                            <p:fltVal val="0"/>
                                          </p:val>
                                        </p:tav>
                                        <p:tav tm="100000">
                                          <p:val>
                                            <p:strVal val="#ppt_w"/>
                                          </p:val>
                                        </p:tav>
                                      </p:tavLst>
                                    </p:anim>
                                    <p:anim calcmode="lin" valueType="num">
                                      <p:cBhvr>
                                        <p:cTn id="227" dur="750" fill="hold"/>
                                        <p:tgtEl>
                                          <p:spTgt spid="255"/>
                                        </p:tgtEl>
                                        <p:attrNameLst>
                                          <p:attrName>ppt_h</p:attrName>
                                        </p:attrNameLst>
                                      </p:cBhvr>
                                      <p:tavLst>
                                        <p:tav tm="0">
                                          <p:val>
                                            <p:fltVal val="0"/>
                                          </p:val>
                                        </p:tav>
                                        <p:tav tm="100000">
                                          <p:val>
                                            <p:strVal val="#ppt_h"/>
                                          </p:val>
                                        </p:tav>
                                      </p:tavLst>
                                    </p:anim>
                                    <p:animEffect transition="in" filter="fade">
                                      <p:cBhvr>
                                        <p:cTn id="228" dur="750"/>
                                        <p:tgtEl>
                                          <p:spTgt spid="255"/>
                                        </p:tgtEl>
                                      </p:cBhvr>
                                    </p:animEffect>
                                  </p:childTnLst>
                                </p:cTn>
                              </p:par>
                              <p:par>
                                <p:cTn id="229" presetID="53" presetClass="entr" presetSubtype="16" fill="hold" grpId="0" nodeType="withEffect">
                                  <p:stCondLst>
                                    <p:cond delay="750"/>
                                  </p:stCondLst>
                                  <p:childTnLst>
                                    <p:set>
                                      <p:cBhvr>
                                        <p:cTn id="230" dur="1" fill="hold">
                                          <p:stCondLst>
                                            <p:cond delay="0"/>
                                          </p:stCondLst>
                                        </p:cTn>
                                        <p:tgtEl>
                                          <p:spTgt spid="256"/>
                                        </p:tgtEl>
                                        <p:attrNameLst>
                                          <p:attrName>style.visibility</p:attrName>
                                        </p:attrNameLst>
                                      </p:cBhvr>
                                      <p:to>
                                        <p:strVal val="visible"/>
                                      </p:to>
                                    </p:set>
                                    <p:anim calcmode="lin" valueType="num">
                                      <p:cBhvr>
                                        <p:cTn id="231" dur="750" fill="hold"/>
                                        <p:tgtEl>
                                          <p:spTgt spid="256"/>
                                        </p:tgtEl>
                                        <p:attrNameLst>
                                          <p:attrName>ppt_w</p:attrName>
                                        </p:attrNameLst>
                                      </p:cBhvr>
                                      <p:tavLst>
                                        <p:tav tm="0">
                                          <p:val>
                                            <p:fltVal val="0"/>
                                          </p:val>
                                        </p:tav>
                                        <p:tav tm="100000">
                                          <p:val>
                                            <p:strVal val="#ppt_w"/>
                                          </p:val>
                                        </p:tav>
                                      </p:tavLst>
                                    </p:anim>
                                    <p:anim calcmode="lin" valueType="num">
                                      <p:cBhvr>
                                        <p:cTn id="232" dur="750" fill="hold"/>
                                        <p:tgtEl>
                                          <p:spTgt spid="256"/>
                                        </p:tgtEl>
                                        <p:attrNameLst>
                                          <p:attrName>ppt_h</p:attrName>
                                        </p:attrNameLst>
                                      </p:cBhvr>
                                      <p:tavLst>
                                        <p:tav tm="0">
                                          <p:val>
                                            <p:fltVal val="0"/>
                                          </p:val>
                                        </p:tav>
                                        <p:tav tm="100000">
                                          <p:val>
                                            <p:strVal val="#ppt_h"/>
                                          </p:val>
                                        </p:tav>
                                      </p:tavLst>
                                    </p:anim>
                                    <p:animEffect transition="in" filter="fade">
                                      <p:cBhvr>
                                        <p:cTn id="233" dur="750"/>
                                        <p:tgtEl>
                                          <p:spTgt spid="256"/>
                                        </p:tgtEl>
                                      </p:cBhvr>
                                    </p:animEffect>
                                  </p:childTnLst>
                                </p:cTn>
                              </p:par>
                              <p:par>
                                <p:cTn id="234" presetID="53" presetClass="entr" presetSubtype="16" fill="hold" grpId="0" nodeType="withEffect">
                                  <p:stCondLst>
                                    <p:cond delay="750"/>
                                  </p:stCondLst>
                                  <p:childTnLst>
                                    <p:set>
                                      <p:cBhvr>
                                        <p:cTn id="235" dur="1" fill="hold">
                                          <p:stCondLst>
                                            <p:cond delay="0"/>
                                          </p:stCondLst>
                                        </p:cTn>
                                        <p:tgtEl>
                                          <p:spTgt spid="251"/>
                                        </p:tgtEl>
                                        <p:attrNameLst>
                                          <p:attrName>style.visibility</p:attrName>
                                        </p:attrNameLst>
                                      </p:cBhvr>
                                      <p:to>
                                        <p:strVal val="visible"/>
                                      </p:to>
                                    </p:set>
                                    <p:anim calcmode="lin" valueType="num">
                                      <p:cBhvr>
                                        <p:cTn id="236" dur="750" fill="hold"/>
                                        <p:tgtEl>
                                          <p:spTgt spid="251"/>
                                        </p:tgtEl>
                                        <p:attrNameLst>
                                          <p:attrName>ppt_w</p:attrName>
                                        </p:attrNameLst>
                                      </p:cBhvr>
                                      <p:tavLst>
                                        <p:tav tm="0">
                                          <p:val>
                                            <p:fltVal val="0"/>
                                          </p:val>
                                        </p:tav>
                                        <p:tav tm="100000">
                                          <p:val>
                                            <p:strVal val="#ppt_w"/>
                                          </p:val>
                                        </p:tav>
                                      </p:tavLst>
                                    </p:anim>
                                    <p:anim calcmode="lin" valueType="num">
                                      <p:cBhvr>
                                        <p:cTn id="237" dur="750" fill="hold"/>
                                        <p:tgtEl>
                                          <p:spTgt spid="251"/>
                                        </p:tgtEl>
                                        <p:attrNameLst>
                                          <p:attrName>ppt_h</p:attrName>
                                        </p:attrNameLst>
                                      </p:cBhvr>
                                      <p:tavLst>
                                        <p:tav tm="0">
                                          <p:val>
                                            <p:fltVal val="0"/>
                                          </p:val>
                                        </p:tav>
                                        <p:tav tm="100000">
                                          <p:val>
                                            <p:strVal val="#ppt_h"/>
                                          </p:val>
                                        </p:tav>
                                      </p:tavLst>
                                    </p:anim>
                                    <p:animEffect transition="in" filter="fade">
                                      <p:cBhvr>
                                        <p:cTn id="238" dur="750"/>
                                        <p:tgtEl>
                                          <p:spTgt spid="251"/>
                                        </p:tgtEl>
                                      </p:cBhvr>
                                    </p:animEffect>
                                  </p:childTnLst>
                                </p:cTn>
                              </p:par>
                              <p:par>
                                <p:cTn id="239" presetID="53" presetClass="entr" presetSubtype="16" fill="hold" grpId="0" nodeType="withEffect">
                                  <p:stCondLst>
                                    <p:cond delay="750"/>
                                  </p:stCondLst>
                                  <p:childTnLst>
                                    <p:set>
                                      <p:cBhvr>
                                        <p:cTn id="240" dur="1" fill="hold">
                                          <p:stCondLst>
                                            <p:cond delay="0"/>
                                          </p:stCondLst>
                                        </p:cTn>
                                        <p:tgtEl>
                                          <p:spTgt spid="243"/>
                                        </p:tgtEl>
                                        <p:attrNameLst>
                                          <p:attrName>style.visibility</p:attrName>
                                        </p:attrNameLst>
                                      </p:cBhvr>
                                      <p:to>
                                        <p:strVal val="visible"/>
                                      </p:to>
                                    </p:set>
                                    <p:anim calcmode="lin" valueType="num">
                                      <p:cBhvr>
                                        <p:cTn id="241" dur="750" fill="hold"/>
                                        <p:tgtEl>
                                          <p:spTgt spid="243"/>
                                        </p:tgtEl>
                                        <p:attrNameLst>
                                          <p:attrName>ppt_w</p:attrName>
                                        </p:attrNameLst>
                                      </p:cBhvr>
                                      <p:tavLst>
                                        <p:tav tm="0">
                                          <p:val>
                                            <p:fltVal val="0"/>
                                          </p:val>
                                        </p:tav>
                                        <p:tav tm="100000">
                                          <p:val>
                                            <p:strVal val="#ppt_w"/>
                                          </p:val>
                                        </p:tav>
                                      </p:tavLst>
                                    </p:anim>
                                    <p:anim calcmode="lin" valueType="num">
                                      <p:cBhvr>
                                        <p:cTn id="242" dur="750" fill="hold"/>
                                        <p:tgtEl>
                                          <p:spTgt spid="243"/>
                                        </p:tgtEl>
                                        <p:attrNameLst>
                                          <p:attrName>ppt_h</p:attrName>
                                        </p:attrNameLst>
                                      </p:cBhvr>
                                      <p:tavLst>
                                        <p:tav tm="0">
                                          <p:val>
                                            <p:fltVal val="0"/>
                                          </p:val>
                                        </p:tav>
                                        <p:tav tm="100000">
                                          <p:val>
                                            <p:strVal val="#ppt_h"/>
                                          </p:val>
                                        </p:tav>
                                      </p:tavLst>
                                    </p:anim>
                                    <p:animEffect transition="in" filter="fade">
                                      <p:cBhvr>
                                        <p:cTn id="243" dur="750"/>
                                        <p:tgtEl>
                                          <p:spTgt spid="243"/>
                                        </p:tgtEl>
                                      </p:cBhvr>
                                    </p:animEffect>
                                  </p:childTnLst>
                                </p:cTn>
                              </p:par>
                              <p:par>
                                <p:cTn id="244" presetID="53" presetClass="entr" presetSubtype="16" fill="hold" grpId="0" nodeType="withEffect">
                                  <p:stCondLst>
                                    <p:cond delay="750"/>
                                  </p:stCondLst>
                                  <p:childTnLst>
                                    <p:set>
                                      <p:cBhvr>
                                        <p:cTn id="245" dur="1" fill="hold">
                                          <p:stCondLst>
                                            <p:cond delay="0"/>
                                          </p:stCondLst>
                                        </p:cTn>
                                        <p:tgtEl>
                                          <p:spTgt spid="244"/>
                                        </p:tgtEl>
                                        <p:attrNameLst>
                                          <p:attrName>style.visibility</p:attrName>
                                        </p:attrNameLst>
                                      </p:cBhvr>
                                      <p:to>
                                        <p:strVal val="visible"/>
                                      </p:to>
                                    </p:set>
                                    <p:anim calcmode="lin" valueType="num">
                                      <p:cBhvr>
                                        <p:cTn id="246" dur="750" fill="hold"/>
                                        <p:tgtEl>
                                          <p:spTgt spid="244"/>
                                        </p:tgtEl>
                                        <p:attrNameLst>
                                          <p:attrName>ppt_w</p:attrName>
                                        </p:attrNameLst>
                                      </p:cBhvr>
                                      <p:tavLst>
                                        <p:tav tm="0">
                                          <p:val>
                                            <p:fltVal val="0"/>
                                          </p:val>
                                        </p:tav>
                                        <p:tav tm="100000">
                                          <p:val>
                                            <p:strVal val="#ppt_w"/>
                                          </p:val>
                                        </p:tav>
                                      </p:tavLst>
                                    </p:anim>
                                    <p:anim calcmode="lin" valueType="num">
                                      <p:cBhvr>
                                        <p:cTn id="247" dur="750" fill="hold"/>
                                        <p:tgtEl>
                                          <p:spTgt spid="244"/>
                                        </p:tgtEl>
                                        <p:attrNameLst>
                                          <p:attrName>ppt_h</p:attrName>
                                        </p:attrNameLst>
                                      </p:cBhvr>
                                      <p:tavLst>
                                        <p:tav tm="0">
                                          <p:val>
                                            <p:fltVal val="0"/>
                                          </p:val>
                                        </p:tav>
                                        <p:tav tm="100000">
                                          <p:val>
                                            <p:strVal val="#ppt_h"/>
                                          </p:val>
                                        </p:tav>
                                      </p:tavLst>
                                    </p:anim>
                                    <p:animEffect transition="in" filter="fade">
                                      <p:cBhvr>
                                        <p:cTn id="248" dur="750"/>
                                        <p:tgtEl>
                                          <p:spTgt spid="244"/>
                                        </p:tgtEl>
                                      </p:cBhvr>
                                    </p:animEffect>
                                  </p:childTnLst>
                                </p:cTn>
                              </p:par>
                              <p:par>
                                <p:cTn id="249" presetID="53" presetClass="entr" presetSubtype="16" fill="hold" grpId="0" nodeType="withEffect">
                                  <p:stCondLst>
                                    <p:cond delay="750"/>
                                  </p:stCondLst>
                                  <p:childTnLst>
                                    <p:set>
                                      <p:cBhvr>
                                        <p:cTn id="250" dur="1" fill="hold">
                                          <p:stCondLst>
                                            <p:cond delay="0"/>
                                          </p:stCondLst>
                                        </p:cTn>
                                        <p:tgtEl>
                                          <p:spTgt spid="266"/>
                                        </p:tgtEl>
                                        <p:attrNameLst>
                                          <p:attrName>style.visibility</p:attrName>
                                        </p:attrNameLst>
                                      </p:cBhvr>
                                      <p:to>
                                        <p:strVal val="visible"/>
                                      </p:to>
                                    </p:set>
                                    <p:anim calcmode="lin" valueType="num">
                                      <p:cBhvr>
                                        <p:cTn id="251" dur="750" fill="hold"/>
                                        <p:tgtEl>
                                          <p:spTgt spid="266"/>
                                        </p:tgtEl>
                                        <p:attrNameLst>
                                          <p:attrName>ppt_w</p:attrName>
                                        </p:attrNameLst>
                                      </p:cBhvr>
                                      <p:tavLst>
                                        <p:tav tm="0">
                                          <p:val>
                                            <p:fltVal val="0"/>
                                          </p:val>
                                        </p:tav>
                                        <p:tav tm="100000">
                                          <p:val>
                                            <p:strVal val="#ppt_w"/>
                                          </p:val>
                                        </p:tav>
                                      </p:tavLst>
                                    </p:anim>
                                    <p:anim calcmode="lin" valueType="num">
                                      <p:cBhvr>
                                        <p:cTn id="252" dur="750" fill="hold"/>
                                        <p:tgtEl>
                                          <p:spTgt spid="266"/>
                                        </p:tgtEl>
                                        <p:attrNameLst>
                                          <p:attrName>ppt_h</p:attrName>
                                        </p:attrNameLst>
                                      </p:cBhvr>
                                      <p:tavLst>
                                        <p:tav tm="0">
                                          <p:val>
                                            <p:fltVal val="0"/>
                                          </p:val>
                                        </p:tav>
                                        <p:tav tm="100000">
                                          <p:val>
                                            <p:strVal val="#ppt_h"/>
                                          </p:val>
                                        </p:tav>
                                      </p:tavLst>
                                    </p:anim>
                                    <p:animEffect transition="in" filter="fade">
                                      <p:cBhvr>
                                        <p:cTn id="253" dur="750"/>
                                        <p:tgtEl>
                                          <p:spTgt spid="266"/>
                                        </p:tgtEl>
                                      </p:cBhvr>
                                    </p:animEffect>
                                  </p:childTnLst>
                                </p:cTn>
                              </p:par>
                              <p:par>
                                <p:cTn id="254" presetID="53" presetClass="entr" presetSubtype="16" fill="hold" grpId="0" nodeType="withEffect">
                                  <p:stCondLst>
                                    <p:cond delay="750"/>
                                  </p:stCondLst>
                                  <p:childTnLst>
                                    <p:set>
                                      <p:cBhvr>
                                        <p:cTn id="255" dur="1" fill="hold">
                                          <p:stCondLst>
                                            <p:cond delay="0"/>
                                          </p:stCondLst>
                                        </p:cTn>
                                        <p:tgtEl>
                                          <p:spTgt spid="267"/>
                                        </p:tgtEl>
                                        <p:attrNameLst>
                                          <p:attrName>style.visibility</p:attrName>
                                        </p:attrNameLst>
                                      </p:cBhvr>
                                      <p:to>
                                        <p:strVal val="visible"/>
                                      </p:to>
                                    </p:set>
                                    <p:anim calcmode="lin" valueType="num">
                                      <p:cBhvr>
                                        <p:cTn id="256" dur="750" fill="hold"/>
                                        <p:tgtEl>
                                          <p:spTgt spid="267"/>
                                        </p:tgtEl>
                                        <p:attrNameLst>
                                          <p:attrName>ppt_w</p:attrName>
                                        </p:attrNameLst>
                                      </p:cBhvr>
                                      <p:tavLst>
                                        <p:tav tm="0">
                                          <p:val>
                                            <p:fltVal val="0"/>
                                          </p:val>
                                        </p:tav>
                                        <p:tav tm="100000">
                                          <p:val>
                                            <p:strVal val="#ppt_w"/>
                                          </p:val>
                                        </p:tav>
                                      </p:tavLst>
                                    </p:anim>
                                    <p:anim calcmode="lin" valueType="num">
                                      <p:cBhvr>
                                        <p:cTn id="257" dur="750" fill="hold"/>
                                        <p:tgtEl>
                                          <p:spTgt spid="267"/>
                                        </p:tgtEl>
                                        <p:attrNameLst>
                                          <p:attrName>ppt_h</p:attrName>
                                        </p:attrNameLst>
                                      </p:cBhvr>
                                      <p:tavLst>
                                        <p:tav tm="0">
                                          <p:val>
                                            <p:fltVal val="0"/>
                                          </p:val>
                                        </p:tav>
                                        <p:tav tm="100000">
                                          <p:val>
                                            <p:strVal val="#ppt_h"/>
                                          </p:val>
                                        </p:tav>
                                      </p:tavLst>
                                    </p:anim>
                                    <p:animEffect transition="in" filter="fade">
                                      <p:cBhvr>
                                        <p:cTn id="258" dur="750"/>
                                        <p:tgtEl>
                                          <p:spTgt spid="267"/>
                                        </p:tgtEl>
                                      </p:cBhvr>
                                    </p:animEffect>
                                  </p:childTnLst>
                                </p:cTn>
                              </p:par>
                              <p:par>
                                <p:cTn id="259" presetID="10" presetClass="entr" presetSubtype="0" fill="hold" nodeType="withEffect">
                                  <p:stCondLst>
                                    <p:cond delay="500"/>
                                  </p:stCondLst>
                                  <p:childTnLst>
                                    <p:set>
                                      <p:cBhvr>
                                        <p:cTn id="260" dur="1" fill="hold">
                                          <p:stCondLst>
                                            <p:cond delay="0"/>
                                          </p:stCondLst>
                                        </p:cTn>
                                        <p:tgtEl>
                                          <p:spTgt spid="62"/>
                                        </p:tgtEl>
                                        <p:attrNameLst>
                                          <p:attrName>style.visibility</p:attrName>
                                        </p:attrNameLst>
                                      </p:cBhvr>
                                      <p:to>
                                        <p:strVal val="visible"/>
                                      </p:to>
                                    </p:set>
                                    <p:animEffect transition="in" filter="fade">
                                      <p:cBhvr>
                                        <p:cTn id="261" dur="500"/>
                                        <p:tgtEl>
                                          <p:spTgt spid="62"/>
                                        </p:tgtEl>
                                      </p:cBhvr>
                                    </p:animEffect>
                                  </p:childTnLst>
                                </p:cTn>
                              </p:par>
                              <p:par>
                                <p:cTn id="262" presetID="64" presetClass="path" presetSubtype="0" decel="30000" fill="hold" nodeType="withEffect">
                                  <p:stCondLst>
                                    <p:cond delay="500"/>
                                  </p:stCondLst>
                                  <p:childTnLst>
                                    <p:animMotion origin="layout" path="M 2.29167E-6 0.03889 L 2.29167E-6 -0.07176 " pathEditMode="relative" rAng="0" ptsTypes="AA">
                                      <p:cBhvr>
                                        <p:cTn id="263" dur="750" spd="-100000" fill="hold"/>
                                        <p:tgtEl>
                                          <p:spTgt spid="62"/>
                                        </p:tgtEl>
                                        <p:attrNameLst>
                                          <p:attrName>ppt_x</p:attrName>
                                          <p:attrName>ppt_y</p:attrName>
                                        </p:attrNameLst>
                                      </p:cBhvr>
                                      <p:rCtr x="0" y="-5532"/>
                                    </p:animMotion>
                                  </p:childTnLst>
                                </p:cTn>
                              </p:par>
                              <p:par>
                                <p:cTn id="264" presetID="64" presetClass="path" presetSubtype="0" accel="30000" decel="30000" fill="hold" nodeType="withEffect">
                                  <p:stCondLst>
                                    <p:cond delay="1250"/>
                                  </p:stCondLst>
                                  <p:childTnLst>
                                    <p:animMotion origin="layout" path="M 3.95833E-6 0.03842 L 3.95833E-6 2.96296E-6 " pathEditMode="relative" rAng="0" ptsTypes="AA">
                                      <p:cBhvr>
                                        <p:cTn id="265" dur="750" fill="hold"/>
                                        <p:tgtEl>
                                          <p:spTgt spid="62"/>
                                        </p:tgtEl>
                                        <p:attrNameLst>
                                          <p:attrName>ppt_x</p:attrName>
                                          <p:attrName>ppt_y</p:attrName>
                                        </p:attrNameLst>
                                      </p:cBhvr>
                                      <p:rCtr x="0" y="-1921"/>
                                    </p:animMotion>
                                  </p:childTnLst>
                                </p:cTn>
                              </p:par>
                              <p:par>
                                <p:cTn id="266" presetID="53" presetClass="entr" presetSubtype="16" fill="hold" nodeType="withEffect">
                                  <p:stCondLst>
                                    <p:cond delay="1250"/>
                                  </p:stCondLst>
                                  <p:childTnLst>
                                    <p:set>
                                      <p:cBhvr>
                                        <p:cTn id="267" dur="1" fill="hold">
                                          <p:stCondLst>
                                            <p:cond delay="0"/>
                                          </p:stCondLst>
                                        </p:cTn>
                                        <p:tgtEl>
                                          <p:spTgt spid="118"/>
                                        </p:tgtEl>
                                        <p:attrNameLst>
                                          <p:attrName>style.visibility</p:attrName>
                                        </p:attrNameLst>
                                      </p:cBhvr>
                                      <p:to>
                                        <p:strVal val="visible"/>
                                      </p:to>
                                    </p:set>
                                    <p:anim calcmode="lin" valueType="num">
                                      <p:cBhvr>
                                        <p:cTn id="268" dur="750" fill="hold"/>
                                        <p:tgtEl>
                                          <p:spTgt spid="118"/>
                                        </p:tgtEl>
                                        <p:attrNameLst>
                                          <p:attrName>ppt_w</p:attrName>
                                        </p:attrNameLst>
                                      </p:cBhvr>
                                      <p:tavLst>
                                        <p:tav tm="0">
                                          <p:val>
                                            <p:fltVal val="0"/>
                                          </p:val>
                                        </p:tav>
                                        <p:tav tm="100000">
                                          <p:val>
                                            <p:strVal val="#ppt_w"/>
                                          </p:val>
                                        </p:tav>
                                      </p:tavLst>
                                    </p:anim>
                                    <p:anim calcmode="lin" valueType="num">
                                      <p:cBhvr>
                                        <p:cTn id="269" dur="750" fill="hold"/>
                                        <p:tgtEl>
                                          <p:spTgt spid="118"/>
                                        </p:tgtEl>
                                        <p:attrNameLst>
                                          <p:attrName>ppt_h</p:attrName>
                                        </p:attrNameLst>
                                      </p:cBhvr>
                                      <p:tavLst>
                                        <p:tav tm="0">
                                          <p:val>
                                            <p:fltVal val="0"/>
                                          </p:val>
                                        </p:tav>
                                        <p:tav tm="100000">
                                          <p:val>
                                            <p:strVal val="#ppt_h"/>
                                          </p:val>
                                        </p:tav>
                                      </p:tavLst>
                                    </p:anim>
                                    <p:animEffect transition="in" filter="fade">
                                      <p:cBhvr>
                                        <p:cTn id="270" dur="75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animBg="1"/>
      <p:bldP spid="235" grpId="0" animBg="1"/>
      <p:bldP spid="241" grpId="0" animBg="1"/>
      <p:bldP spid="242" grpId="0" animBg="1"/>
      <p:bldP spid="250" grpId="0" animBg="1"/>
      <p:bldP spid="251" grpId="0" animBg="1"/>
      <p:bldP spid="252" grpId="0" animBg="1"/>
      <p:bldP spid="253" grpId="0" animBg="1"/>
      <p:bldP spid="255" grpId="0" animBg="1"/>
      <p:bldP spid="256" grpId="0" animBg="1"/>
      <p:bldP spid="257" grpId="0" animBg="1"/>
      <p:bldP spid="258" grpId="0" animBg="1"/>
      <p:bldP spid="264" grpId="0" animBg="1"/>
      <p:bldP spid="265" grpId="0" animBg="1"/>
      <p:bldP spid="266" grpId="0" animBg="1"/>
      <p:bldP spid="267" grpId="0" animBg="1"/>
      <p:bldP spid="268" grpId="0" animBg="1"/>
      <p:bldP spid="269" grpId="0" animBg="1"/>
      <p:bldP spid="234" grpId="0" animBg="1"/>
      <p:bldP spid="243" grpId="0" animBg="1"/>
      <p:bldP spid="244" grpId="0" animBg="1"/>
      <p:bldP spid="271" grpId="0" animBg="1"/>
      <p:bldP spid="236" grpId="0" animBg="1"/>
      <p:bldP spid="237" grpId="0" animBg="1"/>
      <p:bldP spid="238" grpId="0" animBg="1"/>
      <p:bldP spid="254" grpId="0" animBg="1"/>
      <p:bldP spid="259" grpId="0" animBg="1"/>
      <p:bldP spid="260" grpId="0" animBg="1"/>
      <p:bldP spid="261" grpId="0" animBg="1"/>
      <p:bldP spid="262" grpId="0" animBg="1"/>
      <p:bldP spid="270" grpId="0" animBg="1"/>
      <p:bldP spid="51" grpId="0"/>
      <p:bldP spid="53" grpId="0"/>
      <p:bldP spid="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01</a:t>
            </a:r>
            <a:endParaRPr lang="zh-CN" altLang="en-US" sz="6000" dirty="0">
              <a:solidFill>
                <a:schemeClr val="tx1"/>
              </a:solidFill>
              <a:latin typeface="+mn-lt"/>
            </a:endParaRPr>
          </a:p>
        </p:txBody>
      </p:sp>
      <p:cxnSp>
        <p:nvCxnSpPr>
          <p:cNvPr id="4" name="直接连接符 3"/>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33" name="椭圆 132"/>
          <p:cNvSpPr/>
          <p:nvPr/>
        </p:nvSpPr>
        <p:spPr>
          <a:xfrm>
            <a:off x="1522618" y="857572"/>
            <a:ext cx="1800245" cy="1706011"/>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44" name="文本框 143"/>
          <p:cNvSpPr txBox="1"/>
          <p:nvPr/>
        </p:nvSpPr>
        <p:spPr>
          <a:xfrm>
            <a:off x="1478750" y="1286311"/>
            <a:ext cx="1887980" cy="707886"/>
          </a:xfrm>
          <a:prstGeom prst="rect">
            <a:avLst/>
          </a:prstGeom>
          <a:noFill/>
        </p:spPr>
        <p:txBody>
          <a:bodyPr wrap="square" rtlCol="0">
            <a:spAutoFit/>
          </a:bodyPr>
          <a:lstStyle/>
          <a:p>
            <a:pPr algn="ctr"/>
            <a:r>
              <a:rPr lang="zh-CN" altLang="en-US" sz="4000" dirty="0">
                <a:solidFill>
                  <a:schemeClr val="bg1"/>
                </a:solidFill>
              </a:rPr>
              <a:t>尾调用</a:t>
            </a:r>
          </a:p>
        </p:txBody>
      </p:sp>
      <p:sp>
        <p:nvSpPr>
          <p:cNvPr id="145" name="矩形 144"/>
          <p:cNvSpPr/>
          <p:nvPr/>
        </p:nvSpPr>
        <p:spPr>
          <a:xfrm>
            <a:off x="2422741" y="2881994"/>
            <a:ext cx="7113146" cy="1815882"/>
          </a:xfrm>
          <a:prstGeom prst="rect">
            <a:avLst/>
          </a:prstGeom>
        </p:spPr>
        <p:txBody>
          <a:bodyPr wrap="square">
            <a:spAutoFit/>
          </a:bodyPr>
          <a:lstStyle/>
          <a:p>
            <a:r>
              <a:rPr lang="zh-CN" altLang="en-US" sz="2800" dirty="0">
                <a:latin typeface="微软雅黑" panose="020B0503020204020204" pitchFamily="34" charset="-122"/>
                <a:ea typeface="微软雅黑" panose="020B0503020204020204" pitchFamily="34" charset="-122"/>
              </a:rPr>
              <a:t>尾调用是指一个函数里的最后一个动作是返回一个函数的调用结果的情形，即最后一步新调用的返回值</a:t>
            </a:r>
            <a:r>
              <a:rPr lang="zh-CN" altLang="en-US" sz="2800" b="1" dirty="0">
                <a:solidFill>
                  <a:srgbClr val="FF0000"/>
                </a:solidFill>
                <a:latin typeface="微软雅黑" panose="020B0503020204020204" pitchFamily="34" charset="-122"/>
                <a:ea typeface="微软雅黑" panose="020B0503020204020204" pitchFamily="34" charset="-122"/>
              </a:rPr>
              <a:t>直接</a:t>
            </a:r>
            <a:r>
              <a:rPr lang="zh-CN" altLang="en-US" sz="2800" dirty="0">
                <a:latin typeface="微软雅黑" panose="020B0503020204020204" pitchFamily="34" charset="-122"/>
                <a:ea typeface="微软雅黑" panose="020B0503020204020204" pitchFamily="34" charset="-122"/>
              </a:rPr>
              <a:t>被当前函数的返回结果。此时，该尾部调用位置被称为</a:t>
            </a:r>
            <a:r>
              <a:rPr lang="zh-CN" altLang="en-US" sz="2800" b="1" dirty="0">
                <a:solidFill>
                  <a:srgbClr val="FF0000"/>
                </a:solidFill>
                <a:latin typeface="微软雅黑" panose="020B0503020204020204" pitchFamily="34" charset="-122"/>
                <a:ea typeface="微软雅黑" panose="020B0503020204020204" pitchFamily="34" charset="-122"/>
              </a:rPr>
              <a:t>尾位置</a:t>
            </a:r>
            <a:r>
              <a:rPr lang="zh-CN" altLang="en-US" sz="2800"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360000516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3"/>
                                        </p:tgtEl>
                                        <p:attrNameLst>
                                          <p:attrName>ppt_x</p:attrName>
                                          <p:attrName>ppt_y</p:attrName>
                                        </p:attrNameLst>
                                      </p:cBhvr>
                                      <p:rCtr x="1680" y="2199"/>
                                    </p:animMotion>
                                  </p:childTnLst>
                                </p:cTn>
                              </p:par>
                              <p:par>
                                <p:cTn id="16" presetID="10" presetClass="entr" presetSubtype="0" fill="hold" grpId="0" nodeType="withEffect">
                                  <p:stCondLst>
                                    <p:cond delay="0"/>
                                  </p:stCondLst>
                                  <p:childTnLst>
                                    <p:set>
                                      <p:cBhvr>
                                        <p:cTn id="17" dur="1" fill="hold">
                                          <p:stCondLst>
                                            <p:cond delay="0"/>
                                          </p:stCondLst>
                                        </p:cTn>
                                        <p:tgtEl>
                                          <p:spTgt spid="133"/>
                                        </p:tgtEl>
                                        <p:attrNameLst>
                                          <p:attrName>style.visibility</p:attrName>
                                        </p:attrNameLst>
                                      </p:cBhvr>
                                      <p:to>
                                        <p:strVal val="visible"/>
                                      </p:to>
                                    </p:set>
                                    <p:animEffect transition="in" filter="fade">
                                      <p:cBhvr>
                                        <p:cTn id="18" dur="500"/>
                                        <p:tgtEl>
                                          <p:spTgt spid="133"/>
                                        </p:tgtEl>
                                      </p:cBhvr>
                                    </p:animEffect>
                                  </p:childTnLst>
                                </p:cTn>
                              </p:par>
                              <p:par>
                                <p:cTn id="19" presetID="63" presetClass="path" presetSubtype="0" decel="50000" fill="hold" grpId="1" nodeType="withEffect">
                                  <p:stCondLst>
                                    <p:cond delay="0"/>
                                  </p:stCondLst>
                                  <p:childTnLst>
                                    <p:animMotion origin="layout" path="M 0.01523 4.44444E-6 L -0.10886 4.44444E-6 " pathEditMode="relative" rAng="0" ptsTypes="AA">
                                      <p:cBhvr>
                                        <p:cTn id="20" dur="750" spd="-100000" fill="hold"/>
                                        <p:tgtEl>
                                          <p:spTgt spid="133"/>
                                        </p:tgtEl>
                                        <p:attrNameLst>
                                          <p:attrName>ppt_x</p:attrName>
                                          <p:attrName>ppt_y</p:attrName>
                                        </p:attrNameLst>
                                      </p:cBhvr>
                                      <p:rCtr x="-6211" y="0"/>
                                    </p:animMotion>
                                  </p:childTnLst>
                                </p:cTn>
                              </p:par>
                              <p:par>
                                <p:cTn id="21" presetID="35" presetClass="path" presetSubtype="0" accel="50000" decel="50000" fill="hold" grpId="2" nodeType="withEffect">
                                  <p:stCondLst>
                                    <p:cond delay="750"/>
                                  </p:stCondLst>
                                  <p:childTnLst>
                                    <p:animMotion origin="layout" path="M 0.01601 4.44444E-6 L 2.08333E-6 4.44444E-6 " pathEditMode="relative" rAng="0" ptsTypes="AA">
                                      <p:cBhvr>
                                        <p:cTn id="22" dur="750" fill="hold"/>
                                        <p:tgtEl>
                                          <p:spTgt spid="133"/>
                                        </p:tgtEl>
                                        <p:attrNameLst>
                                          <p:attrName>ppt_x</p:attrName>
                                          <p:attrName>ppt_y</p:attrName>
                                        </p:attrNameLst>
                                      </p:cBhvr>
                                      <p:rCtr x="-807" y="0"/>
                                    </p:animMotion>
                                  </p:childTnLst>
                                </p:cTn>
                              </p:par>
                              <p:par>
                                <p:cTn id="23" presetID="10" presetClass="entr" presetSubtype="0" fill="hold" grpId="0" nodeType="withEffect">
                                  <p:stCondLst>
                                    <p:cond delay="1000"/>
                                  </p:stCondLst>
                                  <p:childTnLst>
                                    <p:set>
                                      <p:cBhvr>
                                        <p:cTn id="24" dur="1" fill="hold">
                                          <p:stCondLst>
                                            <p:cond delay="0"/>
                                          </p:stCondLst>
                                        </p:cTn>
                                        <p:tgtEl>
                                          <p:spTgt spid="144"/>
                                        </p:tgtEl>
                                        <p:attrNameLst>
                                          <p:attrName>style.visibility</p:attrName>
                                        </p:attrNameLst>
                                      </p:cBhvr>
                                      <p:to>
                                        <p:strVal val="visible"/>
                                      </p:to>
                                    </p:set>
                                    <p:animEffect transition="in" filter="fade">
                                      <p:cBhvr>
                                        <p:cTn id="25" dur="500"/>
                                        <p:tgtEl>
                                          <p:spTgt spid="144"/>
                                        </p:tgtEl>
                                      </p:cBhvr>
                                    </p:animEffect>
                                  </p:childTnLst>
                                </p:cTn>
                              </p:par>
                            </p:childTnLst>
                          </p:cTn>
                        </p:par>
                        <p:par>
                          <p:cTn id="26" fill="hold">
                            <p:stCondLst>
                              <p:cond delay="1500"/>
                            </p:stCondLst>
                            <p:childTnLst>
                              <p:par>
                                <p:cTn id="27" presetID="22" presetClass="entr" presetSubtype="1" fill="hold" nodeType="afterEffect" nodePh="1">
                                  <p:stCondLst>
                                    <p:cond delay="0"/>
                                  </p:stCondLst>
                                  <p:endCondLst>
                                    <p:cond evt="begin" delay="0">
                                      <p:tn val="27"/>
                                    </p:cond>
                                  </p:endCondLst>
                                  <p:childTnLst>
                                    <p:set>
                                      <p:cBhvr>
                                        <p:cTn id="28" dur="1" fill="hold">
                                          <p:stCondLst>
                                            <p:cond delay="0"/>
                                          </p:stCondLst>
                                        </p:cTn>
                                        <p:tgtEl>
                                          <p:spTgt spid="145">
                                            <p:txEl>
                                              <p:pRg st="0" end="0"/>
                                            </p:txEl>
                                          </p:spTgt>
                                        </p:tgtEl>
                                        <p:attrNameLst>
                                          <p:attrName>style.visibility</p:attrName>
                                        </p:attrNameLst>
                                      </p:cBhvr>
                                      <p:to>
                                        <p:strVal val="visible"/>
                                      </p:to>
                                    </p:set>
                                    <p:animEffect transition="in" filter="wipe(up)">
                                      <p:cBhvr>
                                        <p:cTn id="29" dur="750"/>
                                        <p:tgtEl>
                                          <p:spTgt spid="1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33" grpId="0" animBg="1"/>
      <p:bldP spid="133" grpId="1" animBg="1"/>
      <p:bldP spid="133" grpId="2" animBg="1"/>
      <p:bldP spid="1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直接连接符 44"/>
          <p:cNvCxnSpPr>
            <a:endCxn id="50" idx="4"/>
          </p:cNvCxnSpPr>
          <p:nvPr/>
        </p:nvCxnSpPr>
        <p:spPr>
          <a:xfrm flipV="1">
            <a:off x="10849455" y="72590"/>
            <a:ext cx="717471" cy="12129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a:endCxn id="50" idx="0"/>
          </p:cNvCxnSpPr>
          <p:nvPr/>
        </p:nvCxnSpPr>
        <p:spPr>
          <a:xfrm flipH="1" flipV="1">
            <a:off x="11641601" y="62152"/>
            <a:ext cx="879303" cy="402045"/>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a:endCxn id="53" idx="7"/>
          </p:cNvCxnSpPr>
          <p:nvPr/>
        </p:nvCxnSpPr>
        <p:spPr>
          <a:xfrm flipH="1" flipV="1">
            <a:off x="11021720" y="1233762"/>
            <a:ext cx="1248321" cy="18746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a:endCxn id="50" idx="5"/>
          </p:cNvCxnSpPr>
          <p:nvPr/>
        </p:nvCxnSpPr>
        <p:spPr>
          <a:xfrm flipH="1" flipV="1">
            <a:off x="11581921" y="100103"/>
            <a:ext cx="741582" cy="136147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50" idx="6"/>
            <a:endCxn id="53" idx="1"/>
          </p:cNvCxnSpPr>
          <p:nvPr/>
        </p:nvCxnSpPr>
        <p:spPr>
          <a:xfrm flipH="1">
            <a:off x="11014716" y="108442"/>
            <a:ext cx="595288" cy="107522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sp>
        <p:nvSpPr>
          <p:cNvPr id="50" name="椭圆 49"/>
          <p:cNvSpPr/>
          <p:nvPr/>
        </p:nvSpPr>
        <p:spPr>
          <a:xfrm rot="4922515">
            <a:off x="11562792" y="29669"/>
            <a:ext cx="82942" cy="75402"/>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rot="4922515">
            <a:off x="12483315" y="485620"/>
            <a:ext cx="66025" cy="60022"/>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2" name="直接连接符 51"/>
          <p:cNvCxnSpPr>
            <a:stCxn id="51" idx="5"/>
            <a:endCxn id="58" idx="1"/>
          </p:cNvCxnSpPr>
          <p:nvPr/>
        </p:nvCxnSpPr>
        <p:spPr>
          <a:xfrm flipH="1">
            <a:off x="12284366" y="541687"/>
            <a:ext cx="214175" cy="87800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sp>
        <p:nvSpPr>
          <p:cNvPr id="53" name="椭圆 52"/>
          <p:cNvSpPr/>
          <p:nvPr/>
        </p:nvSpPr>
        <p:spPr>
          <a:xfrm rot="4922515">
            <a:off x="10959674" y="1179377"/>
            <a:ext cx="71542" cy="65038"/>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4" name="直接连接符 53"/>
          <p:cNvCxnSpPr/>
          <p:nvPr/>
        </p:nvCxnSpPr>
        <p:spPr>
          <a:xfrm rot="4922515" flipH="1">
            <a:off x="10450674" y="718584"/>
            <a:ext cx="921070" cy="17273"/>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a:stCxn id="57" idx="1"/>
          </p:cNvCxnSpPr>
          <p:nvPr/>
        </p:nvCxnSpPr>
        <p:spPr>
          <a:xfrm flipV="1">
            <a:off x="9876855" y="199642"/>
            <a:ext cx="931465" cy="50041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57" idx="7"/>
          </p:cNvCxnSpPr>
          <p:nvPr/>
        </p:nvCxnSpPr>
        <p:spPr>
          <a:xfrm>
            <a:off x="9885337" y="760733"/>
            <a:ext cx="1083225" cy="47906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sp>
        <p:nvSpPr>
          <p:cNvPr id="57" name="椭圆 56"/>
          <p:cNvSpPr/>
          <p:nvPr/>
        </p:nvSpPr>
        <p:spPr>
          <a:xfrm rot="4922515">
            <a:off x="9810188" y="694861"/>
            <a:ext cx="86651" cy="78774"/>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rot="4922515">
            <a:off x="12220553" y="1414720"/>
            <a:ext cx="82942" cy="75402"/>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rot="4922515">
            <a:off x="10733240" y="142426"/>
            <a:ext cx="115605" cy="105095"/>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rot="11174285">
            <a:off x="11403684" y="1570680"/>
            <a:ext cx="114883" cy="104439"/>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rot="11174285">
            <a:off x="9179546" y="247236"/>
            <a:ext cx="82172" cy="74702"/>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rot="11174285">
            <a:off x="10121524" y="1249677"/>
            <a:ext cx="50157" cy="45598"/>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6" name="直接连接符 75"/>
          <p:cNvCxnSpPr>
            <a:stCxn id="61" idx="1"/>
            <a:endCxn id="57" idx="2"/>
          </p:cNvCxnSpPr>
          <p:nvPr/>
        </p:nvCxnSpPr>
        <p:spPr>
          <a:xfrm>
            <a:off x="9246642" y="313998"/>
            <a:ext cx="600872" cy="37734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a:stCxn id="61" idx="3"/>
          </p:cNvCxnSpPr>
          <p:nvPr/>
        </p:nvCxnSpPr>
        <p:spPr>
          <a:xfrm flipV="1">
            <a:off x="9252382" y="-142065"/>
            <a:ext cx="675550" cy="40355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18" idx="2"/>
            <a:endCxn id="13" idx="5"/>
          </p:cNvCxnSpPr>
          <p:nvPr/>
        </p:nvCxnSpPr>
        <p:spPr>
          <a:xfrm>
            <a:off x="311019" y="4017571"/>
            <a:ext cx="640772" cy="6206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7" idx="1"/>
            <a:endCxn id="6" idx="5"/>
          </p:cNvCxnSpPr>
          <p:nvPr/>
        </p:nvCxnSpPr>
        <p:spPr>
          <a:xfrm>
            <a:off x="114449" y="3156200"/>
            <a:ext cx="368021" cy="303909"/>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6" idx="1"/>
            <a:endCxn id="18" idx="5"/>
          </p:cNvCxnSpPr>
          <p:nvPr/>
        </p:nvCxnSpPr>
        <p:spPr>
          <a:xfrm flipH="1">
            <a:off x="281621" y="3499120"/>
            <a:ext cx="232171" cy="50233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8" idx="7"/>
          </p:cNvCxnSpPr>
          <p:nvPr/>
        </p:nvCxnSpPr>
        <p:spPr>
          <a:xfrm flipH="1">
            <a:off x="126438" y="4026960"/>
            <a:ext cx="152395" cy="442546"/>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8" idx="2"/>
          </p:cNvCxnSpPr>
          <p:nvPr/>
        </p:nvCxnSpPr>
        <p:spPr>
          <a:xfrm flipV="1">
            <a:off x="152387" y="4509317"/>
            <a:ext cx="511612" cy="46457"/>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0" idx="4"/>
          </p:cNvCxnSpPr>
          <p:nvPr/>
        </p:nvCxnSpPr>
        <p:spPr>
          <a:xfrm flipV="1">
            <a:off x="413843" y="4544020"/>
            <a:ext cx="287319" cy="473135"/>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a:endCxn id="24" idx="4"/>
          </p:cNvCxnSpPr>
          <p:nvPr/>
        </p:nvCxnSpPr>
        <p:spPr>
          <a:xfrm>
            <a:off x="47971" y="4573825"/>
            <a:ext cx="101544" cy="88701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0" idx="7"/>
          </p:cNvCxnSpPr>
          <p:nvPr/>
        </p:nvCxnSpPr>
        <p:spPr>
          <a:xfrm flipH="1">
            <a:off x="126361" y="5073643"/>
            <a:ext cx="256506" cy="425786"/>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10" idx="1"/>
            <a:endCxn id="9" idx="5"/>
          </p:cNvCxnSpPr>
          <p:nvPr/>
        </p:nvCxnSpPr>
        <p:spPr>
          <a:xfrm>
            <a:off x="431883" y="5079001"/>
            <a:ext cx="159781" cy="93735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11" idx="4"/>
          </p:cNvCxnSpPr>
          <p:nvPr/>
        </p:nvCxnSpPr>
        <p:spPr>
          <a:xfrm flipH="1" flipV="1">
            <a:off x="717261" y="4531895"/>
            <a:ext cx="465790" cy="72089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9" idx="7"/>
            <a:endCxn id="24" idx="1"/>
          </p:cNvCxnSpPr>
          <p:nvPr/>
        </p:nvCxnSpPr>
        <p:spPr>
          <a:xfrm flipH="1" flipV="1">
            <a:off x="161866" y="5503176"/>
            <a:ext cx="425954" cy="548347"/>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27" idx="3"/>
            <a:endCxn id="9" idx="0"/>
          </p:cNvCxnSpPr>
          <p:nvPr/>
        </p:nvCxnSpPr>
        <p:spPr>
          <a:xfrm flipV="1">
            <a:off x="387547" y="6060728"/>
            <a:ext cx="217060" cy="62364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10" idx="2"/>
            <a:endCxn id="11" idx="6"/>
          </p:cNvCxnSpPr>
          <p:nvPr/>
        </p:nvCxnSpPr>
        <p:spPr>
          <a:xfrm>
            <a:off x="444713" y="5055602"/>
            <a:ext cx="699551" cy="228326"/>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21" idx="3"/>
            <a:endCxn id="13" idx="0"/>
          </p:cNvCxnSpPr>
          <p:nvPr/>
        </p:nvCxnSpPr>
        <p:spPr>
          <a:xfrm flipV="1">
            <a:off x="706168" y="4142022"/>
            <a:ext cx="263822" cy="350635"/>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a:stCxn id="11" idx="0"/>
            <a:endCxn id="9" idx="2"/>
          </p:cNvCxnSpPr>
          <p:nvPr/>
        </p:nvCxnSpPr>
        <p:spPr>
          <a:xfrm flipH="1">
            <a:off x="632193" y="5322716"/>
            <a:ext cx="543214" cy="715863"/>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a:stCxn id="9" idx="2"/>
            <a:endCxn id="35" idx="6"/>
          </p:cNvCxnSpPr>
          <p:nvPr/>
        </p:nvCxnSpPr>
        <p:spPr>
          <a:xfrm>
            <a:off x="632193" y="6038579"/>
            <a:ext cx="636954" cy="40098"/>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a:stCxn id="35" idx="1"/>
            <a:endCxn id="37" idx="4"/>
          </p:cNvCxnSpPr>
          <p:nvPr/>
        </p:nvCxnSpPr>
        <p:spPr>
          <a:xfrm>
            <a:off x="1311066" y="6101664"/>
            <a:ext cx="553226" cy="40055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stCxn id="35" idx="0"/>
            <a:endCxn id="27" idx="2"/>
          </p:cNvCxnSpPr>
          <p:nvPr/>
        </p:nvCxnSpPr>
        <p:spPr>
          <a:xfrm flipH="1">
            <a:off x="397493" y="6107210"/>
            <a:ext cx="894563" cy="611255"/>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sp>
        <p:nvSpPr>
          <p:cNvPr id="27" name="椭圆 26"/>
          <p:cNvSpPr/>
          <p:nvPr/>
        </p:nvSpPr>
        <p:spPr>
          <a:xfrm rot="11174285">
            <a:off x="304955" y="6667017"/>
            <a:ext cx="92812" cy="92812"/>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rot="11174285">
            <a:off x="473116" y="3454599"/>
            <a:ext cx="50031" cy="50031"/>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rot="11174285">
            <a:off x="57754" y="3094147"/>
            <a:ext cx="69731" cy="69731"/>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8" name="椭圆 7"/>
          <p:cNvSpPr/>
          <p:nvPr/>
        </p:nvSpPr>
        <p:spPr>
          <a:xfrm rot="11174285">
            <a:off x="82248" y="4516779"/>
            <a:ext cx="70347" cy="70347"/>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9" name="椭圆 8"/>
          <p:cNvSpPr/>
          <p:nvPr/>
        </p:nvSpPr>
        <p:spPr>
          <a:xfrm rot="11174285">
            <a:off x="582310" y="6010845"/>
            <a:ext cx="50031" cy="50031"/>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rot="11174285">
            <a:off x="375188" y="5016948"/>
            <a:ext cx="69731" cy="69731"/>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1" name="椭圆 10"/>
          <p:cNvSpPr/>
          <p:nvPr/>
        </p:nvSpPr>
        <p:spPr>
          <a:xfrm rot="11174285">
            <a:off x="1144056" y="5252577"/>
            <a:ext cx="70347" cy="7034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rot="11174285">
            <a:off x="1618499" y="4666992"/>
            <a:ext cx="50031" cy="50031"/>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3" name="椭圆 12"/>
          <p:cNvSpPr/>
          <p:nvPr/>
        </p:nvSpPr>
        <p:spPr>
          <a:xfrm rot="11174285">
            <a:off x="938639" y="4071884"/>
            <a:ext cx="70347" cy="70347"/>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8" name="椭圆 17"/>
          <p:cNvSpPr/>
          <p:nvPr/>
        </p:nvSpPr>
        <p:spPr>
          <a:xfrm rot="11174285">
            <a:off x="274836" y="3997454"/>
            <a:ext cx="36291" cy="36291"/>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rot="11174285">
            <a:off x="677838" y="4486705"/>
            <a:ext cx="31836" cy="31836"/>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rot="11174285">
            <a:off x="123052" y="5460694"/>
            <a:ext cx="47738" cy="47738"/>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rot="11174285">
            <a:off x="1268993" y="6055615"/>
            <a:ext cx="51748" cy="51748"/>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rot="11174285">
            <a:off x="1825297" y="6502010"/>
            <a:ext cx="70347" cy="7034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rot="11174285">
            <a:off x="2250812" y="7014678"/>
            <a:ext cx="97490" cy="97490"/>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rot="11174285">
            <a:off x="2992857" y="6770139"/>
            <a:ext cx="69731" cy="69731"/>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4" name="直接连接符 43"/>
          <p:cNvCxnSpPr>
            <a:endCxn id="7" idx="5"/>
          </p:cNvCxnSpPr>
          <p:nvPr/>
        </p:nvCxnSpPr>
        <p:spPr>
          <a:xfrm>
            <a:off x="-278951" y="2488988"/>
            <a:ext cx="349742" cy="612838"/>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a:off x="1269146" y="6564320"/>
            <a:ext cx="587502" cy="552856"/>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sp>
        <p:nvSpPr>
          <p:cNvPr id="77" name="文本框 76"/>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01</a:t>
            </a:r>
            <a:endParaRPr lang="zh-CN" altLang="en-US" sz="6000" dirty="0">
              <a:solidFill>
                <a:schemeClr val="tx1"/>
              </a:solidFill>
              <a:latin typeface="+mn-lt"/>
            </a:endParaRPr>
          </a:p>
        </p:txBody>
      </p:sp>
      <p:cxnSp>
        <p:nvCxnSpPr>
          <p:cNvPr id="78" name="直接连接符 77"/>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6A1CBBDA-053F-47FC-92B1-B7393190FBD9}"/>
              </a:ext>
            </a:extLst>
          </p:cNvPr>
          <p:cNvSpPr txBox="1"/>
          <p:nvPr/>
        </p:nvSpPr>
        <p:spPr>
          <a:xfrm>
            <a:off x="1368697" y="860497"/>
            <a:ext cx="2128729" cy="646331"/>
          </a:xfrm>
          <a:prstGeom prst="rect">
            <a:avLst/>
          </a:prstGeom>
          <a:noFill/>
        </p:spPr>
        <p:txBody>
          <a:bodyPr wrap="square" rtlCol="0">
            <a:spAutoFit/>
          </a:bodyPr>
          <a:lstStyle/>
          <a:p>
            <a:r>
              <a:rPr lang="zh-CN" altLang="en-US" sz="3600" dirty="0"/>
              <a:t>尾位置</a:t>
            </a:r>
          </a:p>
        </p:txBody>
      </p:sp>
      <p:sp>
        <p:nvSpPr>
          <p:cNvPr id="67" name="文本框 66">
            <a:extLst>
              <a:ext uri="{FF2B5EF4-FFF2-40B4-BE49-F238E27FC236}">
                <a16:creationId xmlns:a16="http://schemas.microsoft.com/office/drawing/2014/main" id="{BF2FB154-0CE6-4990-8F8A-05A894A04B12}"/>
              </a:ext>
            </a:extLst>
          </p:cNvPr>
          <p:cNvSpPr txBox="1"/>
          <p:nvPr/>
        </p:nvSpPr>
        <p:spPr>
          <a:xfrm>
            <a:off x="6298163" y="2062065"/>
            <a:ext cx="4106638" cy="707886"/>
          </a:xfrm>
          <a:prstGeom prst="rect">
            <a:avLst/>
          </a:prstGeom>
          <a:noFill/>
        </p:spPr>
        <p:txBody>
          <a:bodyPr wrap="square" rtlCol="0">
            <a:spAutoFit/>
          </a:bodyPr>
          <a:lstStyle/>
          <a:p>
            <a:r>
              <a:rPr lang="en-US" altLang="zh-CN" sz="2000" dirty="0">
                <a:latin typeface="微软雅黑" panose="020B0503020204020204" pitchFamily="34" charset="-122"/>
                <a:ea typeface="微软雅黑" panose="020B0503020204020204" pitchFamily="34" charset="-122"/>
              </a:rPr>
              <a:t>solve1</a:t>
            </a:r>
            <a:r>
              <a:rPr lang="zh-CN" altLang="en-US" sz="2000" dirty="0">
                <a:latin typeface="微软雅黑" panose="020B0503020204020204" pitchFamily="34" charset="-122"/>
                <a:ea typeface="微软雅黑" panose="020B0503020204020204" pitchFamily="34" charset="-122"/>
              </a:rPr>
              <a:t>中对</a:t>
            </a:r>
            <a:r>
              <a:rPr lang="en-US" altLang="zh-CN" sz="2000" dirty="0">
                <a:latin typeface="微软雅黑" panose="020B0503020204020204" pitchFamily="34" charset="-122"/>
                <a:ea typeface="微软雅黑" panose="020B0503020204020204" pitchFamily="34" charset="-122"/>
              </a:rPr>
              <a:t>b</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data</a:t>
            </a:r>
            <a:r>
              <a:rPr lang="zh-CN" altLang="en-US" sz="2000" dirty="0">
                <a:latin typeface="微软雅黑" panose="020B0503020204020204" pitchFamily="34" charset="-122"/>
                <a:ea typeface="微软雅黑" panose="020B0503020204020204" pitchFamily="34" charset="-122"/>
              </a:rPr>
              <a:t>）的调用是最后一个操作，为尾位置</a:t>
            </a:r>
          </a:p>
        </p:txBody>
      </p:sp>
      <p:sp>
        <p:nvSpPr>
          <p:cNvPr id="68" name="文本框 67">
            <a:extLst>
              <a:ext uri="{FF2B5EF4-FFF2-40B4-BE49-F238E27FC236}">
                <a16:creationId xmlns:a16="http://schemas.microsoft.com/office/drawing/2014/main" id="{A3F62031-23F5-40DA-850F-2C1D3F9B982B}"/>
              </a:ext>
            </a:extLst>
          </p:cNvPr>
          <p:cNvSpPr txBox="1"/>
          <p:nvPr/>
        </p:nvSpPr>
        <p:spPr>
          <a:xfrm>
            <a:off x="6382139" y="4301412"/>
            <a:ext cx="3791871" cy="1323439"/>
          </a:xfrm>
          <a:prstGeom prst="rect">
            <a:avLst/>
          </a:prstGeom>
          <a:noFill/>
        </p:spPr>
        <p:txBody>
          <a:bodyPr wrap="square" rtlCol="0">
            <a:spAutoFit/>
          </a:bodyPr>
          <a:lstStyle/>
          <a:p>
            <a:r>
              <a:rPr lang="en-US" altLang="zh-CN" sz="2000" dirty="0">
                <a:latin typeface="微软雅黑" panose="020B0503020204020204" pitchFamily="34" charset="-122"/>
                <a:ea typeface="微软雅黑" panose="020B0503020204020204" pitchFamily="34" charset="-122"/>
              </a:rPr>
              <a:t>solve2</a:t>
            </a:r>
            <a:r>
              <a:rPr lang="zh-CN" altLang="en-US" sz="2000" dirty="0">
                <a:latin typeface="微软雅黑" panose="020B0503020204020204" pitchFamily="34" charset="-122"/>
                <a:ea typeface="微软雅黑" panose="020B0503020204020204" pitchFamily="34" charset="-122"/>
              </a:rPr>
              <a:t>中对</a:t>
            </a:r>
            <a:r>
              <a:rPr lang="en-US" altLang="zh-CN" sz="2000" dirty="0">
                <a:latin typeface="微软雅黑" panose="020B0503020204020204" pitchFamily="34" charset="-122"/>
                <a:ea typeface="微软雅黑" panose="020B0503020204020204" pitchFamily="34" charset="-122"/>
              </a:rPr>
              <a:t>b</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data</a:t>
            </a:r>
            <a:r>
              <a:rPr lang="zh-CN" altLang="en-US" sz="2000" dirty="0">
                <a:latin typeface="微软雅黑" panose="020B0503020204020204" pitchFamily="34" charset="-122"/>
                <a:ea typeface="微软雅黑" panose="020B0503020204020204" pitchFamily="34" charset="-122"/>
              </a:rPr>
              <a:t>）和</a:t>
            </a:r>
            <a:r>
              <a:rPr lang="en-US" altLang="zh-CN" sz="2000" dirty="0">
                <a:latin typeface="微软雅黑" panose="020B0503020204020204" pitchFamily="34" charset="-122"/>
                <a:ea typeface="微软雅黑" panose="020B0503020204020204" pitchFamily="34" charset="-122"/>
              </a:rPr>
              <a:t>c</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data</a:t>
            </a:r>
            <a:r>
              <a:rPr lang="zh-CN" altLang="en-US" sz="2000" dirty="0">
                <a:latin typeface="微软雅黑" panose="020B0503020204020204" pitchFamily="34" charset="-122"/>
                <a:ea typeface="微软雅黑" panose="020B0503020204020204" pitchFamily="34" charset="-122"/>
              </a:rPr>
              <a:t>）的调用都是最后一个操作，都为尾位置，可见尾位置不一定写在函数最后</a:t>
            </a:r>
          </a:p>
        </p:txBody>
      </p:sp>
      <p:pic>
        <p:nvPicPr>
          <p:cNvPr id="3" name="图片 2">
            <a:extLst>
              <a:ext uri="{FF2B5EF4-FFF2-40B4-BE49-F238E27FC236}">
                <a16:creationId xmlns:a16="http://schemas.microsoft.com/office/drawing/2014/main" id="{F7CBCA20-E39C-4A34-9E99-E2B3F0D6781C}"/>
              </a:ext>
            </a:extLst>
          </p:cNvPr>
          <p:cNvPicPr>
            <a:picLocks noChangeAspect="1"/>
          </p:cNvPicPr>
          <p:nvPr/>
        </p:nvPicPr>
        <p:blipFill>
          <a:blip r:embed="rId3"/>
          <a:stretch>
            <a:fillRect/>
          </a:stretch>
        </p:blipFill>
        <p:spPr>
          <a:xfrm>
            <a:off x="1856648" y="1524228"/>
            <a:ext cx="3978514" cy="2091472"/>
          </a:xfrm>
          <a:prstGeom prst="rect">
            <a:avLst/>
          </a:prstGeom>
        </p:spPr>
      </p:pic>
      <p:pic>
        <p:nvPicPr>
          <p:cNvPr id="5" name="图片 4">
            <a:extLst>
              <a:ext uri="{FF2B5EF4-FFF2-40B4-BE49-F238E27FC236}">
                <a16:creationId xmlns:a16="http://schemas.microsoft.com/office/drawing/2014/main" id="{90C72254-5CB1-4627-94F0-2DD99BEFFA66}"/>
              </a:ext>
            </a:extLst>
          </p:cNvPr>
          <p:cNvPicPr>
            <a:picLocks noChangeAspect="1"/>
          </p:cNvPicPr>
          <p:nvPr/>
        </p:nvPicPr>
        <p:blipFill>
          <a:blip r:embed="rId4"/>
          <a:stretch>
            <a:fillRect/>
          </a:stretch>
        </p:blipFill>
        <p:spPr>
          <a:xfrm>
            <a:off x="1846147" y="3710111"/>
            <a:ext cx="3974197" cy="2627060"/>
          </a:xfrm>
          <a:prstGeom prst="rect">
            <a:avLst/>
          </a:prstGeom>
        </p:spPr>
      </p:pic>
    </p:spTree>
    <p:extLst>
      <p:ext uri="{BB962C8B-B14F-4D97-AF65-F5344CB8AC3E}">
        <p14:creationId xmlns:p14="http://schemas.microsoft.com/office/powerpoint/2010/main" val="314724405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p:cTn id="7" dur="1000" fill="hold"/>
                                        <p:tgtEl>
                                          <p:spTgt spid="78"/>
                                        </p:tgtEl>
                                        <p:attrNameLst>
                                          <p:attrName>ppt_w</p:attrName>
                                        </p:attrNameLst>
                                      </p:cBhvr>
                                      <p:tavLst>
                                        <p:tav tm="0">
                                          <p:val>
                                            <p:fltVal val="0"/>
                                          </p:val>
                                        </p:tav>
                                        <p:tav tm="100000">
                                          <p:val>
                                            <p:strVal val="#ppt_w"/>
                                          </p:val>
                                        </p:tav>
                                      </p:tavLst>
                                    </p:anim>
                                    <p:anim calcmode="lin" valueType="num">
                                      <p:cBhvr>
                                        <p:cTn id="8" dur="1000" fill="hold"/>
                                        <p:tgtEl>
                                          <p:spTgt spid="78"/>
                                        </p:tgtEl>
                                        <p:attrNameLst>
                                          <p:attrName>ppt_h</p:attrName>
                                        </p:attrNameLst>
                                      </p:cBhvr>
                                      <p:tavLst>
                                        <p:tav tm="0">
                                          <p:val>
                                            <p:fltVal val="0"/>
                                          </p:val>
                                        </p:tav>
                                        <p:tav tm="100000">
                                          <p:val>
                                            <p:strVal val="#ppt_h"/>
                                          </p:val>
                                        </p:tav>
                                      </p:tavLst>
                                    </p:anim>
                                    <p:anim calcmode="lin" valueType="num">
                                      <p:cBhvr>
                                        <p:cTn id="9" dur="1000" fill="hold"/>
                                        <p:tgtEl>
                                          <p:spTgt spid="78"/>
                                        </p:tgtEl>
                                        <p:attrNameLst>
                                          <p:attrName>style.rotation</p:attrName>
                                        </p:attrNameLst>
                                      </p:cBhvr>
                                      <p:tavLst>
                                        <p:tav tm="0">
                                          <p:val>
                                            <p:fltVal val="90"/>
                                          </p:val>
                                        </p:tav>
                                        <p:tav tm="100000">
                                          <p:val>
                                            <p:fltVal val="0"/>
                                          </p:val>
                                        </p:tav>
                                      </p:tavLst>
                                    </p:anim>
                                    <p:animEffect transition="in" filter="fade">
                                      <p:cBhvr>
                                        <p:cTn id="10" dur="1000"/>
                                        <p:tgtEl>
                                          <p:spTgt spid="78"/>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77"/>
                                        </p:tgtEl>
                                        <p:attrNameLst>
                                          <p:attrName>style.visibility</p:attrName>
                                        </p:attrNameLst>
                                      </p:cBhvr>
                                      <p:to>
                                        <p:strVal val="visible"/>
                                      </p:to>
                                    </p:set>
                                    <p:animEffect transition="in" filter="fade">
                                      <p:cBhvr>
                                        <p:cTn id="13" dur="500"/>
                                        <p:tgtEl>
                                          <p:spTgt spid="77"/>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77"/>
                                        </p:tgtEl>
                                        <p:attrNameLst>
                                          <p:attrName>ppt_x</p:attrName>
                                          <p:attrName>ppt_y</p:attrName>
                                        </p:attrNameLst>
                                      </p:cBhvr>
                                      <p:rCtr x="1680" y="2199"/>
                                    </p:animMotion>
                                  </p:childTnLst>
                                </p:cTn>
                              </p:par>
                              <p:par>
                                <p:cTn id="16" presetID="31" presetClass="entr" presetSubtype="0" fill="hold" nodeType="withEffect">
                                  <p:stCondLst>
                                    <p:cond delay="500"/>
                                  </p:stCondLst>
                                  <p:childTnLst>
                                    <p:set>
                                      <p:cBhvr>
                                        <p:cTn id="17" dur="1" fill="hold">
                                          <p:stCondLst>
                                            <p:cond delay="0"/>
                                          </p:stCondLst>
                                        </p:cTn>
                                        <p:tgtEl>
                                          <p:spTgt spid="72"/>
                                        </p:tgtEl>
                                        <p:attrNameLst>
                                          <p:attrName>style.visibility</p:attrName>
                                        </p:attrNameLst>
                                      </p:cBhvr>
                                      <p:to>
                                        <p:strVal val="visible"/>
                                      </p:to>
                                    </p:set>
                                    <p:anim calcmode="lin" valueType="num">
                                      <p:cBhvr>
                                        <p:cTn id="18" dur="1000" fill="hold"/>
                                        <p:tgtEl>
                                          <p:spTgt spid="72"/>
                                        </p:tgtEl>
                                        <p:attrNameLst>
                                          <p:attrName>ppt_w</p:attrName>
                                        </p:attrNameLst>
                                      </p:cBhvr>
                                      <p:tavLst>
                                        <p:tav tm="0">
                                          <p:val>
                                            <p:fltVal val="0"/>
                                          </p:val>
                                        </p:tav>
                                        <p:tav tm="100000">
                                          <p:val>
                                            <p:strVal val="#ppt_w"/>
                                          </p:val>
                                        </p:tav>
                                      </p:tavLst>
                                    </p:anim>
                                    <p:anim calcmode="lin" valueType="num">
                                      <p:cBhvr>
                                        <p:cTn id="19" dur="1000" fill="hold"/>
                                        <p:tgtEl>
                                          <p:spTgt spid="72"/>
                                        </p:tgtEl>
                                        <p:attrNameLst>
                                          <p:attrName>ppt_h</p:attrName>
                                        </p:attrNameLst>
                                      </p:cBhvr>
                                      <p:tavLst>
                                        <p:tav tm="0">
                                          <p:val>
                                            <p:fltVal val="0"/>
                                          </p:val>
                                        </p:tav>
                                        <p:tav tm="100000">
                                          <p:val>
                                            <p:strVal val="#ppt_h"/>
                                          </p:val>
                                        </p:tav>
                                      </p:tavLst>
                                    </p:anim>
                                    <p:anim calcmode="lin" valueType="num">
                                      <p:cBhvr>
                                        <p:cTn id="20" dur="1000" fill="hold"/>
                                        <p:tgtEl>
                                          <p:spTgt spid="72"/>
                                        </p:tgtEl>
                                        <p:attrNameLst>
                                          <p:attrName>style.rotation</p:attrName>
                                        </p:attrNameLst>
                                      </p:cBhvr>
                                      <p:tavLst>
                                        <p:tav tm="0">
                                          <p:val>
                                            <p:fltVal val="90"/>
                                          </p:val>
                                        </p:tav>
                                        <p:tav tm="100000">
                                          <p:val>
                                            <p:fltVal val="0"/>
                                          </p:val>
                                        </p:tav>
                                      </p:tavLst>
                                    </p:anim>
                                    <p:animEffect transition="in" filter="fade">
                                      <p:cBhvr>
                                        <p:cTn id="21" dur="1000"/>
                                        <p:tgtEl>
                                          <p:spTgt spid="72"/>
                                        </p:tgtEl>
                                      </p:cBhvr>
                                    </p:animEffect>
                                  </p:childTnLst>
                                </p:cTn>
                              </p:par>
                              <p:par>
                                <p:cTn id="22" presetID="31" presetClass="entr" presetSubtype="0" fill="hold" nodeType="withEffect">
                                  <p:stCondLst>
                                    <p:cond delay="500"/>
                                  </p:stCondLst>
                                  <p:childTnLst>
                                    <p:set>
                                      <p:cBhvr>
                                        <p:cTn id="23" dur="1" fill="hold">
                                          <p:stCondLst>
                                            <p:cond delay="0"/>
                                          </p:stCondLst>
                                        </p:cTn>
                                        <p:tgtEl>
                                          <p:spTgt spid="39"/>
                                        </p:tgtEl>
                                        <p:attrNameLst>
                                          <p:attrName>style.visibility</p:attrName>
                                        </p:attrNameLst>
                                      </p:cBhvr>
                                      <p:to>
                                        <p:strVal val="visible"/>
                                      </p:to>
                                    </p:set>
                                    <p:anim calcmode="lin" valueType="num">
                                      <p:cBhvr>
                                        <p:cTn id="24" dur="1000" fill="hold"/>
                                        <p:tgtEl>
                                          <p:spTgt spid="39"/>
                                        </p:tgtEl>
                                        <p:attrNameLst>
                                          <p:attrName>ppt_w</p:attrName>
                                        </p:attrNameLst>
                                      </p:cBhvr>
                                      <p:tavLst>
                                        <p:tav tm="0">
                                          <p:val>
                                            <p:fltVal val="0"/>
                                          </p:val>
                                        </p:tav>
                                        <p:tav tm="100000">
                                          <p:val>
                                            <p:strVal val="#ppt_w"/>
                                          </p:val>
                                        </p:tav>
                                      </p:tavLst>
                                    </p:anim>
                                    <p:anim calcmode="lin" valueType="num">
                                      <p:cBhvr>
                                        <p:cTn id="25" dur="1000" fill="hold"/>
                                        <p:tgtEl>
                                          <p:spTgt spid="39"/>
                                        </p:tgtEl>
                                        <p:attrNameLst>
                                          <p:attrName>ppt_h</p:attrName>
                                        </p:attrNameLst>
                                      </p:cBhvr>
                                      <p:tavLst>
                                        <p:tav tm="0">
                                          <p:val>
                                            <p:fltVal val="0"/>
                                          </p:val>
                                        </p:tav>
                                        <p:tav tm="100000">
                                          <p:val>
                                            <p:strVal val="#ppt_h"/>
                                          </p:val>
                                        </p:tav>
                                      </p:tavLst>
                                    </p:anim>
                                    <p:anim calcmode="lin" valueType="num">
                                      <p:cBhvr>
                                        <p:cTn id="26" dur="1000" fill="hold"/>
                                        <p:tgtEl>
                                          <p:spTgt spid="39"/>
                                        </p:tgtEl>
                                        <p:attrNameLst>
                                          <p:attrName>style.rotation</p:attrName>
                                        </p:attrNameLst>
                                      </p:cBhvr>
                                      <p:tavLst>
                                        <p:tav tm="0">
                                          <p:val>
                                            <p:fltVal val="90"/>
                                          </p:val>
                                        </p:tav>
                                        <p:tav tm="100000">
                                          <p:val>
                                            <p:fltVal val="0"/>
                                          </p:val>
                                        </p:tav>
                                      </p:tavLst>
                                    </p:anim>
                                    <p:animEffect transition="in" filter="fade">
                                      <p:cBhvr>
                                        <p:cTn id="27" dur="1000"/>
                                        <p:tgtEl>
                                          <p:spTgt spid="39"/>
                                        </p:tgtEl>
                                      </p:cBhvr>
                                    </p:animEffect>
                                  </p:childTnLst>
                                </p:cTn>
                              </p:par>
                              <p:par>
                                <p:cTn id="28" presetID="31" presetClass="entr" presetSubtype="0" fill="hold" nodeType="withEffect">
                                  <p:stCondLst>
                                    <p:cond delay="500"/>
                                  </p:stCondLst>
                                  <p:childTnLst>
                                    <p:set>
                                      <p:cBhvr>
                                        <p:cTn id="29" dur="1" fill="hold">
                                          <p:stCondLst>
                                            <p:cond delay="0"/>
                                          </p:stCondLst>
                                        </p:cTn>
                                        <p:tgtEl>
                                          <p:spTgt spid="41"/>
                                        </p:tgtEl>
                                        <p:attrNameLst>
                                          <p:attrName>style.visibility</p:attrName>
                                        </p:attrNameLst>
                                      </p:cBhvr>
                                      <p:to>
                                        <p:strVal val="visible"/>
                                      </p:to>
                                    </p:set>
                                    <p:anim calcmode="lin" valueType="num">
                                      <p:cBhvr>
                                        <p:cTn id="30" dur="1000" fill="hold"/>
                                        <p:tgtEl>
                                          <p:spTgt spid="41"/>
                                        </p:tgtEl>
                                        <p:attrNameLst>
                                          <p:attrName>ppt_w</p:attrName>
                                        </p:attrNameLst>
                                      </p:cBhvr>
                                      <p:tavLst>
                                        <p:tav tm="0">
                                          <p:val>
                                            <p:fltVal val="0"/>
                                          </p:val>
                                        </p:tav>
                                        <p:tav tm="100000">
                                          <p:val>
                                            <p:strVal val="#ppt_w"/>
                                          </p:val>
                                        </p:tav>
                                      </p:tavLst>
                                    </p:anim>
                                    <p:anim calcmode="lin" valueType="num">
                                      <p:cBhvr>
                                        <p:cTn id="31" dur="1000" fill="hold"/>
                                        <p:tgtEl>
                                          <p:spTgt spid="41"/>
                                        </p:tgtEl>
                                        <p:attrNameLst>
                                          <p:attrName>ppt_h</p:attrName>
                                        </p:attrNameLst>
                                      </p:cBhvr>
                                      <p:tavLst>
                                        <p:tav tm="0">
                                          <p:val>
                                            <p:fltVal val="0"/>
                                          </p:val>
                                        </p:tav>
                                        <p:tav tm="100000">
                                          <p:val>
                                            <p:strVal val="#ppt_h"/>
                                          </p:val>
                                        </p:tav>
                                      </p:tavLst>
                                    </p:anim>
                                    <p:anim calcmode="lin" valueType="num">
                                      <p:cBhvr>
                                        <p:cTn id="32" dur="1000" fill="hold"/>
                                        <p:tgtEl>
                                          <p:spTgt spid="41"/>
                                        </p:tgtEl>
                                        <p:attrNameLst>
                                          <p:attrName>style.rotation</p:attrName>
                                        </p:attrNameLst>
                                      </p:cBhvr>
                                      <p:tavLst>
                                        <p:tav tm="0">
                                          <p:val>
                                            <p:fltVal val="90"/>
                                          </p:val>
                                        </p:tav>
                                        <p:tav tm="100000">
                                          <p:val>
                                            <p:fltVal val="0"/>
                                          </p:val>
                                        </p:tav>
                                      </p:tavLst>
                                    </p:anim>
                                    <p:animEffect transition="in" filter="fade">
                                      <p:cBhvr>
                                        <p:cTn id="33" dur="1000"/>
                                        <p:tgtEl>
                                          <p:spTgt spid="41"/>
                                        </p:tgtEl>
                                      </p:cBhvr>
                                    </p:animEffect>
                                  </p:childTnLst>
                                </p:cTn>
                              </p:par>
                              <p:par>
                                <p:cTn id="34" presetID="31" presetClass="entr" presetSubtype="0" fill="hold" nodeType="withEffect">
                                  <p:stCondLst>
                                    <p:cond delay="500"/>
                                  </p:stCondLst>
                                  <p:childTnLst>
                                    <p:set>
                                      <p:cBhvr>
                                        <p:cTn id="35" dur="1" fill="hold">
                                          <p:stCondLst>
                                            <p:cond delay="0"/>
                                          </p:stCondLst>
                                        </p:cTn>
                                        <p:tgtEl>
                                          <p:spTgt spid="38"/>
                                        </p:tgtEl>
                                        <p:attrNameLst>
                                          <p:attrName>style.visibility</p:attrName>
                                        </p:attrNameLst>
                                      </p:cBhvr>
                                      <p:to>
                                        <p:strVal val="visible"/>
                                      </p:to>
                                    </p:set>
                                    <p:anim calcmode="lin" valueType="num">
                                      <p:cBhvr>
                                        <p:cTn id="36" dur="1000" fill="hold"/>
                                        <p:tgtEl>
                                          <p:spTgt spid="38"/>
                                        </p:tgtEl>
                                        <p:attrNameLst>
                                          <p:attrName>ppt_w</p:attrName>
                                        </p:attrNameLst>
                                      </p:cBhvr>
                                      <p:tavLst>
                                        <p:tav tm="0">
                                          <p:val>
                                            <p:fltVal val="0"/>
                                          </p:val>
                                        </p:tav>
                                        <p:tav tm="100000">
                                          <p:val>
                                            <p:strVal val="#ppt_w"/>
                                          </p:val>
                                        </p:tav>
                                      </p:tavLst>
                                    </p:anim>
                                    <p:anim calcmode="lin" valueType="num">
                                      <p:cBhvr>
                                        <p:cTn id="37" dur="1000" fill="hold"/>
                                        <p:tgtEl>
                                          <p:spTgt spid="38"/>
                                        </p:tgtEl>
                                        <p:attrNameLst>
                                          <p:attrName>ppt_h</p:attrName>
                                        </p:attrNameLst>
                                      </p:cBhvr>
                                      <p:tavLst>
                                        <p:tav tm="0">
                                          <p:val>
                                            <p:fltVal val="0"/>
                                          </p:val>
                                        </p:tav>
                                        <p:tav tm="100000">
                                          <p:val>
                                            <p:strVal val="#ppt_h"/>
                                          </p:val>
                                        </p:tav>
                                      </p:tavLst>
                                    </p:anim>
                                    <p:anim calcmode="lin" valueType="num">
                                      <p:cBhvr>
                                        <p:cTn id="38" dur="1000" fill="hold"/>
                                        <p:tgtEl>
                                          <p:spTgt spid="38"/>
                                        </p:tgtEl>
                                        <p:attrNameLst>
                                          <p:attrName>style.rotation</p:attrName>
                                        </p:attrNameLst>
                                      </p:cBhvr>
                                      <p:tavLst>
                                        <p:tav tm="0">
                                          <p:val>
                                            <p:fltVal val="90"/>
                                          </p:val>
                                        </p:tav>
                                        <p:tav tm="100000">
                                          <p:val>
                                            <p:fltVal val="0"/>
                                          </p:val>
                                        </p:tav>
                                      </p:tavLst>
                                    </p:anim>
                                    <p:animEffect transition="in" filter="fade">
                                      <p:cBhvr>
                                        <p:cTn id="39" dur="1000"/>
                                        <p:tgtEl>
                                          <p:spTgt spid="38"/>
                                        </p:tgtEl>
                                      </p:cBhvr>
                                    </p:animEffect>
                                  </p:childTnLst>
                                </p:cTn>
                              </p:par>
                              <p:par>
                                <p:cTn id="40" presetID="31" presetClass="entr" presetSubtype="0" fill="hold" nodeType="withEffect">
                                  <p:stCondLst>
                                    <p:cond delay="500"/>
                                  </p:stCondLst>
                                  <p:childTnLst>
                                    <p:set>
                                      <p:cBhvr>
                                        <p:cTn id="41" dur="1" fill="hold">
                                          <p:stCondLst>
                                            <p:cond delay="0"/>
                                          </p:stCondLst>
                                        </p:cTn>
                                        <p:tgtEl>
                                          <p:spTgt spid="29"/>
                                        </p:tgtEl>
                                        <p:attrNameLst>
                                          <p:attrName>style.visibility</p:attrName>
                                        </p:attrNameLst>
                                      </p:cBhvr>
                                      <p:to>
                                        <p:strVal val="visible"/>
                                      </p:to>
                                    </p:set>
                                    <p:anim calcmode="lin" valueType="num">
                                      <p:cBhvr>
                                        <p:cTn id="42" dur="1000" fill="hold"/>
                                        <p:tgtEl>
                                          <p:spTgt spid="29"/>
                                        </p:tgtEl>
                                        <p:attrNameLst>
                                          <p:attrName>ppt_w</p:attrName>
                                        </p:attrNameLst>
                                      </p:cBhvr>
                                      <p:tavLst>
                                        <p:tav tm="0">
                                          <p:val>
                                            <p:fltVal val="0"/>
                                          </p:val>
                                        </p:tav>
                                        <p:tav tm="100000">
                                          <p:val>
                                            <p:strVal val="#ppt_w"/>
                                          </p:val>
                                        </p:tav>
                                      </p:tavLst>
                                    </p:anim>
                                    <p:anim calcmode="lin" valueType="num">
                                      <p:cBhvr>
                                        <p:cTn id="43" dur="1000" fill="hold"/>
                                        <p:tgtEl>
                                          <p:spTgt spid="29"/>
                                        </p:tgtEl>
                                        <p:attrNameLst>
                                          <p:attrName>ppt_h</p:attrName>
                                        </p:attrNameLst>
                                      </p:cBhvr>
                                      <p:tavLst>
                                        <p:tav tm="0">
                                          <p:val>
                                            <p:fltVal val="0"/>
                                          </p:val>
                                        </p:tav>
                                        <p:tav tm="100000">
                                          <p:val>
                                            <p:strVal val="#ppt_h"/>
                                          </p:val>
                                        </p:tav>
                                      </p:tavLst>
                                    </p:anim>
                                    <p:anim calcmode="lin" valueType="num">
                                      <p:cBhvr>
                                        <p:cTn id="44" dur="1000" fill="hold"/>
                                        <p:tgtEl>
                                          <p:spTgt spid="29"/>
                                        </p:tgtEl>
                                        <p:attrNameLst>
                                          <p:attrName>style.rotation</p:attrName>
                                        </p:attrNameLst>
                                      </p:cBhvr>
                                      <p:tavLst>
                                        <p:tav tm="0">
                                          <p:val>
                                            <p:fltVal val="90"/>
                                          </p:val>
                                        </p:tav>
                                        <p:tav tm="100000">
                                          <p:val>
                                            <p:fltVal val="0"/>
                                          </p:val>
                                        </p:tav>
                                      </p:tavLst>
                                    </p:anim>
                                    <p:animEffect transition="in" filter="fade">
                                      <p:cBhvr>
                                        <p:cTn id="45" dur="1000"/>
                                        <p:tgtEl>
                                          <p:spTgt spid="29"/>
                                        </p:tgtEl>
                                      </p:cBhvr>
                                    </p:animEffect>
                                  </p:childTnLst>
                                </p:cTn>
                              </p:par>
                              <p:par>
                                <p:cTn id="46" presetID="31" presetClass="entr" presetSubtype="0" fill="hold" nodeType="withEffect">
                                  <p:stCondLst>
                                    <p:cond delay="500"/>
                                  </p:stCondLst>
                                  <p:childTnLst>
                                    <p:set>
                                      <p:cBhvr>
                                        <p:cTn id="47" dur="1" fill="hold">
                                          <p:stCondLst>
                                            <p:cond delay="0"/>
                                          </p:stCondLst>
                                        </p:cTn>
                                        <p:tgtEl>
                                          <p:spTgt spid="36"/>
                                        </p:tgtEl>
                                        <p:attrNameLst>
                                          <p:attrName>style.visibility</p:attrName>
                                        </p:attrNameLst>
                                      </p:cBhvr>
                                      <p:to>
                                        <p:strVal val="visible"/>
                                      </p:to>
                                    </p:set>
                                    <p:anim calcmode="lin" valueType="num">
                                      <p:cBhvr>
                                        <p:cTn id="48" dur="1000" fill="hold"/>
                                        <p:tgtEl>
                                          <p:spTgt spid="36"/>
                                        </p:tgtEl>
                                        <p:attrNameLst>
                                          <p:attrName>ppt_w</p:attrName>
                                        </p:attrNameLst>
                                      </p:cBhvr>
                                      <p:tavLst>
                                        <p:tav tm="0">
                                          <p:val>
                                            <p:fltVal val="0"/>
                                          </p:val>
                                        </p:tav>
                                        <p:tav tm="100000">
                                          <p:val>
                                            <p:strVal val="#ppt_w"/>
                                          </p:val>
                                        </p:tav>
                                      </p:tavLst>
                                    </p:anim>
                                    <p:anim calcmode="lin" valueType="num">
                                      <p:cBhvr>
                                        <p:cTn id="49" dur="1000" fill="hold"/>
                                        <p:tgtEl>
                                          <p:spTgt spid="36"/>
                                        </p:tgtEl>
                                        <p:attrNameLst>
                                          <p:attrName>ppt_h</p:attrName>
                                        </p:attrNameLst>
                                      </p:cBhvr>
                                      <p:tavLst>
                                        <p:tav tm="0">
                                          <p:val>
                                            <p:fltVal val="0"/>
                                          </p:val>
                                        </p:tav>
                                        <p:tav tm="100000">
                                          <p:val>
                                            <p:strVal val="#ppt_h"/>
                                          </p:val>
                                        </p:tav>
                                      </p:tavLst>
                                    </p:anim>
                                    <p:anim calcmode="lin" valueType="num">
                                      <p:cBhvr>
                                        <p:cTn id="50" dur="1000" fill="hold"/>
                                        <p:tgtEl>
                                          <p:spTgt spid="36"/>
                                        </p:tgtEl>
                                        <p:attrNameLst>
                                          <p:attrName>style.rotation</p:attrName>
                                        </p:attrNameLst>
                                      </p:cBhvr>
                                      <p:tavLst>
                                        <p:tav tm="0">
                                          <p:val>
                                            <p:fltVal val="90"/>
                                          </p:val>
                                        </p:tav>
                                        <p:tav tm="100000">
                                          <p:val>
                                            <p:fltVal val="0"/>
                                          </p:val>
                                        </p:tav>
                                      </p:tavLst>
                                    </p:anim>
                                    <p:animEffect transition="in" filter="fade">
                                      <p:cBhvr>
                                        <p:cTn id="51" dur="1000"/>
                                        <p:tgtEl>
                                          <p:spTgt spid="36"/>
                                        </p:tgtEl>
                                      </p:cBhvr>
                                    </p:animEffect>
                                  </p:childTnLst>
                                </p:cTn>
                              </p:par>
                              <p:par>
                                <p:cTn id="52" presetID="31" presetClass="entr" presetSubtype="0" fill="hold" nodeType="withEffect">
                                  <p:stCondLst>
                                    <p:cond delay="500"/>
                                  </p:stCondLst>
                                  <p:childTnLst>
                                    <p:set>
                                      <p:cBhvr>
                                        <p:cTn id="53" dur="1" fill="hold">
                                          <p:stCondLst>
                                            <p:cond delay="0"/>
                                          </p:stCondLst>
                                        </p:cTn>
                                        <p:tgtEl>
                                          <p:spTgt spid="25"/>
                                        </p:tgtEl>
                                        <p:attrNameLst>
                                          <p:attrName>style.visibility</p:attrName>
                                        </p:attrNameLst>
                                      </p:cBhvr>
                                      <p:to>
                                        <p:strVal val="visible"/>
                                      </p:to>
                                    </p:set>
                                    <p:anim calcmode="lin" valueType="num">
                                      <p:cBhvr>
                                        <p:cTn id="54" dur="1000" fill="hold"/>
                                        <p:tgtEl>
                                          <p:spTgt spid="25"/>
                                        </p:tgtEl>
                                        <p:attrNameLst>
                                          <p:attrName>ppt_w</p:attrName>
                                        </p:attrNameLst>
                                      </p:cBhvr>
                                      <p:tavLst>
                                        <p:tav tm="0">
                                          <p:val>
                                            <p:fltVal val="0"/>
                                          </p:val>
                                        </p:tav>
                                        <p:tav tm="100000">
                                          <p:val>
                                            <p:strVal val="#ppt_w"/>
                                          </p:val>
                                        </p:tav>
                                      </p:tavLst>
                                    </p:anim>
                                    <p:anim calcmode="lin" valueType="num">
                                      <p:cBhvr>
                                        <p:cTn id="55" dur="1000" fill="hold"/>
                                        <p:tgtEl>
                                          <p:spTgt spid="25"/>
                                        </p:tgtEl>
                                        <p:attrNameLst>
                                          <p:attrName>ppt_h</p:attrName>
                                        </p:attrNameLst>
                                      </p:cBhvr>
                                      <p:tavLst>
                                        <p:tav tm="0">
                                          <p:val>
                                            <p:fltVal val="0"/>
                                          </p:val>
                                        </p:tav>
                                        <p:tav tm="100000">
                                          <p:val>
                                            <p:strVal val="#ppt_h"/>
                                          </p:val>
                                        </p:tav>
                                      </p:tavLst>
                                    </p:anim>
                                    <p:anim calcmode="lin" valueType="num">
                                      <p:cBhvr>
                                        <p:cTn id="56" dur="1000" fill="hold"/>
                                        <p:tgtEl>
                                          <p:spTgt spid="25"/>
                                        </p:tgtEl>
                                        <p:attrNameLst>
                                          <p:attrName>style.rotation</p:attrName>
                                        </p:attrNameLst>
                                      </p:cBhvr>
                                      <p:tavLst>
                                        <p:tav tm="0">
                                          <p:val>
                                            <p:fltVal val="90"/>
                                          </p:val>
                                        </p:tav>
                                        <p:tav tm="100000">
                                          <p:val>
                                            <p:fltVal val="0"/>
                                          </p:val>
                                        </p:tav>
                                      </p:tavLst>
                                    </p:anim>
                                    <p:animEffect transition="in" filter="fade">
                                      <p:cBhvr>
                                        <p:cTn id="57" dur="1000"/>
                                        <p:tgtEl>
                                          <p:spTgt spid="25"/>
                                        </p:tgtEl>
                                      </p:cBhvr>
                                    </p:animEffect>
                                  </p:childTnLst>
                                </p:cTn>
                              </p:par>
                              <p:par>
                                <p:cTn id="58" presetID="31" presetClass="entr" presetSubtype="0" fill="hold" nodeType="withEffect">
                                  <p:stCondLst>
                                    <p:cond delay="500"/>
                                  </p:stCondLst>
                                  <p:childTnLst>
                                    <p:set>
                                      <p:cBhvr>
                                        <p:cTn id="59" dur="1" fill="hold">
                                          <p:stCondLst>
                                            <p:cond delay="0"/>
                                          </p:stCondLst>
                                        </p:cTn>
                                        <p:tgtEl>
                                          <p:spTgt spid="30"/>
                                        </p:tgtEl>
                                        <p:attrNameLst>
                                          <p:attrName>style.visibility</p:attrName>
                                        </p:attrNameLst>
                                      </p:cBhvr>
                                      <p:to>
                                        <p:strVal val="visible"/>
                                      </p:to>
                                    </p:set>
                                    <p:anim calcmode="lin" valueType="num">
                                      <p:cBhvr>
                                        <p:cTn id="60" dur="1000" fill="hold"/>
                                        <p:tgtEl>
                                          <p:spTgt spid="30"/>
                                        </p:tgtEl>
                                        <p:attrNameLst>
                                          <p:attrName>ppt_w</p:attrName>
                                        </p:attrNameLst>
                                      </p:cBhvr>
                                      <p:tavLst>
                                        <p:tav tm="0">
                                          <p:val>
                                            <p:fltVal val="0"/>
                                          </p:val>
                                        </p:tav>
                                        <p:tav tm="100000">
                                          <p:val>
                                            <p:strVal val="#ppt_w"/>
                                          </p:val>
                                        </p:tav>
                                      </p:tavLst>
                                    </p:anim>
                                    <p:anim calcmode="lin" valueType="num">
                                      <p:cBhvr>
                                        <p:cTn id="61" dur="1000" fill="hold"/>
                                        <p:tgtEl>
                                          <p:spTgt spid="30"/>
                                        </p:tgtEl>
                                        <p:attrNameLst>
                                          <p:attrName>ppt_h</p:attrName>
                                        </p:attrNameLst>
                                      </p:cBhvr>
                                      <p:tavLst>
                                        <p:tav tm="0">
                                          <p:val>
                                            <p:fltVal val="0"/>
                                          </p:val>
                                        </p:tav>
                                        <p:tav tm="100000">
                                          <p:val>
                                            <p:strVal val="#ppt_h"/>
                                          </p:val>
                                        </p:tav>
                                      </p:tavLst>
                                    </p:anim>
                                    <p:anim calcmode="lin" valueType="num">
                                      <p:cBhvr>
                                        <p:cTn id="62" dur="1000" fill="hold"/>
                                        <p:tgtEl>
                                          <p:spTgt spid="30"/>
                                        </p:tgtEl>
                                        <p:attrNameLst>
                                          <p:attrName>style.rotation</p:attrName>
                                        </p:attrNameLst>
                                      </p:cBhvr>
                                      <p:tavLst>
                                        <p:tav tm="0">
                                          <p:val>
                                            <p:fltVal val="90"/>
                                          </p:val>
                                        </p:tav>
                                        <p:tav tm="100000">
                                          <p:val>
                                            <p:fltVal val="0"/>
                                          </p:val>
                                        </p:tav>
                                      </p:tavLst>
                                    </p:anim>
                                    <p:animEffect transition="in" filter="fade">
                                      <p:cBhvr>
                                        <p:cTn id="63" dur="1000"/>
                                        <p:tgtEl>
                                          <p:spTgt spid="30"/>
                                        </p:tgtEl>
                                      </p:cBhvr>
                                    </p:animEffect>
                                  </p:childTnLst>
                                </p:cTn>
                              </p:par>
                              <p:par>
                                <p:cTn id="64" presetID="31" presetClass="entr" presetSubtype="0" fill="hold" nodeType="withEffect">
                                  <p:stCondLst>
                                    <p:cond delay="500"/>
                                  </p:stCondLst>
                                  <p:childTnLst>
                                    <p:set>
                                      <p:cBhvr>
                                        <p:cTn id="65" dur="1" fill="hold">
                                          <p:stCondLst>
                                            <p:cond delay="0"/>
                                          </p:stCondLst>
                                        </p:cTn>
                                        <p:tgtEl>
                                          <p:spTgt spid="26"/>
                                        </p:tgtEl>
                                        <p:attrNameLst>
                                          <p:attrName>style.visibility</p:attrName>
                                        </p:attrNameLst>
                                      </p:cBhvr>
                                      <p:to>
                                        <p:strVal val="visible"/>
                                      </p:to>
                                    </p:set>
                                    <p:anim calcmode="lin" valueType="num">
                                      <p:cBhvr>
                                        <p:cTn id="66" dur="1000" fill="hold"/>
                                        <p:tgtEl>
                                          <p:spTgt spid="26"/>
                                        </p:tgtEl>
                                        <p:attrNameLst>
                                          <p:attrName>ppt_w</p:attrName>
                                        </p:attrNameLst>
                                      </p:cBhvr>
                                      <p:tavLst>
                                        <p:tav tm="0">
                                          <p:val>
                                            <p:fltVal val="0"/>
                                          </p:val>
                                        </p:tav>
                                        <p:tav tm="100000">
                                          <p:val>
                                            <p:strVal val="#ppt_w"/>
                                          </p:val>
                                        </p:tav>
                                      </p:tavLst>
                                    </p:anim>
                                    <p:anim calcmode="lin" valueType="num">
                                      <p:cBhvr>
                                        <p:cTn id="67" dur="1000" fill="hold"/>
                                        <p:tgtEl>
                                          <p:spTgt spid="26"/>
                                        </p:tgtEl>
                                        <p:attrNameLst>
                                          <p:attrName>ppt_h</p:attrName>
                                        </p:attrNameLst>
                                      </p:cBhvr>
                                      <p:tavLst>
                                        <p:tav tm="0">
                                          <p:val>
                                            <p:fltVal val="0"/>
                                          </p:val>
                                        </p:tav>
                                        <p:tav tm="100000">
                                          <p:val>
                                            <p:strVal val="#ppt_h"/>
                                          </p:val>
                                        </p:tav>
                                      </p:tavLst>
                                    </p:anim>
                                    <p:anim calcmode="lin" valueType="num">
                                      <p:cBhvr>
                                        <p:cTn id="68" dur="1000" fill="hold"/>
                                        <p:tgtEl>
                                          <p:spTgt spid="26"/>
                                        </p:tgtEl>
                                        <p:attrNameLst>
                                          <p:attrName>style.rotation</p:attrName>
                                        </p:attrNameLst>
                                      </p:cBhvr>
                                      <p:tavLst>
                                        <p:tav tm="0">
                                          <p:val>
                                            <p:fltVal val="90"/>
                                          </p:val>
                                        </p:tav>
                                        <p:tav tm="100000">
                                          <p:val>
                                            <p:fltVal val="0"/>
                                          </p:val>
                                        </p:tav>
                                      </p:tavLst>
                                    </p:anim>
                                    <p:animEffect transition="in" filter="fade">
                                      <p:cBhvr>
                                        <p:cTn id="69" dur="1000"/>
                                        <p:tgtEl>
                                          <p:spTgt spid="26"/>
                                        </p:tgtEl>
                                      </p:cBhvr>
                                    </p:animEffect>
                                  </p:childTnLst>
                                </p:cTn>
                              </p:par>
                              <p:par>
                                <p:cTn id="70" presetID="31" presetClass="entr" presetSubtype="0" fill="hold" nodeType="withEffect">
                                  <p:stCondLst>
                                    <p:cond delay="500"/>
                                  </p:stCondLst>
                                  <p:childTnLst>
                                    <p:set>
                                      <p:cBhvr>
                                        <p:cTn id="71" dur="1" fill="hold">
                                          <p:stCondLst>
                                            <p:cond delay="0"/>
                                          </p:stCondLst>
                                        </p:cTn>
                                        <p:tgtEl>
                                          <p:spTgt spid="20"/>
                                        </p:tgtEl>
                                        <p:attrNameLst>
                                          <p:attrName>style.visibility</p:attrName>
                                        </p:attrNameLst>
                                      </p:cBhvr>
                                      <p:to>
                                        <p:strVal val="visible"/>
                                      </p:to>
                                    </p:set>
                                    <p:anim calcmode="lin" valueType="num">
                                      <p:cBhvr>
                                        <p:cTn id="72" dur="1000" fill="hold"/>
                                        <p:tgtEl>
                                          <p:spTgt spid="20"/>
                                        </p:tgtEl>
                                        <p:attrNameLst>
                                          <p:attrName>ppt_w</p:attrName>
                                        </p:attrNameLst>
                                      </p:cBhvr>
                                      <p:tavLst>
                                        <p:tav tm="0">
                                          <p:val>
                                            <p:fltVal val="0"/>
                                          </p:val>
                                        </p:tav>
                                        <p:tav tm="100000">
                                          <p:val>
                                            <p:strVal val="#ppt_w"/>
                                          </p:val>
                                        </p:tav>
                                      </p:tavLst>
                                    </p:anim>
                                    <p:anim calcmode="lin" valueType="num">
                                      <p:cBhvr>
                                        <p:cTn id="73" dur="1000" fill="hold"/>
                                        <p:tgtEl>
                                          <p:spTgt spid="20"/>
                                        </p:tgtEl>
                                        <p:attrNameLst>
                                          <p:attrName>ppt_h</p:attrName>
                                        </p:attrNameLst>
                                      </p:cBhvr>
                                      <p:tavLst>
                                        <p:tav tm="0">
                                          <p:val>
                                            <p:fltVal val="0"/>
                                          </p:val>
                                        </p:tav>
                                        <p:tav tm="100000">
                                          <p:val>
                                            <p:strVal val="#ppt_h"/>
                                          </p:val>
                                        </p:tav>
                                      </p:tavLst>
                                    </p:anim>
                                    <p:anim calcmode="lin" valueType="num">
                                      <p:cBhvr>
                                        <p:cTn id="74" dur="1000" fill="hold"/>
                                        <p:tgtEl>
                                          <p:spTgt spid="20"/>
                                        </p:tgtEl>
                                        <p:attrNameLst>
                                          <p:attrName>style.rotation</p:attrName>
                                        </p:attrNameLst>
                                      </p:cBhvr>
                                      <p:tavLst>
                                        <p:tav tm="0">
                                          <p:val>
                                            <p:fltVal val="90"/>
                                          </p:val>
                                        </p:tav>
                                        <p:tav tm="100000">
                                          <p:val>
                                            <p:fltVal val="0"/>
                                          </p:val>
                                        </p:tav>
                                      </p:tavLst>
                                    </p:anim>
                                    <p:animEffect transition="in" filter="fade">
                                      <p:cBhvr>
                                        <p:cTn id="75" dur="1000"/>
                                        <p:tgtEl>
                                          <p:spTgt spid="20"/>
                                        </p:tgtEl>
                                      </p:cBhvr>
                                    </p:animEffect>
                                  </p:childTnLst>
                                </p:cTn>
                              </p:par>
                              <p:par>
                                <p:cTn id="76" presetID="31" presetClass="entr" presetSubtype="0" fill="hold" nodeType="withEffect">
                                  <p:stCondLst>
                                    <p:cond delay="500"/>
                                  </p:stCondLst>
                                  <p:childTnLst>
                                    <p:set>
                                      <p:cBhvr>
                                        <p:cTn id="77" dur="1" fill="hold">
                                          <p:stCondLst>
                                            <p:cond delay="0"/>
                                          </p:stCondLst>
                                        </p:cTn>
                                        <p:tgtEl>
                                          <p:spTgt spid="31"/>
                                        </p:tgtEl>
                                        <p:attrNameLst>
                                          <p:attrName>style.visibility</p:attrName>
                                        </p:attrNameLst>
                                      </p:cBhvr>
                                      <p:to>
                                        <p:strVal val="visible"/>
                                      </p:to>
                                    </p:set>
                                    <p:anim calcmode="lin" valueType="num">
                                      <p:cBhvr>
                                        <p:cTn id="78" dur="1000" fill="hold"/>
                                        <p:tgtEl>
                                          <p:spTgt spid="31"/>
                                        </p:tgtEl>
                                        <p:attrNameLst>
                                          <p:attrName>ppt_w</p:attrName>
                                        </p:attrNameLst>
                                      </p:cBhvr>
                                      <p:tavLst>
                                        <p:tav tm="0">
                                          <p:val>
                                            <p:fltVal val="0"/>
                                          </p:val>
                                        </p:tav>
                                        <p:tav tm="100000">
                                          <p:val>
                                            <p:strVal val="#ppt_w"/>
                                          </p:val>
                                        </p:tav>
                                      </p:tavLst>
                                    </p:anim>
                                    <p:anim calcmode="lin" valueType="num">
                                      <p:cBhvr>
                                        <p:cTn id="79" dur="1000" fill="hold"/>
                                        <p:tgtEl>
                                          <p:spTgt spid="31"/>
                                        </p:tgtEl>
                                        <p:attrNameLst>
                                          <p:attrName>ppt_h</p:attrName>
                                        </p:attrNameLst>
                                      </p:cBhvr>
                                      <p:tavLst>
                                        <p:tav tm="0">
                                          <p:val>
                                            <p:fltVal val="0"/>
                                          </p:val>
                                        </p:tav>
                                        <p:tav tm="100000">
                                          <p:val>
                                            <p:strVal val="#ppt_h"/>
                                          </p:val>
                                        </p:tav>
                                      </p:tavLst>
                                    </p:anim>
                                    <p:anim calcmode="lin" valueType="num">
                                      <p:cBhvr>
                                        <p:cTn id="80" dur="1000" fill="hold"/>
                                        <p:tgtEl>
                                          <p:spTgt spid="31"/>
                                        </p:tgtEl>
                                        <p:attrNameLst>
                                          <p:attrName>style.rotation</p:attrName>
                                        </p:attrNameLst>
                                      </p:cBhvr>
                                      <p:tavLst>
                                        <p:tav tm="0">
                                          <p:val>
                                            <p:fltVal val="90"/>
                                          </p:val>
                                        </p:tav>
                                        <p:tav tm="100000">
                                          <p:val>
                                            <p:fltVal val="0"/>
                                          </p:val>
                                        </p:tav>
                                      </p:tavLst>
                                    </p:anim>
                                    <p:animEffect transition="in" filter="fade">
                                      <p:cBhvr>
                                        <p:cTn id="81" dur="1000"/>
                                        <p:tgtEl>
                                          <p:spTgt spid="31"/>
                                        </p:tgtEl>
                                      </p:cBhvr>
                                    </p:animEffect>
                                  </p:childTnLst>
                                </p:cTn>
                              </p:par>
                              <p:par>
                                <p:cTn id="82" presetID="31" presetClass="entr" presetSubtype="0" fill="hold" nodeType="withEffect">
                                  <p:stCondLst>
                                    <p:cond delay="500"/>
                                  </p:stCondLst>
                                  <p:childTnLst>
                                    <p:set>
                                      <p:cBhvr>
                                        <p:cTn id="83" dur="1" fill="hold">
                                          <p:stCondLst>
                                            <p:cond delay="0"/>
                                          </p:stCondLst>
                                        </p:cTn>
                                        <p:tgtEl>
                                          <p:spTgt spid="19"/>
                                        </p:tgtEl>
                                        <p:attrNameLst>
                                          <p:attrName>style.visibility</p:attrName>
                                        </p:attrNameLst>
                                      </p:cBhvr>
                                      <p:to>
                                        <p:strVal val="visible"/>
                                      </p:to>
                                    </p:set>
                                    <p:anim calcmode="lin" valueType="num">
                                      <p:cBhvr>
                                        <p:cTn id="84" dur="1000" fill="hold"/>
                                        <p:tgtEl>
                                          <p:spTgt spid="19"/>
                                        </p:tgtEl>
                                        <p:attrNameLst>
                                          <p:attrName>ppt_w</p:attrName>
                                        </p:attrNameLst>
                                      </p:cBhvr>
                                      <p:tavLst>
                                        <p:tav tm="0">
                                          <p:val>
                                            <p:fltVal val="0"/>
                                          </p:val>
                                        </p:tav>
                                        <p:tav tm="100000">
                                          <p:val>
                                            <p:strVal val="#ppt_w"/>
                                          </p:val>
                                        </p:tav>
                                      </p:tavLst>
                                    </p:anim>
                                    <p:anim calcmode="lin" valueType="num">
                                      <p:cBhvr>
                                        <p:cTn id="85" dur="1000" fill="hold"/>
                                        <p:tgtEl>
                                          <p:spTgt spid="19"/>
                                        </p:tgtEl>
                                        <p:attrNameLst>
                                          <p:attrName>ppt_h</p:attrName>
                                        </p:attrNameLst>
                                      </p:cBhvr>
                                      <p:tavLst>
                                        <p:tav tm="0">
                                          <p:val>
                                            <p:fltVal val="0"/>
                                          </p:val>
                                        </p:tav>
                                        <p:tav tm="100000">
                                          <p:val>
                                            <p:strVal val="#ppt_h"/>
                                          </p:val>
                                        </p:tav>
                                      </p:tavLst>
                                    </p:anim>
                                    <p:anim calcmode="lin" valueType="num">
                                      <p:cBhvr>
                                        <p:cTn id="86" dur="1000" fill="hold"/>
                                        <p:tgtEl>
                                          <p:spTgt spid="19"/>
                                        </p:tgtEl>
                                        <p:attrNameLst>
                                          <p:attrName>style.rotation</p:attrName>
                                        </p:attrNameLst>
                                      </p:cBhvr>
                                      <p:tavLst>
                                        <p:tav tm="0">
                                          <p:val>
                                            <p:fltVal val="90"/>
                                          </p:val>
                                        </p:tav>
                                        <p:tav tm="100000">
                                          <p:val>
                                            <p:fltVal val="0"/>
                                          </p:val>
                                        </p:tav>
                                      </p:tavLst>
                                    </p:anim>
                                    <p:animEffect transition="in" filter="fade">
                                      <p:cBhvr>
                                        <p:cTn id="87" dur="1000"/>
                                        <p:tgtEl>
                                          <p:spTgt spid="19"/>
                                        </p:tgtEl>
                                      </p:cBhvr>
                                    </p:animEffect>
                                  </p:childTnLst>
                                </p:cTn>
                              </p:par>
                              <p:par>
                                <p:cTn id="88" presetID="31" presetClass="entr" presetSubtype="0" fill="hold" nodeType="withEffect">
                                  <p:stCondLst>
                                    <p:cond delay="500"/>
                                  </p:stCondLst>
                                  <p:childTnLst>
                                    <p:set>
                                      <p:cBhvr>
                                        <p:cTn id="89" dur="1" fill="hold">
                                          <p:stCondLst>
                                            <p:cond delay="0"/>
                                          </p:stCondLst>
                                        </p:cTn>
                                        <p:tgtEl>
                                          <p:spTgt spid="14"/>
                                        </p:tgtEl>
                                        <p:attrNameLst>
                                          <p:attrName>style.visibility</p:attrName>
                                        </p:attrNameLst>
                                      </p:cBhvr>
                                      <p:to>
                                        <p:strVal val="visible"/>
                                      </p:to>
                                    </p:set>
                                    <p:anim calcmode="lin" valueType="num">
                                      <p:cBhvr>
                                        <p:cTn id="90" dur="1000" fill="hold"/>
                                        <p:tgtEl>
                                          <p:spTgt spid="14"/>
                                        </p:tgtEl>
                                        <p:attrNameLst>
                                          <p:attrName>ppt_w</p:attrName>
                                        </p:attrNameLst>
                                      </p:cBhvr>
                                      <p:tavLst>
                                        <p:tav tm="0">
                                          <p:val>
                                            <p:fltVal val="0"/>
                                          </p:val>
                                        </p:tav>
                                        <p:tav tm="100000">
                                          <p:val>
                                            <p:strVal val="#ppt_w"/>
                                          </p:val>
                                        </p:tav>
                                      </p:tavLst>
                                    </p:anim>
                                    <p:anim calcmode="lin" valueType="num">
                                      <p:cBhvr>
                                        <p:cTn id="91" dur="1000" fill="hold"/>
                                        <p:tgtEl>
                                          <p:spTgt spid="14"/>
                                        </p:tgtEl>
                                        <p:attrNameLst>
                                          <p:attrName>ppt_h</p:attrName>
                                        </p:attrNameLst>
                                      </p:cBhvr>
                                      <p:tavLst>
                                        <p:tav tm="0">
                                          <p:val>
                                            <p:fltVal val="0"/>
                                          </p:val>
                                        </p:tav>
                                        <p:tav tm="100000">
                                          <p:val>
                                            <p:strVal val="#ppt_h"/>
                                          </p:val>
                                        </p:tav>
                                      </p:tavLst>
                                    </p:anim>
                                    <p:anim calcmode="lin" valueType="num">
                                      <p:cBhvr>
                                        <p:cTn id="92" dur="1000" fill="hold"/>
                                        <p:tgtEl>
                                          <p:spTgt spid="14"/>
                                        </p:tgtEl>
                                        <p:attrNameLst>
                                          <p:attrName>style.rotation</p:attrName>
                                        </p:attrNameLst>
                                      </p:cBhvr>
                                      <p:tavLst>
                                        <p:tav tm="0">
                                          <p:val>
                                            <p:fltVal val="90"/>
                                          </p:val>
                                        </p:tav>
                                        <p:tav tm="100000">
                                          <p:val>
                                            <p:fltVal val="0"/>
                                          </p:val>
                                        </p:tav>
                                      </p:tavLst>
                                    </p:anim>
                                    <p:animEffect transition="in" filter="fade">
                                      <p:cBhvr>
                                        <p:cTn id="93" dur="1000"/>
                                        <p:tgtEl>
                                          <p:spTgt spid="14"/>
                                        </p:tgtEl>
                                      </p:cBhvr>
                                    </p:animEffect>
                                  </p:childTnLst>
                                </p:cTn>
                              </p:par>
                              <p:par>
                                <p:cTn id="94" presetID="31" presetClass="entr" presetSubtype="0" fill="hold" nodeType="withEffect">
                                  <p:stCondLst>
                                    <p:cond delay="500"/>
                                  </p:stCondLst>
                                  <p:childTnLst>
                                    <p:set>
                                      <p:cBhvr>
                                        <p:cTn id="95" dur="1" fill="hold">
                                          <p:stCondLst>
                                            <p:cond delay="0"/>
                                          </p:stCondLst>
                                        </p:cTn>
                                        <p:tgtEl>
                                          <p:spTgt spid="17"/>
                                        </p:tgtEl>
                                        <p:attrNameLst>
                                          <p:attrName>style.visibility</p:attrName>
                                        </p:attrNameLst>
                                      </p:cBhvr>
                                      <p:to>
                                        <p:strVal val="visible"/>
                                      </p:to>
                                    </p:set>
                                    <p:anim calcmode="lin" valueType="num">
                                      <p:cBhvr>
                                        <p:cTn id="96" dur="1000" fill="hold"/>
                                        <p:tgtEl>
                                          <p:spTgt spid="17"/>
                                        </p:tgtEl>
                                        <p:attrNameLst>
                                          <p:attrName>ppt_w</p:attrName>
                                        </p:attrNameLst>
                                      </p:cBhvr>
                                      <p:tavLst>
                                        <p:tav tm="0">
                                          <p:val>
                                            <p:fltVal val="0"/>
                                          </p:val>
                                        </p:tav>
                                        <p:tav tm="100000">
                                          <p:val>
                                            <p:strVal val="#ppt_w"/>
                                          </p:val>
                                        </p:tav>
                                      </p:tavLst>
                                    </p:anim>
                                    <p:anim calcmode="lin" valueType="num">
                                      <p:cBhvr>
                                        <p:cTn id="97" dur="1000" fill="hold"/>
                                        <p:tgtEl>
                                          <p:spTgt spid="17"/>
                                        </p:tgtEl>
                                        <p:attrNameLst>
                                          <p:attrName>ppt_h</p:attrName>
                                        </p:attrNameLst>
                                      </p:cBhvr>
                                      <p:tavLst>
                                        <p:tav tm="0">
                                          <p:val>
                                            <p:fltVal val="0"/>
                                          </p:val>
                                        </p:tav>
                                        <p:tav tm="100000">
                                          <p:val>
                                            <p:strVal val="#ppt_h"/>
                                          </p:val>
                                        </p:tav>
                                      </p:tavLst>
                                    </p:anim>
                                    <p:anim calcmode="lin" valueType="num">
                                      <p:cBhvr>
                                        <p:cTn id="98" dur="1000" fill="hold"/>
                                        <p:tgtEl>
                                          <p:spTgt spid="17"/>
                                        </p:tgtEl>
                                        <p:attrNameLst>
                                          <p:attrName>style.rotation</p:attrName>
                                        </p:attrNameLst>
                                      </p:cBhvr>
                                      <p:tavLst>
                                        <p:tav tm="0">
                                          <p:val>
                                            <p:fltVal val="90"/>
                                          </p:val>
                                        </p:tav>
                                        <p:tav tm="100000">
                                          <p:val>
                                            <p:fltVal val="0"/>
                                          </p:val>
                                        </p:tav>
                                      </p:tavLst>
                                    </p:anim>
                                    <p:animEffect transition="in" filter="fade">
                                      <p:cBhvr>
                                        <p:cTn id="99" dur="1000"/>
                                        <p:tgtEl>
                                          <p:spTgt spid="17"/>
                                        </p:tgtEl>
                                      </p:cBhvr>
                                    </p:animEffect>
                                  </p:childTnLst>
                                </p:cTn>
                              </p:par>
                              <p:par>
                                <p:cTn id="100" presetID="31" presetClass="entr" presetSubtype="0" fill="hold" nodeType="withEffect">
                                  <p:stCondLst>
                                    <p:cond delay="500"/>
                                  </p:stCondLst>
                                  <p:childTnLst>
                                    <p:set>
                                      <p:cBhvr>
                                        <p:cTn id="101" dur="1" fill="hold">
                                          <p:stCondLst>
                                            <p:cond delay="0"/>
                                          </p:stCondLst>
                                        </p:cTn>
                                        <p:tgtEl>
                                          <p:spTgt spid="16"/>
                                        </p:tgtEl>
                                        <p:attrNameLst>
                                          <p:attrName>style.visibility</p:attrName>
                                        </p:attrNameLst>
                                      </p:cBhvr>
                                      <p:to>
                                        <p:strVal val="visible"/>
                                      </p:to>
                                    </p:set>
                                    <p:anim calcmode="lin" valueType="num">
                                      <p:cBhvr>
                                        <p:cTn id="102" dur="1000" fill="hold"/>
                                        <p:tgtEl>
                                          <p:spTgt spid="16"/>
                                        </p:tgtEl>
                                        <p:attrNameLst>
                                          <p:attrName>ppt_w</p:attrName>
                                        </p:attrNameLst>
                                      </p:cBhvr>
                                      <p:tavLst>
                                        <p:tav tm="0">
                                          <p:val>
                                            <p:fltVal val="0"/>
                                          </p:val>
                                        </p:tav>
                                        <p:tav tm="100000">
                                          <p:val>
                                            <p:strVal val="#ppt_w"/>
                                          </p:val>
                                        </p:tav>
                                      </p:tavLst>
                                    </p:anim>
                                    <p:anim calcmode="lin" valueType="num">
                                      <p:cBhvr>
                                        <p:cTn id="103" dur="1000" fill="hold"/>
                                        <p:tgtEl>
                                          <p:spTgt spid="16"/>
                                        </p:tgtEl>
                                        <p:attrNameLst>
                                          <p:attrName>ppt_h</p:attrName>
                                        </p:attrNameLst>
                                      </p:cBhvr>
                                      <p:tavLst>
                                        <p:tav tm="0">
                                          <p:val>
                                            <p:fltVal val="0"/>
                                          </p:val>
                                        </p:tav>
                                        <p:tav tm="100000">
                                          <p:val>
                                            <p:strVal val="#ppt_h"/>
                                          </p:val>
                                        </p:tav>
                                      </p:tavLst>
                                    </p:anim>
                                    <p:anim calcmode="lin" valueType="num">
                                      <p:cBhvr>
                                        <p:cTn id="104" dur="1000" fill="hold"/>
                                        <p:tgtEl>
                                          <p:spTgt spid="16"/>
                                        </p:tgtEl>
                                        <p:attrNameLst>
                                          <p:attrName>style.rotation</p:attrName>
                                        </p:attrNameLst>
                                      </p:cBhvr>
                                      <p:tavLst>
                                        <p:tav tm="0">
                                          <p:val>
                                            <p:fltVal val="90"/>
                                          </p:val>
                                        </p:tav>
                                        <p:tav tm="100000">
                                          <p:val>
                                            <p:fltVal val="0"/>
                                          </p:val>
                                        </p:tav>
                                      </p:tavLst>
                                    </p:anim>
                                    <p:animEffect transition="in" filter="fade">
                                      <p:cBhvr>
                                        <p:cTn id="105" dur="1000"/>
                                        <p:tgtEl>
                                          <p:spTgt spid="16"/>
                                        </p:tgtEl>
                                      </p:cBhvr>
                                    </p:animEffect>
                                  </p:childTnLst>
                                </p:cTn>
                              </p:par>
                              <p:par>
                                <p:cTn id="106" presetID="31" presetClass="entr" presetSubtype="0" fill="hold" nodeType="withEffect">
                                  <p:stCondLst>
                                    <p:cond delay="500"/>
                                  </p:stCondLst>
                                  <p:childTnLst>
                                    <p:set>
                                      <p:cBhvr>
                                        <p:cTn id="107" dur="1" fill="hold">
                                          <p:stCondLst>
                                            <p:cond delay="0"/>
                                          </p:stCondLst>
                                        </p:cTn>
                                        <p:tgtEl>
                                          <p:spTgt spid="15"/>
                                        </p:tgtEl>
                                        <p:attrNameLst>
                                          <p:attrName>style.visibility</p:attrName>
                                        </p:attrNameLst>
                                      </p:cBhvr>
                                      <p:to>
                                        <p:strVal val="visible"/>
                                      </p:to>
                                    </p:set>
                                    <p:anim calcmode="lin" valueType="num">
                                      <p:cBhvr>
                                        <p:cTn id="108" dur="1000" fill="hold"/>
                                        <p:tgtEl>
                                          <p:spTgt spid="15"/>
                                        </p:tgtEl>
                                        <p:attrNameLst>
                                          <p:attrName>ppt_w</p:attrName>
                                        </p:attrNameLst>
                                      </p:cBhvr>
                                      <p:tavLst>
                                        <p:tav tm="0">
                                          <p:val>
                                            <p:fltVal val="0"/>
                                          </p:val>
                                        </p:tav>
                                        <p:tav tm="100000">
                                          <p:val>
                                            <p:strVal val="#ppt_w"/>
                                          </p:val>
                                        </p:tav>
                                      </p:tavLst>
                                    </p:anim>
                                    <p:anim calcmode="lin" valueType="num">
                                      <p:cBhvr>
                                        <p:cTn id="109" dur="1000" fill="hold"/>
                                        <p:tgtEl>
                                          <p:spTgt spid="15"/>
                                        </p:tgtEl>
                                        <p:attrNameLst>
                                          <p:attrName>ppt_h</p:attrName>
                                        </p:attrNameLst>
                                      </p:cBhvr>
                                      <p:tavLst>
                                        <p:tav tm="0">
                                          <p:val>
                                            <p:fltVal val="0"/>
                                          </p:val>
                                        </p:tav>
                                        <p:tav tm="100000">
                                          <p:val>
                                            <p:strVal val="#ppt_h"/>
                                          </p:val>
                                        </p:tav>
                                      </p:tavLst>
                                    </p:anim>
                                    <p:anim calcmode="lin" valueType="num">
                                      <p:cBhvr>
                                        <p:cTn id="110" dur="1000" fill="hold"/>
                                        <p:tgtEl>
                                          <p:spTgt spid="15"/>
                                        </p:tgtEl>
                                        <p:attrNameLst>
                                          <p:attrName>style.rotation</p:attrName>
                                        </p:attrNameLst>
                                      </p:cBhvr>
                                      <p:tavLst>
                                        <p:tav tm="0">
                                          <p:val>
                                            <p:fltVal val="90"/>
                                          </p:val>
                                        </p:tav>
                                        <p:tav tm="100000">
                                          <p:val>
                                            <p:fltVal val="0"/>
                                          </p:val>
                                        </p:tav>
                                      </p:tavLst>
                                    </p:anim>
                                    <p:animEffect transition="in" filter="fade">
                                      <p:cBhvr>
                                        <p:cTn id="111" dur="1000"/>
                                        <p:tgtEl>
                                          <p:spTgt spid="15"/>
                                        </p:tgtEl>
                                      </p:cBhvr>
                                    </p:animEffect>
                                  </p:childTnLst>
                                </p:cTn>
                              </p:par>
                              <p:par>
                                <p:cTn id="112" presetID="31" presetClass="entr" presetSubtype="0" fill="hold" nodeType="withEffect">
                                  <p:stCondLst>
                                    <p:cond delay="500"/>
                                  </p:stCondLst>
                                  <p:childTnLst>
                                    <p:set>
                                      <p:cBhvr>
                                        <p:cTn id="113" dur="1" fill="hold">
                                          <p:stCondLst>
                                            <p:cond delay="0"/>
                                          </p:stCondLst>
                                        </p:cTn>
                                        <p:tgtEl>
                                          <p:spTgt spid="44"/>
                                        </p:tgtEl>
                                        <p:attrNameLst>
                                          <p:attrName>style.visibility</p:attrName>
                                        </p:attrNameLst>
                                      </p:cBhvr>
                                      <p:to>
                                        <p:strVal val="visible"/>
                                      </p:to>
                                    </p:set>
                                    <p:anim calcmode="lin" valueType="num">
                                      <p:cBhvr>
                                        <p:cTn id="114" dur="1000" fill="hold"/>
                                        <p:tgtEl>
                                          <p:spTgt spid="44"/>
                                        </p:tgtEl>
                                        <p:attrNameLst>
                                          <p:attrName>ppt_w</p:attrName>
                                        </p:attrNameLst>
                                      </p:cBhvr>
                                      <p:tavLst>
                                        <p:tav tm="0">
                                          <p:val>
                                            <p:fltVal val="0"/>
                                          </p:val>
                                        </p:tav>
                                        <p:tav tm="100000">
                                          <p:val>
                                            <p:strVal val="#ppt_w"/>
                                          </p:val>
                                        </p:tav>
                                      </p:tavLst>
                                    </p:anim>
                                    <p:anim calcmode="lin" valueType="num">
                                      <p:cBhvr>
                                        <p:cTn id="115" dur="1000" fill="hold"/>
                                        <p:tgtEl>
                                          <p:spTgt spid="44"/>
                                        </p:tgtEl>
                                        <p:attrNameLst>
                                          <p:attrName>ppt_h</p:attrName>
                                        </p:attrNameLst>
                                      </p:cBhvr>
                                      <p:tavLst>
                                        <p:tav tm="0">
                                          <p:val>
                                            <p:fltVal val="0"/>
                                          </p:val>
                                        </p:tav>
                                        <p:tav tm="100000">
                                          <p:val>
                                            <p:strVal val="#ppt_h"/>
                                          </p:val>
                                        </p:tav>
                                      </p:tavLst>
                                    </p:anim>
                                    <p:anim calcmode="lin" valueType="num">
                                      <p:cBhvr>
                                        <p:cTn id="116" dur="1000" fill="hold"/>
                                        <p:tgtEl>
                                          <p:spTgt spid="44"/>
                                        </p:tgtEl>
                                        <p:attrNameLst>
                                          <p:attrName>style.rotation</p:attrName>
                                        </p:attrNameLst>
                                      </p:cBhvr>
                                      <p:tavLst>
                                        <p:tav tm="0">
                                          <p:val>
                                            <p:fltVal val="90"/>
                                          </p:val>
                                        </p:tav>
                                        <p:tav tm="100000">
                                          <p:val>
                                            <p:fltVal val="0"/>
                                          </p:val>
                                        </p:tav>
                                      </p:tavLst>
                                    </p:anim>
                                    <p:animEffect transition="in" filter="fade">
                                      <p:cBhvr>
                                        <p:cTn id="117" dur="1000"/>
                                        <p:tgtEl>
                                          <p:spTgt spid="44"/>
                                        </p:tgtEl>
                                      </p:cBhvr>
                                    </p:animEffect>
                                  </p:childTnLst>
                                </p:cTn>
                              </p:par>
                              <p:par>
                                <p:cTn id="118" presetID="31" presetClass="entr" presetSubtype="0" fill="hold" nodeType="withEffect">
                                  <p:stCondLst>
                                    <p:cond delay="500"/>
                                  </p:stCondLst>
                                  <p:childTnLst>
                                    <p:set>
                                      <p:cBhvr>
                                        <p:cTn id="119" dur="1" fill="hold">
                                          <p:stCondLst>
                                            <p:cond delay="0"/>
                                          </p:stCondLst>
                                        </p:cTn>
                                        <p:tgtEl>
                                          <p:spTgt spid="22"/>
                                        </p:tgtEl>
                                        <p:attrNameLst>
                                          <p:attrName>style.visibility</p:attrName>
                                        </p:attrNameLst>
                                      </p:cBhvr>
                                      <p:to>
                                        <p:strVal val="visible"/>
                                      </p:to>
                                    </p:set>
                                    <p:anim calcmode="lin" valueType="num">
                                      <p:cBhvr>
                                        <p:cTn id="120" dur="1000" fill="hold"/>
                                        <p:tgtEl>
                                          <p:spTgt spid="22"/>
                                        </p:tgtEl>
                                        <p:attrNameLst>
                                          <p:attrName>ppt_w</p:attrName>
                                        </p:attrNameLst>
                                      </p:cBhvr>
                                      <p:tavLst>
                                        <p:tav tm="0">
                                          <p:val>
                                            <p:fltVal val="0"/>
                                          </p:val>
                                        </p:tav>
                                        <p:tav tm="100000">
                                          <p:val>
                                            <p:strVal val="#ppt_w"/>
                                          </p:val>
                                        </p:tav>
                                      </p:tavLst>
                                    </p:anim>
                                    <p:anim calcmode="lin" valueType="num">
                                      <p:cBhvr>
                                        <p:cTn id="121" dur="1000" fill="hold"/>
                                        <p:tgtEl>
                                          <p:spTgt spid="22"/>
                                        </p:tgtEl>
                                        <p:attrNameLst>
                                          <p:attrName>ppt_h</p:attrName>
                                        </p:attrNameLst>
                                      </p:cBhvr>
                                      <p:tavLst>
                                        <p:tav tm="0">
                                          <p:val>
                                            <p:fltVal val="0"/>
                                          </p:val>
                                        </p:tav>
                                        <p:tav tm="100000">
                                          <p:val>
                                            <p:strVal val="#ppt_h"/>
                                          </p:val>
                                        </p:tav>
                                      </p:tavLst>
                                    </p:anim>
                                    <p:anim calcmode="lin" valueType="num">
                                      <p:cBhvr>
                                        <p:cTn id="122" dur="1000" fill="hold"/>
                                        <p:tgtEl>
                                          <p:spTgt spid="22"/>
                                        </p:tgtEl>
                                        <p:attrNameLst>
                                          <p:attrName>style.rotation</p:attrName>
                                        </p:attrNameLst>
                                      </p:cBhvr>
                                      <p:tavLst>
                                        <p:tav tm="0">
                                          <p:val>
                                            <p:fltVal val="90"/>
                                          </p:val>
                                        </p:tav>
                                        <p:tav tm="100000">
                                          <p:val>
                                            <p:fltVal val="0"/>
                                          </p:val>
                                        </p:tav>
                                      </p:tavLst>
                                    </p:anim>
                                    <p:animEffect transition="in" filter="fade">
                                      <p:cBhvr>
                                        <p:cTn id="123" dur="1000"/>
                                        <p:tgtEl>
                                          <p:spTgt spid="22"/>
                                        </p:tgtEl>
                                      </p:cBhvr>
                                    </p:animEffect>
                                  </p:childTnLst>
                                </p:cTn>
                              </p:par>
                              <p:par>
                                <p:cTn id="124" presetID="31" presetClass="entr" presetSubtype="0" fill="hold" nodeType="withEffect">
                                  <p:stCondLst>
                                    <p:cond delay="500"/>
                                  </p:stCondLst>
                                  <p:childTnLst>
                                    <p:set>
                                      <p:cBhvr>
                                        <p:cTn id="125" dur="1" fill="hold">
                                          <p:stCondLst>
                                            <p:cond delay="0"/>
                                          </p:stCondLst>
                                        </p:cTn>
                                        <p:tgtEl>
                                          <p:spTgt spid="28"/>
                                        </p:tgtEl>
                                        <p:attrNameLst>
                                          <p:attrName>style.visibility</p:attrName>
                                        </p:attrNameLst>
                                      </p:cBhvr>
                                      <p:to>
                                        <p:strVal val="visible"/>
                                      </p:to>
                                    </p:set>
                                    <p:anim calcmode="lin" valueType="num">
                                      <p:cBhvr>
                                        <p:cTn id="126" dur="1000" fill="hold"/>
                                        <p:tgtEl>
                                          <p:spTgt spid="28"/>
                                        </p:tgtEl>
                                        <p:attrNameLst>
                                          <p:attrName>ppt_w</p:attrName>
                                        </p:attrNameLst>
                                      </p:cBhvr>
                                      <p:tavLst>
                                        <p:tav tm="0">
                                          <p:val>
                                            <p:fltVal val="0"/>
                                          </p:val>
                                        </p:tav>
                                        <p:tav tm="100000">
                                          <p:val>
                                            <p:strVal val="#ppt_w"/>
                                          </p:val>
                                        </p:tav>
                                      </p:tavLst>
                                    </p:anim>
                                    <p:anim calcmode="lin" valueType="num">
                                      <p:cBhvr>
                                        <p:cTn id="127" dur="1000" fill="hold"/>
                                        <p:tgtEl>
                                          <p:spTgt spid="28"/>
                                        </p:tgtEl>
                                        <p:attrNameLst>
                                          <p:attrName>ppt_h</p:attrName>
                                        </p:attrNameLst>
                                      </p:cBhvr>
                                      <p:tavLst>
                                        <p:tav tm="0">
                                          <p:val>
                                            <p:fltVal val="0"/>
                                          </p:val>
                                        </p:tav>
                                        <p:tav tm="100000">
                                          <p:val>
                                            <p:strVal val="#ppt_h"/>
                                          </p:val>
                                        </p:tav>
                                      </p:tavLst>
                                    </p:anim>
                                    <p:anim calcmode="lin" valueType="num">
                                      <p:cBhvr>
                                        <p:cTn id="128" dur="1000" fill="hold"/>
                                        <p:tgtEl>
                                          <p:spTgt spid="28"/>
                                        </p:tgtEl>
                                        <p:attrNameLst>
                                          <p:attrName>style.rotation</p:attrName>
                                        </p:attrNameLst>
                                      </p:cBhvr>
                                      <p:tavLst>
                                        <p:tav tm="0">
                                          <p:val>
                                            <p:fltVal val="90"/>
                                          </p:val>
                                        </p:tav>
                                        <p:tav tm="100000">
                                          <p:val>
                                            <p:fltVal val="0"/>
                                          </p:val>
                                        </p:tav>
                                      </p:tavLst>
                                    </p:anim>
                                    <p:animEffect transition="in" filter="fade">
                                      <p:cBhvr>
                                        <p:cTn id="129" dur="1000"/>
                                        <p:tgtEl>
                                          <p:spTgt spid="28"/>
                                        </p:tgtEl>
                                      </p:cBhvr>
                                    </p:animEffect>
                                  </p:childTnLst>
                                </p:cTn>
                              </p:par>
                              <p:par>
                                <p:cTn id="130" presetID="31" presetClass="entr" presetSubtype="0" fill="hold" nodeType="withEffect">
                                  <p:stCondLst>
                                    <p:cond delay="500"/>
                                  </p:stCondLst>
                                  <p:childTnLst>
                                    <p:set>
                                      <p:cBhvr>
                                        <p:cTn id="131" dur="1" fill="hold">
                                          <p:stCondLst>
                                            <p:cond delay="0"/>
                                          </p:stCondLst>
                                        </p:cTn>
                                        <p:tgtEl>
                                          <p:spTgt spid="23"/>
                                        </p:tgtEl>
                                        <p:attrNameLst>
                                          <p:attrName>style.visibility</p:attrName>
                                        </p:attrNameLst>
                                      </p:cBhvr>
                                      <p:to>
                                        <p:strVal val="visible"/>
                                      </p:to>
                                    </p:set>
                                    <p:anim calcmode="lin" valueType="num">
                                      <p:cBhvr>
                                        <p:cTn id="132" dur="1000" fill="hold"/>
                                        <p:tgtEl>
                                          <p:spTgt spid="23"/>
                                        </p:tgtEl>
                                        <p:attrNameLst>
                                          <p:attrName>ppt_w</p:attrName>
                                        </p:attrNameLst>
                                      </p:cBhvr>
                                      <p:tavLst>
                                        <p:tav tm="0">
                                          <p:val>
                                            <p:fltVal val="0"/>
                                          </p:val>
                                        </p:tav>
                                        <p:tav tm="100000">
                                          <p:val>
                                            <p:strVal val="#ppt_w"/>
                                          </p:val>
                                        </p:tav>
                                      </p:tavLst>
                                    </p:anim>
                                    <p:anim calcmode="lin" valueType="num">
                                      <p:cBhvr>
                                        <p:cTn id="133" dur="1000" fill="hold"/>
                                        <p:tgtEl>
                                          <p:spTgt spid="23"/>
                                        </p:tgtEl>
                                        <p:attrNameLst>
                                          <p:attrName>ppt_h</p:attrName>
                                        </p:attrNameLst>
                                      </p:cBhvr>
                                      <p:tavLst>
                                        <p:tav tm="0">
                                          <p:val>
                                            <p:fltVal val="0"/>
                                          </p:val>
                                        </p:tav>
                                        <p:tav tm="100000">
                                          <p:val>
                                            <p:strVal val="#ppt_h"/>
                                          </p:val>
                                        </p:tav>
                                      </p:tavLst>
                                    </p:anim>
                                    <p:anim calcmode="lin" valueType="num">
                                      <p:cBhvr>
                                        <p:cTn id="134" dur="1000" fill="hold"/>
                                        <p:tgtEl>
                                          <p:spTgt spid="23"/>
                                        </p:tgtEl>
                                        <p:attrNameLst>
                                          <p:attrName>style.rotation</p:attrName>
                                        </p:attrNameLst>
                                      </p:cBhvr>
                                      <p:tavLst>
                                        <p:tav tm="0">
                                          <p:val>
                                            <p:fltVal val="90"/>
                                          </p:val>
                                        </p:tav>
                                        <p:tav tm="100000">
                                          <p:val>
                                            <p:fltVal val="0"/>
                                          </p:val>
                                        </p:tav>
                                      </p:tavLst>
                                    </p:anim>
                                    <p:animEffect transition="in" filter="fade">
                                      <p:cBhvr>
                                        <p:cTn id="135" dur="1000"/>
                                        <p:tgtEl>
                                          <p:spTgt spid="23"/>
                                        </p:tgtEl>
                                      </p:cBhvr>
                                    </p:animEffect>
                                  </p:childTnLst>
                                </p:cTn>
                              </p:par>
                              <p:par>
                                <p:cTn id="136" presetID="31" presetClass="entr" presetSubtype="0" fill="hold" nodeType="withEffect">
                                  <p:stCondLst>
                                    <p:cond delay="500"/>
                                  </p:stCondLst>
                                  <p:childTnLst>
                                    <p:set>
                                      <p:cBhvr>
                                        <p:cTn id="137" dur="1" fill="hold">
                                          <p:stCondLst>
                                            <p:cond delay="0"/>
                                          </p:stCondLst>
                                        </p:cTn>
                                        <p:tgtEl>
                                          <p:spTgt spid="76"/>
                                        </p:tgtEl>
                                        <p:attrNameLst>
                                          <p:attrName>style.visibility</p:attrName>
                                        </p:attrNameLst>
                                      </p:cBhvr>
                                      <p:to>
                                        <p:strVal val="visible"/>
                                      </p:to>
                                    </p:set>
                                    <p:anim calcmode="lin" valueType="num">
                                      <p:cBhvr>
                                        <p:cTn id="138" dur="1000" fill="hold"/>
                                        <p:tgtEl>
                                          <p:spTgt spid="76"/>
                                        </p:tgtEl>
                                        <p:attrNameLst>
                                          <p:attrName>ppt_w</p:attrName>
                                        </p:attrNameLst>
                                      </p:cBhvr>
                                      <p:tavLst>
                                        <p:tav tm="0">
                                          <p:val>
                                            <p:fltVal val="0"/>
                                          </p:val>
                                        </p:tav>
                                        <p:tav tm="100000">
                                          <p:val>
                                            <p:strVal val="#ppt_w"/>
                                          </p:val>
                                        </p:tav>
                                      </p:tavLst>
                                    </p:anim>
                                    <p:anim calcmode="lin" valueType="num">
                                      <p:cBhvr>
                                        <p:cTn id="139" dur="1000" fill="hold"/>
                                        <p:tgtEl>
                                          <p:spTgt spid="76"/>
                                        </p:tgtEl>
                                        <p:attrNameLst>
                                          <p:attrName>ppt_h</p:attrName>
                                        </p:attrNameLst>
                                      </p:cBhvr>
                                      <p:tavLst>
                                        <p:tav tm="0">
                                          <p:val>
                                            <p:fltVal val="0"/>
                                          </p:val>
                                        </p:tav>
                                        <p:tav tm="100000">
                                          <p:val>
                                            <p:strVal val="#ppt_h"/>
                                          </p:val>
                                        </p:tav>
                                      </p:tavLst>
                                    </p:anim>
                                    <p:anim calcmode="lin" valueType="num">
                                      <p:cBhvr>
                                        <p:cTn id="140" dur="1000" fill="hold"/>
                                        <p:tgtEl>
                                          <p:spTgt spid="76"/>
                                        </p:tgtEl>
                                        <p:attrNameLst>
                                          <p:attrName>style.rotation</p:attrName>
                                        </p:attrNameLst>
                                      </p:cBhvr>
                                      <p:tavLst>
                                        <p:tav tm="0">
                                          <p:val>
                                            <p:fltVal val="90"/>
                                          </p:val>
                                        </p:tav>
                                        <p:tav tm="100000">
                                          <p:val>
                                            <p:fltVal val="0"/>
                                          </p:val>
                                        </p:tav>
                                      </p:tavLst>
                                    </p:anim>
                                    <p:animEffect transition="in" filter="fade">
                                      <p:cBhvr>
                                        <p:cTn id="141" dur="1000"/>
                                        <p:tgtEl>
                                          <p:spTgt spid="76"/>
                                        </p:tgtEl>
                                      </p:cBhvr>
                                    </p:animEffect>
                                  </p:childTnLst>
                                </p:cTn>
                              </p:par>
                              <p:par>
                                <p:cTn id="142" presetID="31" presetClass="entr" presetSubtype="0" fill="hold" nodeType="withEffect">
                                  <p:stCondLst>
                                    <p:cond delay="500"/>
                                  </p:stCondLst>
                                  <p:childTnLst>
                                    <p:set>
                                      <p:cBhvr>
                                        <p:cTn id="143" dur="1" fill="hold">
                                          <p:stCondLst>
                                            <p:cond delay="0"/>
                                          </p:stCondLst>
                                        </p:cTn>
                                        <p:tgtEl>
                                          <p:spTgt spid="79"/>
                                        </p:tgtEl>
                                        <p:attrNameLst>
                                          <p:attrName>style.visibility</p:attrName>
                                        </p:attrNameLst>
                                      </p:cBhvr>
                                      <p:to>
                                        <p:strVal val="visible"/>
                                      </p:to>
                                    </p:set>
                                    <p:anim calcmode="lin" valueType="num">
                                      <p:cBhvr>
                                        <p:cTn id="144" dur="1000" fill="hold"/>
                                        <p:tgtEl>
                                          <p:spTgt spid="79"/>
                                        </p:tgtEl>
                                        <p:attrNameLst>
                                          <p:attrName>ppt_w</p:attrName>
                                        </p:attrNameLst>
                                      </p:cBhvr>
                                      <p:tavLst>
                                        <p:tav tm="0">
                                          <p:val>
                                            <p:fltVal val="0"/>
                                          </p:val>
                                        </p:tav>
                                        <p:tav tm="100000">
                                          <p:val>
                                            <p:strVal val="#ppt_w"/>
                                          </p:val>
                                        </p:tav>
                                      </p:tavLst>
                                    </p:anim>
                                    <p:anim calcmode="lin" valueType="num">
                                      <p:cBhvr>
                                        <p:cTn id="145" dur="1000" fill="hold"/>
                                        <p:tgtEl>
                                          <p:spTgt spid="79"/>
                                        </p:tgtEl>
                                        <p:attrNameLst>
                                          <p:attrName>ppt_h</p:attrName>
                                        </p:attrNameLst>
                                      </p:cBhvr>
                                      <p:tavLst>
                                        <p:tav tm="0">
                                          <p:val>
                                            <p:fltVal val="0"/>
                                          </p:val>
                                        </p:tav>
                                        <p:tav tm="100000">
                                          <p:val>
                                            <p:strVal val="#ppt_h"/>
                                          </p:val>
                                        </p:tav>
                                      </p:tavLst>
                                    </p:anim>
                                    <p:anim calcmode="lin" valueType="num">
                                      <p:cBhvr>
                                        <p:cTn id="146" dur="1000" fill="hold"/>
                                        <p:tgtEl>
                                          <p:spTgt spid="79"/>
                                        </p:tgtEl>
                                        <p:attrNameLst>
                                          <p:attrName>style.rotation</p:attrName>
                                        </p:attrNameLst>
                                      </p:cBhvr>
                                      <p:tavLst>
                                        <p:tav tm="0">
                                          <p:val>
                                            <p:fltVal val="90"/>
                                          </p:val>
                                        </p:tav>
                                        <p:tav tm="100000">
                                          <p:val>
                                            <p:fltVal val="0"/>
                                          </p:val>
                                        </p:tav>
                                      </p:tavLst>
                                    </p:anim>
                                    <p:animEffect transition="in" filter="fade">
                                      <p:cBhvr>
                                        <p:cTn id="147" dur="1000"/>
                                        <p:tgtEl>
                                          <p:spTgt spid="79"/>
                                        </p:tgtEl>
                                      </p:cBhvr>
                                    </p:animEffect>
                                  </p:childTnLst>
                                </p:cTn>
                              </p:par>
                              <p:par>
                                <p:cTn id="148" presetID="31" presetClass="entr" presetSubtype="0" fill="hold" nodeType="withEffect">
                                  <p:stCondLst>
                                    <p:cond delay="500"/>
                                  </p:stCondLst>
                                  <p:childTnLst>
                                    <p:set>
                                      <p:cBhvr>
                                        <p:cTn id="149" dur="1" fill="hold">
                                          <p:stCondLst>
                                            <p:cond delay="0"/>
                                          </p:stCondLst>
                                        </p:cTn>
                                        <p:tgtEl>
                                          <p:spTgt spid="55"/>
                                        </p:tgtEl>
                                        <p:attrNameLst>
                                          <p:attrName>style.visibility</p:attrName>
                                        </p:attrNameLst>
                                      </p:cBhvr>
                                      <p:to>
                                        <p:strVal val="visible"/>
                                      </p:to>
                                    </p:set>
                                    <p:anim calcmode="lin" valueType="num">
                                      <p:cBhvr>
                                        <p:cTn id="150" dur="1000" fill="hold"/>
                                        <p:tgtEl>
                                          <p:spTgt spid="55"/>
                                        </p:tgtEl>
                                        <p:attrNameLst>
                                          <p:attrName>ppt_w</p:attrName>
                                        </p:attrNameLst>
                                      </p:cBhvr>
                                      <p:tavLst>
                                        <p:tav tm="0">
                                          <p:val>
                                            <p:fltVal val="0"/>
                                          </p:val>
                                        </p:tav>
                                        <p:tav tm="100000">
                                          <p:val>
                                            <p:strVal val="#ppt_w"/>
                                          </p:val>
                                        </p:tav>
                                      </p:tavLst>
                                    </p:anim>
                                    <p:anim calcmode="lin" valueType="num">
                                      <p:cBhvr>
                                        <p:cTn id="151" dur="1000" fill="hold"/>
                                        <p:tgtEl>
                                          <p:spTgt spid="55"/>
                                        </p:tgtEl>
                                        <p:attrNameLst>
                                          <p:attrName>ppt_h</p:attrName>
                                        </p:attrNameLst>
                                      </p:cBhvr>
                                      <p:tavLst>
                                        <p:tav tm="0">
                                          <p:val>
                                            <p:fltVal val="0"/>
                                          </p:val>
                                        </p:tav>
                                        <p:tav tm="100000">
                                          <p:val>
                                            <p:strVal val="#ppt_h"/>
                                          </p:val>
                                        </p:tav>
                                      </p:tavLst>
                                    </p:anim>
                                    <p:anim calcmode="lin" valueType="num">
                                      <p:cBhvr>
                                        <p:cTn id="152" dur="1000" fill="hold"/>
                                        <p:tgtEl>
                                          <p:spTgt spid="55"/>
                                        </p:tgtEl>
                                        <p:attrNameLst>
                                          <p:attrName>style.rotation</p:attrName>
                                        </p:attrNameLst>
                                      </p:cBhvr>
                                      <p:tavLst>
                                        <p:tav tm="0">
                                          <p:val>
                                            <p:fltVal val="90"/>
                                          </p:val>
                                        </p:tav>
                                        <p:tav tm="100000">
                                          <p:val>
                                            <p:fltVal val="0"/>
                                          </p:val>
                                        </p:tav>
                                      </p:tavLst>
                                    </p:anim>
                                    <p:animEffect transition="in" filter="fade">
                                      <p:cBhvr>
                                        <p:cTn id="153" dur="1000"/>
                                        <p:tgtEl>
                                          <p:spTgt spid="55"/>
                                        </p:tgtEl>
                                      </p:cBhvr>
                                    </p:animEffect>
                                  </p:childTnLst>
                                </p:cTn>
                              </p:par>
                              <p:par>
                                <p:cTn id="154" presetID="31" presetClass="entr" presetSubtype="0" fill="hold" nodeType="withEffect">
                                  <p:stCondLst>
                                    <p:cond delay="500"/>
                                  </p:stCondLst>
                                  <p:childTnLst>
                                    <p:set>
                                      <p:cBhvr>
                                        <p:cTn id="155" dur="1" fill="hold">
                                          <p:stCondLst>
                                            <p:cond delay="0"/>
                                          </p:stCondLst>
                                        </p:cTn>
                                        <p:tgtEl>
                                          <p:spTgt spid="54"/>
                                        </p:tgtEl>
                                        <p:attrNameLst>
                                          <p:attrName>style.visibility</p:attrName>
                                        </p:attrNameLst>
                                      </p:cBhvr>
                                      <p:to>
                                        <p:strVal val="visible"/>
                                      </p:to>
                                    </p:set>
                                    <p:anim calcmode="lin" valueType="num">
                                      <p:cBhvr>
                                        <p:cTn id="156" dur="1000" fill="hold"/>
                                        <p:tgtEl>
                                          <p:spTgt spid="54"/>
                                        </p:tgtEl>
                                        <p:attrNameLst>
                                          <p:attrName>ppt_w</p:attrName>
                                        </p:attrNameLst>
                                      </p:cBhvr>
                                      <p:tavLst>
                                        <p:tav tm="0">
                                          <p:val>
                                            <p:fltVal val="0"/>
                                          </p:val>
                                        </p:tav>
                                        <p:tav tm="100000">
                                          <p:val>
                                            <p:strVal val="#ppt_w"/>
                                          </p:val>
                                        </p:tav>
                                      </p:tavLst>
                                    </p:anim>
                                    <p:anim calcmode="lin" valueType="num">
                                      <p:cBhvr>
                                        <p:cTn id="157" dur="1000" fill="hold"/>
                                        <p:tgtEl>
                                          <p:spTgt spid="54"/>
                                        </p:tgtEl>
                                        <p:attrNameLst>
                                          <p:attrName>ppt_h</p:attrName>
                                        </p:attrNameLst>
                                      </p:cBhvr>
                                      <p:tavLst>
                                        <p:tav tm="0">
                                          <p:val>
                                            <p:fltVal val="0"/>
                                          </p:val>
                                        </p:tav>
                                        <p:tav tm="100000">
                                          <p:val>
                                            <p:strVal val="#ppt_h"/>
                                          </p:val>
                                        </p:tav>
                                      </p:tavLst>
                                    </p:anim>
                                    <p:anim calcmode="lin" valueType="num">
                                      <p:cBhvr>
                                        <p:cTn id="158" dur="1000" fill="hold"/>
                                        <p:tgtEl>
                                          <p:spTgt spid="54"/>
                                        </p:tgtEl>
                                        <p:attrNameLst>
                                          <p:attrName>style.rotation</p:attrName>
                                        </p:attrNameLst>
                                      </p:cBhvr>
                                      <p:tavLst>
                                        <p:tav tm="0">
                                          <p:val>
                                            <p:fltVal val="90"/>
                                          </p:val>
                                        </p:tav>
                                        <p:tav tm="100000">
                                          <p:val>
                                            <p:fltVal val="0"/>
                                          </p:val>
                                        </p:tav>
                                      </p:tavLst>
                                    </p:anim>
                                    <p:animEffect transition="in" filter="fade">
                                      <p:cBhvr>
                                        <p:cTn id="159" dur="1000"/>
                                        <p:tgtEl>
                                          <p:spTgt spid="54"/>
                                        </p:tgtEl>
                                      </p:cBhvr>
                                    </p:animEffect>
                                  </p:childTnLst>
                                </p:cTn>
                              </p:par>
                              <p:par>
                                <p:cTn id="160" presetID="31" presetClass="entr" presetSubtype="0" fill="hold" nodeType="withEffect">
                                  <p:stCondLst>
                                    <p:cond delay="500"/>
                                  </p:stCondLst>
                                  <p:childTnLst>
                                    <p:set>
                                      <p:cBhvr>
                                        <p:cTn id="161" dur="1" fill="hold">
                                          <p:stCondLst>
                                            <p:cond delay="0"/>
                                          </p:stCondLst>
                                        </p:cTn>
                                        <p:tgtEl>
                                          <p:spTgt spid="56"/>
                                        </p:tgtEl>
                                        <p:attrNameLst>
                                          <p:attrName>style.visibility</p:attrName>
                                        </p:attrNameLst>
                                      </p:cBhvr>
                                      <p:to>
                                        <p:strVal val="visible"/>
                                      </p:to>
                                    </p:set>
                                    <p:anim calcmode="lin" valueType="num">
                                      <p:cBhvr>
                                        <p:cTn id="162" dur="1000" fill="hold"/>
                                        <p:tgtEl>
                                          <p:spTgt spid="56"/>
                                        </p:tgtEl>
                                        <p:attrNameLst>
                                          <p:attrName>ppt_w</p:attrName>
                                        </p:attrNameLst>
                                      </p:cBhvr>
                                      <p:tavLst>
                                        <p:tav tm="0">
                                          <p:val>
                                            <p:fltVal val="0"/>
                                          </p:val>
                                        </p:tav>
                                        <p:tav tm="100000">
                                          <p:val>
                                            <p:strVal val="#ppt_w"/>
                                          </p:val>
                                        </p:tav>
                                      </p:tavLst>
                                    </p:anim>
                                    <p:anim calcmode="lin" valueType="num">
                                      <p:cBhvr>
                                        <p:cTn id="163" dur="1000" fill="hold"/>
                                        <p:tgtEl>
                                          <p:spTgt spid="56"/>
                                        </p:tgtEl>
                                        <p:attrNameLst>
                                          <p:attrName>ppt_h</p:attrName>
                                        </p:attrNameLst>
                                      </p:cBhvr>
                                      <p:tavLst>
                                        <p:tav tm="0">
                                          <p:val>
                                            <p:fltVal val="0"/>
                                          </p:val>
                                        </p:tav>
                                        <p:tav tm="100000">
                                          <p:val>
                                            <p:strVal val="#ppt_h"/>
                                          </p:val>
                                        </p:tav>
                                      </p:tavLst>
                                    </p:anim>
                                    <p:anim calcmode="lin" valueType="num">
                                      <p:cBhvr>
                                        <p:cTn id="164" dur="1000" fill="hold"/>
                                        <p:tgtEl>
                                          <p:spTgt spid="56"/>
                                        </p:tgtEl>
                                        <p:attrNameLst>
                                          <p:attrName>style.rotation</p:attrName>
                                        </p:attrNameLst>
                                      </p:cBhvr>
                                      <p:tavLst>
                                        <p:tav tm="0">
                                          <p:val>
                                            <p:fltVal val="90"/>
                                          </p:val>
                                        </p:tav>
                                        <p:tav tm="100000">
                                          <p:val>
                                            <p:fltVal val="0"/>
                                          </p:val>
                                        </p:tav>
                                      </p:tavLst>
                                    </p:anim>
                                    <p:animEffect transition="in" filter="fade">
                                      <p:cBhvr>
                                        <p:cTn id="165" dur="1000"/>
                                        <p:tgtEl>
                                          <p:spTgt spid="56"/>
                                        </p:tgtEl>
                                      </p:cBhvr>
                                    </p:animEffect>
                                  </p:childTnLst>
                                </p:cTn>
                              </p:par>
                              <p:par>
                                <p:cTn id="166" presetID="31" presetClass="entr" presetSubtype="0" fill="hold" nodeType="withEffect">
                                  <p:stCondLst>
                                    <p:cond delay="500"/>
                                  </p:stCondLst>
                                  <p:childTnLst>
                                    <p:set>
                                      <p:cBhvr>
                                        <p:cTn id="167" dur="1" fill="hold">
                                          <p:stCondLst>
                                            <p:cond delay="0"/>
                                          </p:stCondLst>
                                        </p:cTn>
                                        <p:tgtEl>
                                          <p:spTgt spid="45"/>
                                        </p:tgtEl>
                                        <p:attrNameLst>
                                          <p:attrName>style.visibility</p:attrName>
                                        </p:attrNameLst>
                                      </p:cBhvr>
                                      <p:to>
                                        <p:strVal val="visible"/>
                                      </p:to>
                                    </p:set>
                                    <p:anim calcmode="lin" valueType="num">
                                      <p:cBhvr>
                                        <p:cTn id="168" dur="1000" fill="hold"/>
                                        <p:tgtEl>
                                          <p:spTgt spid="45"/>
                                        </p:tgtEl>
                                        <p:attrNameLst>
                                          <p:attrName>ppt_w</p:attrName>
                                        </p:attrNameLst>
                                      </p:cBhvr>
                                      <p:tavLst>
                                        <p:tav tm="0">
                                          <p:val>
                                            <p:fltVal val="0"/>
                                          </p:val>
                                        </p:tav>
                                        <p:tav tm="100000">
                                          <p:val>
                                            <p:strVal val="#ppt_w"/>
                                          </p:val>
                                        </p:tav>
                                      </p:tavLst>
                                    </p:anim>
                                    <p:anim calcmode="lin" valueType="num">
                                      <p:cBhvr>
                                        <p:cTn id="169" dur="1000" fill="hold"/>
                                        <p:tgtEl>
                                          <p:spTgt spid="45"/>
                                        </p:tgtEl>
                                        <p:attrNameLst>
                                          <p:attrName>ppt_h</p:attrName>
                                        </p:attrNameLst>
                                      </p:cBhvr>
                                      <p:tavLst>
                                        <p:tav tm="0">
                                          <p:val>
                                            <p:fltVal val="0"/>
                                          </p:val>
                                        </p:tav>
                                        <p:tav tm="100000">
                                          <p:val>
                                            <p:strVal val="#ppt_h"/>
                                          </p:val>
                                        </p:tav>
                                      </p:tavLst>
                                    </p:anim>
                                    <p:anim calcmode="lin" valueType="num">
                                      <p:cBhvr>
                                        <p:cTn id="170" dur="1000" fill="hold"/>
                                        <p:tgtEl>
                                          <p:spTgt spid="45"/>
                                        </p:tgtEl>
                                        <p:attrNameLst>
                                          <p:attrName>style.rotation</p:attrName>
                                        </p:attrNameLst>
                                      </p:cBhvr>
                                      <p:tavLst>
                                        <p:tav tm="0">
                                          <p:val>
                                            <p:fltVal val="90"/>
                                          </p:val>
                                        </p:tav>
                                        <p:tav tm="100000">
                                          <p:val>
                                            <p:fltVal val="0"/>
                                          </p:val>
                                        </p:tav>
                                      </p:tavLst>
                                    </p:anim>
                                    <p:animEffect transition="in" filter="fade">
                                      <p:cBhvr>
                                        <p:cTn id="171" dur="1000"/>
                                        <p:tgtEl>
                                          <p:spTgt spid="45"/>
                                        </p:tgtEl>
                                      </p:cBhvr>
                                    </p:animEffect>
                                  </p:childTnLst>
                                </p:cTn>
                              </p:par>
                              <p:par>
                                <p:cTn id="172" presetID="31" presetClass="entr" presetSubtype="0" fill="hold" nodeType="withEffect">
                                  <p:stCondLst>
                                    <p:cond delay="500"/>
                                  </p:stCondLst>
                                  <p:childTnLst>
                                    <p:set>
                                      <p:cBhvr>
                                        <p:cTn id="173" dur="1" fill="hold">
                                          <p:stCondLst>
                                            <p:cond delay="0"/>
                                          </p:stCondLst>
                                        </p:cTn>
                                        <p:tgtEl>
                                          <p:spTgt spid="49"/>
                                        </p:tgtEl>
                                        <p:attrNameLst>
                                          <p:attrName>style.visibility</p:attrName>
                                        </p:attrNameLst>
                                      </p:cBhvr>
                                      <p:to>
                                        <p:strVal val="visible"/>
                                      </p:to>
                                    </p:set>
                                    <p:anim calcmode="lin" valueType="num">
                                      <p:cBhvr>
                                        <p:cTn id="174" dur="1000" fill="hold"/>
                                        <p:tgtEl>
                                          <p:spTgt spid="49"/>
                                        </p:tgtEl>
                                        <p:attrNameLst>
                                          <p:attrName>ppt_w</p:attrName>
                                        </p:attrNameLst>
                                      </p:cBhvr>
                                      <p:tavLst>
                                        <p:tav tm="0">
                                          <p:val>
                                            <p:fltVal val="0"/>
                                          </p:val>
                                        </p:tav>
                                        <p:tav tm="100000">
                                          <p:val>
                                            <p:strVal val="#ppt_w"/>
                                          </p:val>
                                        </p:tav>
                                      </p:tavLst>
                                    </p:anim>
                                    <p:anim calcmode="lin" valueType="num">
                                      <p:cBhvr>
                                        <p:cTn id="175" dur="1000" fill="hold"/>
                                        <p:tgtEl>
                                          <p:spTgt spid="49"/>
                                        </p:tgtEl>
                                        <p:attrNameLst>
                                          <p:attrName>ppt_h</p:attrName>
                                        </p:attrNameLst>
                                      </p:cBhvr>
                                      <p:tavLst>
                                        <p:tav tm="0">
                                          <p:val>
                                            <p:fltVal val="0"/>
                                          </p:val>
                                        </p:tav>
                                        <p:tav tm="100000">
                                          <p:val>
                                            <p:strVal val="#ppt_h"/>
                                          </p:val>
                                        </p:tav>
                                      </p:tavLst>
                                    </p:anim>
                                    <p:anim calcmode="lin" valueType="num">
                                      <p:cBhvr>
                                        <p:cTn id="176" dur="1000" fill="hold"/>
                                        <p:tgtEl>
                                          <p:spTgt spid="49"/>
                                        </p:tgtEl>
                                        <p:attrNameLst>
                                          <p:attrName>style.rotation</p:attrName>
                                        </p:attrNameLst>
                                      </p:cBhvr>
                                      <p:tavLst>
                                        <p:tav tm="0">
                                          <p:val>
                                            <p:fltVal val="90"/>
                                          </p:val>
                                        </p:tav>
                                        <p:tav tm="100000">
                                          <p:val>
                                            <p:fltVal val="0"/>
                                          </p:val>
                                        </p:tav>
                                      </p:tavLst>
                                    </p:anim>
                                    <p:animEffect transition="in" filter="fade">
                                      <p:cBhvr>
                                        <p:cTn id="177" dur="1000"/>
                                        <p:tgtEl>
                                          <p:spTgt spid="49"/>
                                        </p:tgtEl>
                                      </p:cBhvr>
                                    </p:animEffect>
                                  </p:childTnLst>
                                </p:cTn>
                              </p:par>
                              <p:par>
                                <p:cTn id="178" presetID="31" presetClass="entr" presetSubtype="0" fill="hold" nodeType="withEffect">
                                  <p:stCondLst>
                                    <p:cond delay="500"/>
                                  </p:stCondLst>
                                  <p:childTnLst>
                                    <p:set>
                                      <p:cBhvr>
                                        <p:cTn id="179" dur="1" fill="hold">
                                          <p:stCondLst>
                                            <p:cond delay="0"/>
                                          </p:stCondLst>
                                        </p:cTn>
                                        <p:tgtEl>
                                          <p:spTgt spid="48"/>
                                        </p:tgtEl>
                                        <p:attrNameLst>
                                          <p:attrName>style.visibility</p:attrName>
                                        </p:attrNameLst>
                                      </p:cBhvr>
                                      <p:to>
                                        <p:strVal val="visible"/>
                                      </p:to>
                                    </p:set>
                                    <p:anim calcmode="lin" valueType="num">
                                      <p:cBhvr>
                                        <p:cTn id="180" dur="1000" fill="hold"/>
                                        <p:tgtEl>
                                          <p:spTgt spid="48"/>
                                        </p:tgtEl>
                                        <p:attrNameLst>
                                          <p:attrName>ppt_w</p:attrName>
                                        </p:attrNameLst>
                                      </p:cBhvr>
                                      <p:tavLst>
                                        <p:tav tm="0">
                                          <p:val>
                                            <p:fltVal val="0"/>
                                          </p:val>
                                        </p:tav>
                                        <p:tav tm="100000">
                                          <p:val>
                                            <p:strVal val="#ppt_w"/>
                                          </p:val>
                                        </p:tav>
                                      </p:tavLst>
                                    </p:anim>
                                    <p:anim calcmode="lin" valueType="num">
                                      <p:cBhvr>
                                        <p:cTn id="181" dur="1000" fill="hold"/>
                                        <p:tgtEl>
                                          <p:spTgt spid="48"/>
                                        </p:tgtEl>
                                        <p:attrNameLst>
                                          <p:attrName>ppt_h</p:attrName>
                                        </p:attrNameLst>
                                      </p:cBhvr>
                                      <p:tavLst>
                                        <p:tav tm="0">
                                          <p:val>
                                            <p:fltVal val="0"/>
                                          </p:val>
                                        </p:tav>
                                        <p:tav tm="100000">
                                          <p:val>
                                            <p:strVal val="#ppt_h"/>
                                          </p:val>
                                        </p:tav>
                                      </p:tavLst>
                                    </p:anim>
                                    <p:anim calcmode="lin" valueType="num">
                                      <p:cBhvr>
                                        <p:cTn id="182" dur="1000" fill="hold"/>
                                        <p:tgtEl>
                                          <p:spTgt spid="48"/>
                                        </p:tgtEl>
                                        <p:attrNameLst>
                                          <p:attrName>style.rotation</p:attrName>
                                        </p:attrNameLst>
                                      </p:cBhvr>
                                      <p:tavLst>
                                        <p:tav tm="0">
                                          <p:val>
                                            <p:fltVal val="90"/>
                                          </p:val>
                                        </p:tav>
                                        <p:tav tm="100000">
                                          <p:val>
                                            <p:fltVal val="0"/>
                                          </p:val>
                                        </p:tav>
                                      </p:tavLst>
                                    </p:anim>
                                    <p:animEffect transition="in" filter="fade">
                                      <p:cBhvr>
                                        <p:cTn id="183" dur="1000"/>
                                        <p:tgtEl>
                                          <p:spTgt spid="48"/>
                                        </p:tgtEl>
                                      </p:cBhvr>
                                    </p:animEffect>
                                  </p:childTnLst>
                                </p:cTn>
                              </p:par>
                              <p:par>
                                <p:cTn id="184" presetID="31" presetClass="entr" presetSubtype="0" fill="hold" nodeType="withEffect">
                                  <p:stCondLst>
                                    <p:cond delay="500"/>
                                  </p:stCondLst>
                                  <p:childTnLst>
                                    <p:set>
                                      <p:cBhvr>
                                        <p:cTn id="185" dur="1" fill="hold">
                                          <p:stCondLst>
                                            <p:cond delay="0"/>
                                          </p:stCondLst>
                                        </p:cTn>
                                        <p:tgtEl>
                                          <p:spTgt spid="46"/>
                                        </p:tgtEl>
                                        <p:attrNameLst>
                                          <p:attrName>style.visibility</p:attrName>
                                        </p:attrNameLst>
                                      </p:cBhvr>
                                      <p:to>
                                        <p:strVal val="visible"/>
                                      </p:to>
                                    </p:set>
                                    <p:anim calcmode="lin" valueType="num">
                                      <p:cBhvr>
                                        <p:cTn id="186" dur="1000" fill="hold"/>
                                        <p:tgtEl>
                                          <p:spTgt spid="46"/>
                                        </p:tgtEl>
                                        <p:attrNameLst>
                                          <p:attrName>ppt_w</p:attrName>
                                        </p:attrNameLst>
                                      </p:cBhvr>
                                      <p:tavLst>
                                        <p:tav tm="0">
                                          <p:val>
                                            <p:fltVal val="0"/>
                                          </p:val>
                                        </p:tav>
                                        <p:tav tm="100000">
                                          <p:val>
                                            <p:strVal val="#ppt_w"/>
                                          </p:val>
                                        </p:tav>
                                      </p:tavLst>
                                    </p:anim>
                                    <p:anim calcmode="lin" valueType="num">
                                      <p:cBhvr>
                                        <p:cTn id="187" dur="1000" fill="hold"/>
                                        <p:tgtEl>
                                          <p:spTgt spid="46"/>
                                        </p:tgtEl>
                                        <p:attrNameLst>
                                          <p:attrName>ppt_h</p:attrName>
                                        </p:attrNameLst>
                                      </p:cBhvr>
                                      <p:tavLst>
                                        <p:tav tm="0">
                                          <p:val>
                                            <p:fltVal val="0"/>
                                          </p:val>
                                        </p:tav>
                                        <p:tav tm="100000">
                                          <p:val>
                                            <p:strVal val="#ppt_h"/>
                                          </p:val>
                                        </p:tav>
                                      </p:tavLst>
                                    </p:anim>
                                    <p:anim calcmode="lin" valueType="num">
                                      <p:cBhvr>
                                        <p:cTn id="188" dur="1000" fill="hold"/>
                                        <p:tgtEl>
                                          <p:spTgt spid="46"/>
                                        </p:tgtEl>
                                        <p:attrNameLst>
                                          <p:attrName>style.rotation</p:attrName>
                                        </p:attrNameLst>
                                      </p:cBhvr>
                                      <p:tavLst>
                                        <p:tav tm="0">
                                          <p:val>
                                            <p:fltVal val="90"/>
                                          </p:val>
                                        </p:tav>
                                        <p:tav tm="100000">
                                          <p:val>
                                            <p:fltVal val="0"/>
                                          </p:val>
                                        </p:tav>
                                      </p:tavLst>
                                    </p:anim>
                                    <p:animEffect transition="in" filter="fade">
                                      <p:cBhvr>
                                        <p:cTn id="189" dur="1000"/>
                                        <p:tgtEl>
                                          <p:spTgt spid="46"/>
                                        </p:tgtEl>
                                      </p:cBhvr>
                                    </p:animEffect>
                                  </p:childTnLst>
                                </p:cTn>
                              </p:par>
                              <p:par>
                                <p:cTn id="190" presetID="31" presetClass="entr" presetSubtype="0" fill="hold" nodeType="withEffect">
                                  <p:stCondLst>
                                    <p:cond delay="500"/>
                                  </p:stCondLst>
                                  <p:childTnLst>
                                    <p:set>
                                      <p:cBhvr>
                                        <p:cTn id="191" dur="1" fill="hold">
                                          <p:stCondLst>
                                            <p:cond delay="0"/>
                                          </p:stCondLst>
                                        </p:cTn>
                                        <p:tgtEl>
                                          <p:spTgt spid="47"/>
                                        </p:tgtEl>
                                        <p:attrNameLst>
                                          <p:attrName>style.visibility</p:attrName>
                                        </p:attrNameLst>
                                      </p:cBhvr>
                                      <p:to>
                                        <p:strVal val="visible"/>
                                      </p:to>
                                    </p:set>
                                    <p:anim calcmode="lin" valueType="num">
                                      <p:cBhvr>
                                        <p:cTn id="192" dur="1000" fill="hold"/>
                                        <p:tgtEl>
                                          <p:spTgt spid="47"/>
                                        </p:tgtEl>
                                        <p:attrNameLst>
                                          <p:attrName>ppt_w</p:attrName>
                                        </p:attrNameLst>
                                      </p:cBhvr>
                                      <p:tavLst>
                                        <p:tav tm="0">
                                          <p:val>
                                            <p:fltVal val="0"/>
                                          </p:val>
                                        </p:tav>
                                        <p:tav tm="100000">
                                          <p:val>
                                            <p:strVal val="#ppt_w"/>
                                          </p:val>
                                        </p:tav>
                                      </p:tavLst>
                                    </p:anim>
                                    <p:anim calcmode="lin" valueType="num">
                                      <p:cBhvr>
                                        <p:cTn id="193" dur="1000" fill="hold"/>
                                        <p:tgtEl>
                                          <p:spTgt spid="47"/>
                                        </p:tgtEl>
                                        <p:attrNameLst>
                                          <p:attrName>ppt_h</p:attrName>
                                        </p:attrNameLst>
                                      </p:cBhvr>
                                      <p:tavLst>
                                        <p:tav tm="0">
                                          <p:val>
                                            <p:fltVal val="0"/>
                                          </p:val>
                                        </p:tav>
                                        <p:tav tm="100000">
                                          <p:val>
                                            <p:strVal val="#ppt_h"/>
                                          </p:val>
                                        </p:tav>
                                      </p:tavLst>
                                    </p:anim>
                                    <p:anim calcmode="lin" valueType="num">
                                      <p:cBhvr>
                                        <p:cTn id="194" dur="1000" fill="hold"/>
                                        <p:tgtEl>
                                          <p:spTgt spid="47"/>
                                        </p:tgtEl>
                                        <p:attrNameLst>
                                          <p:attrName>style.rotation</p:attrName>
                                        </p:attrNameLst>
                                      </p:cBhvr>
                                      <p:tavLst>
                                        <p:tav tm="0">
                                          <p:val>
                                            <p:fltVal val="90"/>
                                          </p:val>
                                        </p:tav>
                                        <p:tav tm="100000">
                                          <p:val>
                                            <p:fltVal val="0"/>
                                          </p:val>
                                        </p:tav>
                                      </p:tavLst>
                                    </p:anim>
                                    <p:animEffect transition="in" filter="fade">
                                      <p:cBhvr>
                                        <p:cTn id="195" dur="1000"/>
                                        <p:tgtEl>
                                          <p:spTgt spid="47"/>
                                        </p:tgtEl>
                                      </p:cBhvr>
                                    </p:animEffect>
                                  </p:childTnLst>
                                </p:cTn>
                              </p:par>
                              <p:par>
                                <p:cTn id="196" presetID="31" presetClass="entr" presetSubtype="0" fill="hold" nodeType="withEffect">
                                  <p:stCondLst>
                                    <p:cond delay="500"/>
                                  </p:stCondLst>
                                  <p:childTnLst>
                                    <p:set>
                                      <p:cBhvr>
                                        <p:cTn id="197" dur="1" fill="hold">
                                          <p:stCondLst>
                                            <p:cond delay="0"/>
                                          </p:stCondLst>
                                        </p:cTn>
                                        <p:tgtEl>
                                          <p:spTgt spid="52"/>
                                        </p:tgtEl>
                                        <p:attrNameLst>
                                          <p:attrName>style.visibility</p:attrName>
                                        </p:attrNameLst>
                                      </p:cBhvr>
                                      <p:to>
                                        <p:strVal val="visible"/>
                                      </p:to>
                                    </p:set>
                                    <p:anim calcmode="lin" valueType="num">
                                      <p:cBhvr>
                                        <p:cTn id="198" dur="1000" fill="hold"/>
                                        <p:tgtEl>
                                          <p:spTgt spid="52"/>
                                        </p:tgtEl>
                                        <p:attrNameLst>
                                          <p:attrName>ppt_w</p:attrName>
                                        </p:attrNameLst>
                                      </p:cBhvr>
                                      <p:tavLst>
                                        <p:tav tm="0">
                                          <p:val>
                                            <p:fltVal val="0"/>
                                          </p:val>
                                        </p:tav>
                                        <p:tav tm="100000">
                                          <p:val>
                                            <p:strVal val="#ppt_w"/>
                                          </p:val>
                                        </p:tav>
                                      </p:tavLst>
                                    </p:anim>
                                    <p:anim calcmode="lin" valueType="num">
                                      <p:cBhvr>
                                        <p:cTn id="199" dur="1000" fill="hold"/>
                                        <p:tgtEl>
                                          <p:spTgt spid="52"/>
                                        </p:tgtEl>
                                        <p:attrNameLst>
                                          <p:attrName>ppt_h</p:attrName>
                                        </p:attrNameLst>
                                      </p:cBhvr>
                                      <p:tavLst>
                                        <p:tav tm="0">
                                          <p:val>
                                            <p:fltVal val="0"/>
                                          </p:val>
                                        </p:tav>
                                        <p:tav tm="100000">
                                          <p:val>
                                            <p:strVal val="#ppt_h"/>
                                          </p:val>
                                        </p:tav>
                                      </p:tavLst>
                                    </p:anim>
                                    <p:anim calcmode="lin" valueType="num">
                                      <p:cBhvr>
                                        <p:cTn id="200" dur="1000" fill="hold"/>
                                        <p:tgtEl>
                                          <p:spTgt spid="52"/>
                                        </p:tgtEl>
                                        <p:attrNameLst>
                                          <p:attrName>style.rotation</p:attrName>
                                        </p:attrNameLst>
                                      </p:cBhvr>
                                      <p:tavLst>
                                        <p:tav tm="0">
                                          <p:val>
                                            <p:fltVal val="90"/>
                                          </p:val>
                                        </p:tav>
                                        <p:tav tm="100000">
                                          <p:val>
                                            <p:fltVal val="0"/>
                                          </p:val>
                                        </p:tav>
                                      </p:tavLst>
                                    </p:anim>
                                    <p:animEffect transition="in" filter="fade">
                                      <p:cBhvr>
                                        <p:cTn id="201" dur="1000"/>
                                        <p:tgtEl>
                                          <p:spTgt spid="52"/>
                                        </p:tgtEl>
                                      </p:cBhvr>
                                    </p:animEffect>
                                  </p:childTnLst>
                                </p:cTn>
                              </p:par>
                              <p:par>
                                <p:cTn id="202" presetID="53" presetClass="entr" presetSubtype="16" fill="hold" grpId="0" nodeType="withEffect">
                                  <p:stCondLst>
                                    <p:cond delay="1000"/>
                                  </p:stCondLst>
                                  <p:childTnLst>
                                    <p:set>
                                      <p:cBhvr>
                                        <p:cTn id="203" dur="1" fill="hold">
                                          <p:stCondLst>
                                            <p:cond delay="0"/>
                                          </p:stCondLst>
                                        </p:cTn>
                                        <p:tgtEl>
                                          <p:spTgt spid="37"/>
                                        </p:tgtEl>
                                        <p:attrNameLst>
                                          <p:attrName>style.visibility</p:attrName>
                                        </p:attrNameLst>
                                      </p:cBhvr>
                                      <p:to>
                                        <p:strVal val="visible"/>
                                      </p:to>
                                    </p:set>
                                    <p:anim calcmode="lin" valueType="num">
                                      <p:cBhvr>
                                        <p:cTn id="204" dur="500" fill="hold"/>
                                        <p:tgtEl>
                                          <p:spTgt spid="37"/>
                                        </p:tgtEl>
                                        <p:attrNameLst>
                                          <p:attrName>ppt_w</p:attrName>
                                        </p:attrNameLst>
                                      </p:cBhvr>
                                      <p:tavLst>
                                        <p:tav tm="0">
                                          <p:val>
                                            <p:fltVal val="0"/>
                                          </p:val>
                                        </p:tav>
                                        <p:tav tm="100000">
                                          <p:val>
                                            <p:strVal val="#ppt_w"/>
                                          </p:val>
                                        </p:tav>
                                      </p:tavLst>
                                    </p:anim>
                                    <p:anim calcmode="lin" valueType="num">
                                      <p:cBhvr>
                                        <p:cTn id="205" dur="500" fill="hold"/>
                                        <p:tgtEl>
                                          <p:spTgt spid="37"/>
                                        </p:tgtEl>
                                        <p:attrNameLst>
                                          <p:attrName>ppt_h</p:attrName>
                                        </p:attrNameLst>
                                      </p:cBhvr>
                                      <p:tavLst>
                                        <p:tav tm="0">
                                          <p:val>
                                            <p:fltVal val="0"/>
                                          </p:val>
                                        </p:tav>
                                        <p:tav tm="100000">
                                          <p:val>
                                            <p:strVal val="#ppt_h"/>
                                          </p:val>
                                        </p:tav>
                                      </p:tavLst>
                                    </p:anim>
                                    <p:animEffect transition="in" filter="fade">
                                      <p:cBhvr>
                                        <p:cTn id="206" dur="500"/>
                                        <p:tgtEl>
                                          <p:spTgt spid="37"/>
                                        </p:tgtEl>
                                      </p:cBhvr>
                                    </p:animEffect>
                                  </p:childTnLst>
                                </p:cTn>
                              </p:par>
                              <p:par>
                                <p:cTn id="207" presetID="53" presetClass="entr" presetSubtype="16" fill="hold" grpId="0" nodeType="withEffect">
                                  <p:stCondLst>
                                    <p:cond delay="1000"/>
                                  </p:stCondLst>
                                  <p:childTnLst>
                                    <p:set>
                                      <p:cBhvr>
                                        <p:cTn id="208" dur="1" fill="hold">
                                          <p:stCondLst>
                                            <p:cond delay="0"/>
                                          </p:stCondLst>
                                        </p:cTn>
                                        <p:tgtEl>
                                          <p:spTgt spid="40"/>
                                        </p:tgtEl>
                                        <p:attrNameLst>
                                          <p:attrName>style.visibility</p:attrName>
                                        </p:attrNameLst>
                                      </p:cBhvr>
                                      <p:to>
                                        <p:strVal val="visible"/>
                                      </p:to>
                                    </p:set>
                                    <p:anim calcmode="lin" valueType="num">
                                      <p:cBhvr>
                                        <p:cTn id="209" dur="500" fill="hold"/>
                                        <p:tgtEl>
                                          <p:spTgt spid="40"/>
                                        </p:tgtEl>
                                        <p:attrNameLst>
                                          <p:attrName>ppt_w</p:attrName>
                                        </p:attrNameLst>
                                      </p:cBhvr>
                                      <p:tavLst>
                                        <p:tav tm="0">
                                          <p:val>
                                            <p:fltVal val="0"/>
                                          </p:val>
                                        </p:tav>
                                        <p:tav tm="100000">
                                          <p:val>
                                            <p:strVal val="#ppt_w"/>
                                          </p:val>
                                        </p:tav>
                                      </p:tavLst>
                                    </p:anim>
                                    <p:anim calcmode="lin" valueType="num">
                                      <p:cBhvr>
                                        <p:cTn id="210" dur="500" fill="hold"/>
                                        <p:tgtEl>
                                          <p:spTgt spid="40"/>
                                        </p:tgtEl>
                                        <p:attrNameLst>
                                          <p:attrName>ppt_h</p:attrName>
                                        </p:attrNameLst>
                                      </p:cBhvr>
                                      <p:tavLst>
                                        <p:tav tm="0">
                                          <p:val>
                                            <p:fltVal val="0"/>
                                          </p:val>
                                        </p:tav>
                                        <p:tav tm="100000">
                                          <p:val>
                                            <p:strVal val="#ppt_h"/>
                                          </p:val>
                                        </p:tav>
                                      </p:tavLst>
                                    </p:anim>
                                    <p:animEffect transition="in" filter="fade">
                                      <p:cBhvr>
                                        <p:cTn id="211" dur="500"/>
                                        <p:tgtEl>
                                          <p:spTgt spid="40"/>
                                        </p:tgtEl>
                                      </p:cBhvr>
                                    </p:animEffect>
                                  </p:childTnLst>
                                </p:cTn>
                              </p:par>
                              <p:par>
                                <p:cTn id="212" presetID="53" presetClass="entr" presetSubtype="16" fill="hold" grpId="0" nodeType="withEffect">
                                  <p:stCondLst>
                                    <p:cond delay="1000"/>
                                  </p:stCondLst>
                                  <p:childTnLst>
                                    <p:set>
                                      <p:cBhvr>
                                        <p:cTn id="213" dur="1" fill="hold">
                                          <p:stCondLst>
                                            <p:cond delay="0"/>
                                          </p:stCondLst>
                                        </p:cTn>
                                        <p:tgtEl>
                                          <p:spTgt spid="42"/>
                                        </p:tgtEl>
                                        <p:attrNameLst>
                                          <p:attrName>style.visibility</p:attrName>
                                        </p:attrNameLst>
                                      </p:cBhvr>
                                      <p:to>
                                        <p:strVal val="visible"/>
                                      </p:to>
                                    </p:set>
                                    <p:anim calcmode="lin" valueType="num">
                                      <p:cBhvr>
                                        <p:cTn id="214" dur="500" fill="hold"/>
                                        <p:tgtEl>
                                          <p:spTgt spid="42"/>
                                        </p:tgtEl>
                                        <p:attrNameLst>
                                          <p:attrName>ppt_w</p:attrName>
                                        </p:attrNameLst>
                                      </p:cBhvr>
                                      <p:tavLst>
                                        <p:tav tm="0">
                                          <p:val>
                                            <p:fltVal val="0"/>
                                          </p:val>
                                        </p:tav>
                                        <p:tav tm="100000">
                                          <p:val>
                                            <p:strVal val="#ppt_w"/>
                                          </p:val>
                                        </p:tav>
                                      </p:tavLst>
                                    </p:anim>
                                    <p:anim calcmode="lin" valueType="num">
                                      <p:cBhvr>
                                        <p:cTn id="215" dur="500" fill="hold"/>
                                        <p:tgtEl>
                                          <p:spTgt spid="42"/>
                                        </p:tgtEl>
                                        <p:attrNameLst>
                                          <p:attrName>ppt_h</p:attrName>
                                        </p:attrNameLst>
                                      </p:cBhvr>
                                      <p:tavLst>
                                        <p:tav tm="0">
                                          <p:val>
                                            <p:fltVal val="0"/>
                                          </p:val>
                                        </p:tav>
                                        <p:tav tm="100000">
                                          <p:val>
                                            <p:strVal val="#ppt_h"/>
                                          </p:val>
                                        </p:tav>
                                      </p:tavLst>
                                    </p:anim>
                                    <p:animEffect transition="in" filter="fade">
                                      <p:cBhvr>
                                        <p:cTn id="216" dur="500"/>
                                        <p:tgtEl>
                                          <p:spTgt spid="42"/>
                                        </p:tgtEl>
                                      </p:cBhvr>
                                    </p:animEffect>
                                  </p:childTnLst>
                                </p:cTn>
                              </p:par>
                              <p:par>
                                <p:cTn id="217" presetID="53" presetClass="entr" presetSubtype="16" fill="hold" grpId="0" nodeType="withEffect">
                                  <p:stCondLst>
                                    <p:cond delay="1000"/>
                                  </p:stCondLst>
                                  <p:childTnLst>
                                    <p:set>
                                      <p:cBhvr>
                                        <p:cTn id="218" dur="1" fill="hold">
                                          <p:stCondLst>
                                            <p:cond delay="0"/>
                                          </p:stCondLst>
                                        </p:cTn>
                                        <p:tgtEl>
                                          <p:spTgt spid="12"/>
                                        </p:tgtEl>
                                        <p:attrNameLst>
                                          <p:attrName>style.visibility</p:attrName>
                                        </p:attrNameLst>
                                      </p:cBhvr>
                                      <p:to>
                                        <p:strVal val="visible"/>
                                      </p:to>
                                    </p:set>
                                    <p:anim calcmode="lin" valueType="num">
                                      <p:cBhvr>
                                        <p:cTn id="219" dur="500" fill="hold"/>
                                        <p:tgtEl>
                                          <p:spTgt spid="12"/>
                                        </p:tgtEl>
                                        <p:attrNameLst>
                                          <p:attrName>ppt_w</p:attrName>
                                        </p:attrNameLst>
                                      </p:cBhvr>
                                      <p:tavLst>
                                        <p:tav tm="0">
                                          <p:val>
                                            <p:fltVal val="0"/>
                                          </p:val>
                                        </p:tav>
                                        <p:tav tm="100000">
                                          <p:val>
                                            <p:strVal val="#ppt_w"/>
                                          </p:val>
                                        </p:tav>
                                      </p:tavLst>
                                    </p:anim>
                                    <p:anim calcmode="lin" valueType="num">
                                      <p:cBhvr>
                                        <p:cTn id="220" dur="500" fill="hold"/>
                                        <p:tgtEl>
                                          <p:spTgt spid="12"/>
                                        </p:tgtEl>
                                        <p:attrNameLst>
                                          <p:attrName>ppt_h</p:attrName>
                                        </p:attrNameLst>
                                      </p:cBhvr>
                                      <p:tavLst>
                                        <p:tav tm="0">
                                          <p:val>
                                            <p:fltVal val="0"/>
                                          </p:val>
                                        </p:tav>
                                        <p:tav tm="100000">
                                          <p:val>
                                            <p:strVal val="#ppt_h"/>
                                          </p:val>
                                        </p:tav>
                                      </p:tavLst>
                                    </p:anim>
                                    <p:animEffect transition="in" filter="fade">
                                      <p:cBhvr>
                                        <p:cTn id="221" dur="500"/>
                                        <p:tgtEl>
                                          <p:spTgt spid="12"/>
                                        </p:tgtEl>
                                      </p:cBhvr>
                                    </p:animEffect>
                                  </p:childTnLst>
                                </p:cTn>
                              </p:par>
                              <p:par>
                                <p:cTn id="222" presetID="53" presetClass="entr" presetSubtype="16" fill="hold" grpId="0" nodeType="withEffect">
                                  <p:stCondLst>
                                    <p:cond delay="1000"/>
                                  </p:stCondLst>
                                  <p:childTnLst>
                                    <p:set>
                                      <p:cBhvr>
                                        <p:cTn id="223" dur="1" fill="hold">
                                          <p:stCondLst>
                                            <p:cond delay="0"/>
                                          </p:stCondLst>
                                        </p:cTn>
                                        <p:tgtEl>
                                          <p:spTgt spid="13"/>
                                        </p:tgtEl>
                                        <p:attrNameLst>
                                          <p:attrName>style.visibility</p:attrName>
                                        </p:attrNameLst>
                                      </p:cBhvr>
                                      <p:to>
                                        <p:strVal val="visible"/>
                                      </p:to>
                                    </p:set>
                                    <p:anim calcmode="lin" valueType="num">
                                      <p:cBhvr>
                                        <p:cTn id="224" dur="500" fill="hold"/>
                                        <p:tgtEl>
                                          <p:spTgt spid="13"/>
                                        </p:tgtEl>
                                        <p:attrNameLst>
                                          <p:attrName>ppt_w</p:attrName>
                                        </p:attrNameLst>
                                      </p:cBhvr>
                                      <p:tavLst>
                                        <p:tav tm="0">
                                          <p:val>
                                            <p:fltVal val="0"/>
                                          </p:val>
                                        </p:tav>
                                        <p:tav tm="100000">
                                          <p:val>
                                            <p:strVal val="#ppt_w"/>
                                          </p:val>
                                        </p:tav>
                                      </p:tavLst>
                                    </p:anim>
                                    <p:anim calcmode="lin" valueType="num">
                                      <p:cBhvr>
                                        <p:cTn id="225" dur="500" fill="hold"/>
                                        <p:tgtEl>
                                          <p:spTgt spid="13"/>
                                        </p:tgtEl>
                                        <p:attrNameLst>
                                          <p:attrName>ppt_h</p:attrName>
                                        </p:attrNameLst>
                                      </p:cBhvr>
                                      <p:tavLst>
                                        <p:tav tm="0">
                                          <p:val>
                                            <p:fltVal val="0"/>
                                          </p:val>
                                        </p:tav>
                                        <p:tav tm="100000">
                                          <p:val>
                                            <p:strVal val="#ppt_h"/>
                                          </p:val>
                                        </p:tav>
                                      </p:tavLst>
                                    </p:anim>
                                    <p:animEffect transition="in" filter="fade">
                                      <p:cBhvr>
                                        <p:cTn id="226" dur="500"/>
                                        <p:tgtEl>
                                          <p:spTgt spid="13"/>
                                        </p:tgtEl>
                                      </p:cBhvr>
                                    </p:animEffect>
                                  </p:childTnLst>
                                </p:cTn>
                              </p:par>
                              <p:par>
                                <p:cTn id="227" presetID="53" presetClass="entr" presetSubtype="16" fill="hold" grpId="0" nodeType="withEffect">
                                  <p:stCondLst>
                                    <p:cond delay="1000"/>
                                  </p:stCondLst>
                                  <p:childTnLst>
                                    <p:set>
                                      <p:cBhvr>
                                        <p:cTn id="228" dur="1" fill="hold">
                                          <p:stCondLst>
                                            <p:cond delay="0"/>
                                          </p:stCondLst>
                                        </p:cTn>
                                        <p:tgtEl>
                                          <p:spTgt spid="6"/>
                                        </p:tgtEl>
                                        <p:attrNameLst>
                                          <p:attrName>style.visibility</p:attrName>
                                        </p:attrNameLst>
                                      </p:cBhvr>
                                      <p:to>
                                        <p:strVal val="visible"/>
                                      </p:to>
                                    </p:set>
                                    <p:anim calcmode="lin" valueType="num">
                                      <p:cBhvr>
                                        <p:cTn id="229" dur="500" fill="hold"/>
                                        <p:tgtEl>
                                          <p:spTgt spid="6"/>
                                        </p:tgtEl>
                                        <p:attrNameLst>
                                          <p:attrName>ppt_w</p:attrName>
                                        </p:attrNameLst>
                                      </p:cBhvr>
                                      <p:tavLst>
                                        <p:tav tm="0">
                                          <p:val>
                                            <p:fltVal val="0"/>
                                          </p:val>
                                        </p:tav>
                                        <p:tav tm="100000">
                                          <p:val>
                                            <p:strVal val="#ppt_w"/>
                                          </p:val>
                                        </p:tav>
                                      </p:tavLst>
                                    </p:anim>
                                    <p:anim calcmode="lin" valueType="num">
                                      <p:cBhvr>
                                        <p:cTn id="230" dur="500" fill="hold"/>
                                        <p:tgtEl>
                                          <p:spTgt spid="6"/>
                                        </p:tgtEl>
                                        <p:attrNameLst>
                                          <p:attrName>ppt_h</p:attrName>
                                        </p:attrNameLst>
                                      </p:cBhvr>
                                      <p:tavLst>
                                        <p:tav tm="0">
                                          <p:val>
                                            <p:fltVal val="0"/>
                                          </p:val>
                                        </p:tav>
                                        <p:tav tm="100000">
                                          <p:val>
                                            <p:strVal val="#ppt_h"/>
                                          </p:val>
                                        </p:tav>
                                      </p:tavLst>
                                    </p:anim>
                                    <p:animEffect transition="in" filter="fade">
                                      <p:cBhvr>
                                        <p:cTn id="231" dur="500"/>
                                        <p:tgtEl>
                                          <p:spTgt spid="6"/>
                                        </p:tgtEl>
                                      </p:cBhvr>
                                    </p:animEffect>
                                  </p:childTnLst>
                                </p:cTn>
                              </p:par>
                              <p:par>
                                <p:cTn id="232" presetID="53" presetClass="entr" presetSubtype="16" fill="hold" grpId="0" nodeType="withEffect">
                                  <p:stCondLst>
                                    <p:cond delay="1000"/>
                                  </p:stCondLst>
                                  <p:childTnLst>
                                    <p:set>
                                      <p:cBhvr>
                                        <p:cTn id="233" dur="1" fill="hold">
                                          <p:stCondLst>
                                            <p:cond delay="0"/>
                                          </p:stCondLst>
                                        </p:cTn>
                                        <p:tgtEl>
                                          <p:spTgt spid="7"/>
                                        </p:tgtEl>
                                        <p:attrNameLst>
                                          <p:attrName>style.visibility</p:attrName>
                                        </p:attrNameLst>
                                      </p:cBhvr>
                                      <p:to>
                                        <p:strVal val="visible"/>
                                      </p:to>
                                    </p:set>
                                    <p:anim calcmode="lin" valueType="num">
                                      <p:cBhvr>
                                        <p:cTn id="234" dur="500" fill="hold"/>
                                        <p:tgtEl>
                                          <p:spTgt spid="7"/>
                                        </p:tgtEl>
                                        <p:attrNameLst>
                                          <p:attrName>ppt_w</p:attrName>
                                        </p:attrNameLst>
                                      </p:cBhvr>
                                      <p:tavLst>
                                        <p:tav tm="0">
                                          <p:val>
                                            <p:fltVal val="0"/>
                                          </p:val>
                                        </p:tav>
                                        <p:tav tm="100000">
                                          <p:val>
                                            <p:strVal val="#ppt_w"/>
                                          </p:val>
                                        </p:tav>
                                      </p:tavLst>
                                    </p:anim>
                                    <p:anim calcmode="lin" valueType="num">
                                      <p:cBhvr>
                                        <p:cTn id="235" dur="500" fill="hold"/>
                                        <p:tgtEl>
                                          <p:spTgt spid="7"/>
                                        </p:tgtEl>
                                        <p:attrNameLst>
                                          <p:attrName>ppt_h</p:attrName>
                                        </p:attrNameLst>
                                      </p:cBhvr>
                                      <p:tavLst>
                                        <p:tav tm="0">
                                          <p:val>
                                            <p:fltVal val="0"/>
                                          </p:val>
                                        </p:tav>
                                        <p:tav tm="100000">
                                          <p:val>
                                            <p:strVal val="#ppt_h"/>
                                          </p:val>
                                        </p:tav>
                                      </p:tavLst>
                                    </p:anim>
                                    <p:animEffect transition="in" filter="fade">
                                      <p:cBhvr>
                                        <p:cTn id="236" dur="500"/>
                                        <p:tgtEl>
                                          <p:spTgt spid="7"/>
                                        </p:tgtEl>
                                      </p:cBhvr>
                                    </p:animEffect>
                                  </p:childTnLst>
                                </p:cTn>
                              </p:par>
                              <p:par>
                                <p:cTn id="237" presetID="53" presetClass="entr" presetSubtype="16" fill="hold" grpId="0" nodeType="withEffect">
                                  <p:stCondLst>
                                    <p:cond delay="1000"/>
                                  </p:stCondLst>
                                  <p:childTnLst>
                                    <p:set>
                                      <p:cBhvr>
                                        <p:cTn id="238" dur="1" fill="hold">
                                          <p:stCondLst>
                                            <p:cond delay="0"/>
                                          </p:stCondLst>
                                        </p:cTn>
                                        <p:tgtEl>
                                          <p:spTgt spid="18"/>
                                        </p:tgtEl>
                                        <p:attrNameLst>
                                          <p:attrName>style.visibility</p:attrName>
                                        </p:attrNameLst>
                                      </p:cBhvr>
                                      <p:to>
                                        <p:strVal val="visible"/>
                                      </p:to>
                                    </p:set>
                                    <p:anim calcmode="lin" valueType="num">
                                      <p:cBhvr>
                                        <p:cTn id="239" dur="500" fill="hold"/>
                                        <p:tgtEl>
                                          <p:spTgt spid="18"/>
                                        </p:tgtEl>
                                        <p:attrNameLst>
                                          <p:attrName>ppt_w</p:attrName>
                                        </p:attrNameLst>
                                      </p:cBhvr>
                                      <p:tavLst>
                                        <p:tav tm="0">
                                          <p:val>
                                            <p:fltVal val="0"/>
                                          </p:val>
                                        </p:tav>
                                        <p:tav tm="100000">
                                          <p:val>
                                            <p:strVal val="#ppt_w"/>
                                          </p:val>
                                        </p:tav>
                                      </p:tavLst>
                                    </p:anim>
                                    <p:anim calcmode="lin" valueType="num">
                                      <p:cBhvr>
                                        <p:cTn id="240" dur="500" fill="hold"/>
                                        <p:tgtEl>
                                          <p:spTgt spid="18"/>
                                        </p:tgtEl>
                                        <p:attrNameLst>
                                          <p:attrName>ppt_h</p:attrName>
                                        </p:attrNameLst>
                                      </p:cBhvr>
                                      <p:tavLst>
                                        <p:tav tm="0">
                                          <p:val>
                                            <p:fltVal val="0"/>
                                          </p:val>
                                        </p:tav>
                                        <p:tav tm="100000">
                                          <p:val>
                                            <p:strVal val="#ppt_h"/>
                                          </p:val>
                                        </p:tav>
                                      </p:tavLst>
                                    </p:anim>
                                    <p:animEffect transition="in" filter="fade">
                                      <p:cBhvr>
                                        <p:cTn id="241" dur="500"/>
                                        <p:tgtEl>
                                          <p:spTgt spid="18"/>
                                        </p:tgtEl>
                                      </p:cBhvr>
                                    </p:animEffect>
                                  </p:childTnLst>
                                </p:cTn>
                              </p:par>
                              <p:par>
                                <p:cTn id="242" presetID="53" presetClass="entr" presetSubtype="16" fill="hold" grpId="0" nodeType="withEffect">
                                  <p:stCondLst>
                                    <p:cond delay="1000"/>
                                  </p:stCondLst>
                                  <p:childTnLst>
                                    <p:set>
                                      <p:cBhvr>
                                        <p:cTn id="243" dur="1" fill="hold">
                                          <p:stCondLst>
                                            <p:cond delay="0"/>
                                          </p:stCondLst>
                                        </p:cTn>
                                        <p:tgtEl>
                                          <p:spTgt spid="8"/>
                                        </p:tgtEl>
                                        <p:attrNameLst>
                                          <p:attrName>style.visibility</p:attrName>
                                        </p:attrNameLst>
                                      </p:cBhvr>
                                      <p:to>
                                        <p:strVal val="visible"/>
                                      </p:to>
                                    </p:set>
                                    <p:anim calcmode="lin" valueType="num">
                                      <p:cBhvr>
                                        <p:cTn id="244" dur="500" fill="hold"/>
                                        <p:tgtEl>
                                          <p:spTgt spid="8"/>
                                        </p:tgtEl>
                                        <p:attrNameLst>
                                          <p:attrName>ppt_w</p:attrName>
                                        </p:attrNameLst>
                                      </p:cBhvr>
                                      <p:tavLst>
                                        <p:tav tm="0">
                                          <p:val>
                                            <p:fltVal val="0"/>
                                          </p:val>
                                        </p:tav>
                                        <p:tav tm="100000">
                                          <p:val>
                                            <p:strVal val="#ppt_w"/>
                                          </p:val>
                                        </p:tav>
                                      </p:tavLst>
                                    </p:anim>
                                    <p:anim calcmode="lin" valueType="num">
                                      <p:cBhvr>
                                        <p:cTn id="245" dur="500" fill="hold"/>
                                        <p:tgtEl>
                                          <p:spTgt spid="8"/>
                                        </p:tgtEl>
                                        <p:attrNameLst>
                                          <p:attrName>ppt_h</p:attrName>
                                        </p:attrNameLst>
                                      </p:cBhvr>
                                      <p:tavLst>
                                        <p:tav tm="0">
                                          <p:val>
                                            <p:fltVal val="0"/>
                                          </p:val>
                                        </p:tav>
                                        <p:tav tm="100000">
                                          <p:val>
                                            <p:strVal val="#ppt_h"/>
                                          </p:val>
                                        </p:tav>
                                      </p:tavLst>
                                    </p:anim>
                                    <p:animEffect transition="in" filter="fade">
                                      <p:cBhvr>
                                        <p:cTn id="246" dur="500"/>
                                        <p:tgtEl>
                                          <p:spTgt spid="8"/>
                                        </p:tgtEl>
                                      </p:cBhvr>
                                    </p:animEffect>
                                  </p:childTnLst>
                                </p:cTn>
                              </p:par>
                              <p:par>
                                <p:cTn id="247" presetID="53" presetClass="entr" presetSubtype="16" fill="hold" grpId="0" nodeType="withEffect">
                                  <p:stCondLst>
                                    <p:cond delay="1000"/>
                                  </p:stCondLst>
                                  <p:childTnLst>
                                    <p:set>
                                      <p:cBhvr>
                                        <p:cTn id="248" dur="1" fill="hold">
                                          <p:stCondLst>
                                            <p:cond delay="0"/>
                                          </p:stCondLst>
                                        </p:cTn>
                                        <p:tgtEl>
                                          <p:spTgt spid="21"/>
                                        </p:tgtEl>
                                        <p:attrNameLst>
                                          <p:attrName>style.visibility</p:attrName>
                                        </p:attrNameLst>
                                      </p:cBhvr>
                                      <p:to>
                                        <p:strVal val="visible"/>
                                      </p:to>
                                    </p:set>
                                    <p:anim calcmode="lin" valueType="num">
                                      <p:cBhvr>
                                        <p:cTn id="249" dur="500" fill="hold"/>
                                        <p:tgtEl>
                                          <p:spTgt spid="21"/>
                                        </p:tgtEl>
                                        <p:attrNameLst>
                                          <p:attrName>ppt_w</p:attrName>
                                        </p:attrNameLst>
                                      </p:cBhvr>
                                      <p:tavLst>
                                        <p:tav tm="0">
                                          <p:val>
                                            <p:fltVal val="0"/>
                                          </p:val>
                                        </p:tav>
                                        <p:tav tm="100000">
                                          <p:val>
                                            <p:strVal val="#ppt_w"/>
                                          </p:val>
                                        </p:tav>
                                      </p:tavLst>
                                    </p:anim>
                                    <p:anim calcmode="lin" valueType="num">
                                      <p:cBhvr>
                                        <p:cTn id="250" dur="500" fill="hold"/>
                                        <p:tgtEl>
                                          <p:spTgt spid="21"/>
                                        </p:tgtEl>
                                        <p:attrNameLst>
                                          <p:attrName>ppt_h</p:attrName>
                                        </p:attrNameLst>
                                      </p:cBhvr>
                                      <p:tavLst>
                                        <p:tav tm="0">
                                          <p:val>
                                            <p:fltVal val="0"/>
                                          </p:val>
                                        </p:tav>
                                        <p:tav tm="100000">
                                          <p:val>
                                            <p:strVal val="#ppt_h"/>
                                          </p:val>
                                        </p:tav>
                                      </p:tavLst>
                                    </p:anim>
                                    <p:animEffect transition="in" filter="fade">
                                      <p:cBhvr>
                                        <p:cTn id="251" dur="500"/>
                                        <p:tgtEl>
                                          <p:spTgt spid="21"/>
                                        </p:tgtEl>
                                      </p:cBhvr>
                                    </p:animEffect>
                                  </p:childTnLst>
                                </p:cTn>
                              </p:par>
                              <p:par>
                                <p:cTn id="252" presetID="53" presetClass="entr" presetSubtype="16" fill="hold" grpId="0" nodeType="withEffect">
                                  <p:stCondLst>
                                    <p:cond delay="1000"/>
                                  </p:stCondLst>
                                  <p:childTnLst>
                                    <p:set>
                                      <p:cBhvr>
                                        <p:cTn id="253" dur="1" fill="hold">
                                          <p:stCondLst>
                                            <p:cond delay="0"/>
                                          </p:stCondLst>
                                        </p:cTn>
                                        <p:tgtEl>
                                          <p:spTgt spid="11"/>
                                        </p:tgtEl>
                                        <p:attrNameLst>
                                          <p:attrName>style.visibility</p:attrName>
                                        </p:attrNameLst>
                                      </p:cBhvr>
                                      <p:to>
                                        <p:strVal val="visible"/>
                                      </p:to>
                                    </p:set>
                                    <p:anim calcmode="lin" valueType="num">
                                      <p:cBhvr>
                                        <p:cTn id="254" dur="500" fill="hold"/>
                                        <p:tgtEl>
                                          <p:spTgt spid="11"/>
                                        </p:tgtEl>
                                        <p:attrNameLst>
                                          <p:attrName>ppt_w</p:attrName>
                                        </p:attrNameLst>
                                      </p:cBhvr>
                                      <p:tavLst>
                                        <p:tav tm="0">
                                          <p:val>
                                            <p:fltVal val="0"/>
                                          </p:val>
                                        </p:tav>
                                        <p:tav tm="100000">
                                          <p:val>
                                            <p:strVal val="#ppt_w"/>
                                          </p:val>
                                        </p:tav>
                                      </p:tavLst>
                                    </p:anim>
                                    <p:anim calcmode="lin" valueType="num">
                                      <p:cBhvr>
                                        <p:cTn id="255" dur="500" fill="hold"/>
                                        <p:tgtEl>
                                          <p:spTgt spid="11"/>
                                        </p:tgtEl>
                                        <p:attrNameLst>
                                          <p:attrName>ppt_h</p:attrName>
                                        </p:attrNameLst>
                                      </p:cBhvr>
                                      <p:tavLst>
                                        <p:tav tm="0">
                                          <p:val>
                                            <p:fltVal val="0"/>
                                          </p:val>
                                        </p:tav>
                                        <p:tav tm="100000">
                                          <p:val>
                                            <p:strVal val="#ppt_h"/>
                                          </p:val>
                                        </p:tav>
                                      </p:tavLst>
                                    </p:anim>
                                    <p:animEffect transition="in" filter="fade">
                                      <p:cBhvr>
                                        <p:cTn id="256" dur="500"/>
                                        <p:tgtEl>
                                          <p:spTgt spid="11"/>
                                        </p:tgtEl>
                                      </p:cBhvr>
                                    </p:animEffect>
                                  </p:childTnLst>
                                </p:cTn>
                              </p:par>
                              <p:par>
                                <p:cTn id="257" presetID="53" presetClass="entr" presetSubtype="16" fill="hold" grpId="0" nodeType="withEffect">
                                  <p:stCondLst>
                                    <p:cond delay="1000"/>
                                  </p:stCondLst>
                                  <p:childTnLst>
                                    <p:set>
                                      <p:cBhvr>
                                        <p:cTn id="258" dur="1" fill="hold">
                                          <p:stCondLst>
                                            <p:cond delay="0"/>
                                          </p:stCondLst>
                                        </p:cTn>
                                        <p:tgtEl>
                                          <p:spTgt spid="35"/>
                                        </p:tgtEl>
                                        <p:attrNameLst>
                                          <p:attrName>style.visibility</p:attrName>
                                        </p:attrNameLst>
                                      </p:cBhvr>
                                      <p:to>
                                        <p:strVal val="visible"/>
                                      </p:to>
                                    </p:set>
                                    <p:anim calcmode="lin" valueType="num">
                                      <p:cBhvr>
                                        <p:cTn id="259" dur="500" fill="hold"/>
                                        <p:tgtEl>
                                          <p:spTgt spid="35"/>
                                        </p:tgtEl>
                                        <p:attrNameLst>
                                          <p:attrName>ppt_w</p:attrName>
                                        </p:attrNameLst>
                                      </p:cBhvr>
                                      <p:tavLst>
                                        <p:tav tm="0">
                                          <p:val>
                                            <p:fltVal val="0"/>
                                          </p:val>
                                        </p:tav>
                                        <p:tav tm="100000">
                                          <p:val>
                                            <p:strVal val="#ppt_w"/>
                                          </p:val>
                                        </p:tav>
                                      </p:tavLst>
                                    </p:anim>
                                    <p:anim calcmode="lin" valueType="num">
                                      <p:cBhvr>
                                        <p:cTn id="260" dur="500" fill="hold"/>
                                        <p:tgtEl>
                                          <p:spTgt spid="35"/>
                                        </p:tgtEl>
                                        <p:attrNameLst>
                                          <p:attrName>ppt_h</p:attrName>
                                        </p:attrNameLst>
                                      </p:cBhvr>
                                      <p:tavLst>
                                        <p:tav tm="0">
                                          <p:val>
                                            <p:fltVal val="0"/>
                                          </p:val>
                                        </p:tav>
                                        <p:tav tm="100000">
                                          <p:val>
                                            <p:strVal val="#ppt_h"/>
                                          </p:val>
                                        </p:tav>
                                      </p:tavLst>
                                    </p:anim>
                                    <p:animEffect transition="in" filter="fade">
                                      <p:cBhvr>
                                        <p:cTn id="261" dur="500"/>
                                        <p:tgtEl>
                                          <p:spTgt spid="35"/>
                                        </p:tgtEl>
                                      </p:cBhvr>
                                    </p:animEffect>
                                  </p:childTnLst>
                                </p:cTn>
                              </p:par>
                              <p:par>
                                <p:cTn id="262" presetID="53" presetClass="entr" presetSubtype="16" fill="hold" grpId="0" nodeType="withEffect">
                                  <p:stCondLst>
                                    <p:cond delay="1000"/>
                                  </p:stCondLst>
                                  <p:childTnLst>
                                    <p:set>
                                      <p:cBhvr>
                                        <p:cTn id="263" dur="1" fill="hold">
                                          <p:stCondLst>
                                            <p:cond delay="0"/>
                                          </p:stCondLst>
                                        </p:cTn>
                                        <p:tgtEl>
                                          <p:spTgt spid="27"/>
                                        </p:tgtEl>
                                        <p:attrNameLst>
                                          <p:attrName>style.visibility</p:attrName>
                                        </p:attrNameLst>
                                      </p:cBhvr>
                                      <p:to>
                                        <p:strVal val="visible"/>
                                      </p:to>
                                    </p:set>
                                    <p:anim calcmode="lin" valueType="num">
                                      <p:cBhvr>
                                        <p:cTn id="264" dur="500" fill="hold"/>
                                        <p:tgtEl>
                                          <p:spTgt spid="27"/>
                                        </p:tgtEl>
                                        <p:attrNameLst>
                                          <p:attrName>ppt_w</p:attrName>
                                        </p:attrNameLst>
                                      </p:cBhvr>
                                      <p:tavLst>
                                        <p:tav tm="0">
                                          <p:val>
                                            <p:fltVal val="0"/>
                                          </p:val>
                                        </p:tav>
                                        <p:tav tm="100000">
                                          <p:val>
                                            <p:strVal val="#ppt_w"/>
                                          </p:val>
                                        </p:tav>
                                      </p:tavLst>
                                    </p:anim>
                                    <p:anim calcmode="lin" valueType="num">
                                      <p:cBhvr>
                                        <p:cTn id="265" dur="500" fill="hold"/>
                                        <p:tgtEl>
                                          <p:spTgt spid="27"/>
                                        </p:tgtEl>
                                        <p:attrNameLst>
                                          <p:attrName>ppt_h</p:attrName>
                                        </p:attrNameLst>
                                      </p:cBhvr>
                                      <p:tavLst>
                                        <p:tav tm="0">
                                          <p:val>
                                            <p:fltVal val="0"/>
                                          </p:val>
                                        </p:tav>
                                        <p:tav tm="100000">
                                          <p:val>
                                            <p:strVal val="#ppt_h"/>
                                          </p:val>
                                        </p:tav>
                                      </p:tavLst>
                                    </p:anim>
                                    <p:animEffect transition="in" filter="fade">
                                      <p:cBhvr>
                                        <p:cTn id="266" dur="500"/>
                                        <p:tgtEl>
                                          <p:spTgt spid="27"/>
                                        </p:tgtEl>
                                      </p:cBhvr>
                                    </p:animEffect>
                                  </p:childTnLst>
                                </p:cTn>
                              </p:par>
                              <p:par>
                                <p:cTn id="267" presetID="53" presetClass="entr" presetSubtype="16" fill="hold" grpId="0" nodeType="withEffect">
                                  <p:stCondLst>
                                    <p:cond delay="1000"/>
                                  </p:stCondLst>
                                  <p:childTnLst>
                                    <p:set>
                                      <p:cBhvr>
                                        <p:cTn id="268" dur="1" fill="hold">
                                          <p:stCondLst>
                                            <p:cond delay="0"/>
                                          </p:stCondLst>
                                        </p:cTn>
                                        <p:tgtEl>
                                          <p:spTgt spid="9"/>
                                        </p:tgtEl>
                                        <p:attrNameLst>
                                          <p:attrName>style.visibility</p:attrName>
                                        </p:attrNameLst>
                                      </p:cBhvr>
                                      <p:to>
                                        <p:strVal val="visible"/>
                                      </p:to>
                                    </p:set>
                                    <p:anim calcmode="lin" valueType="num">
                                      <p:cBhvr>
                                        <p:cTn id="269" dur="500" fill="hold"/>
                                        <p:tgtEl>
                                          <p:spTgt spid="9"/>
                                        </p:tgtEl>
                                        <p:attrNameLst>
                                          <p:attrName>ppt_w</p:attrName>
                                        </p:attrNameLst>
                                      </p:cBhvr>
                                      <p:tavLst>
                                        <p:tav tm="0">
                                          <p:val>
                                            <p:fltVal val="0"/>
                                          </p:val>
                                        </p:tav>
                                        <p:tav tm="100000">
                                          <p:val>
                                            <p:strVal val="#ppt_w"/>
                                          </p:val>
                                        </p:tav>
                                      </p:tavLst>
                                    </p:anim>
                                    <p:anim calcmode="lin" valueType="num">
                                      <p:cBhvr>
                                        <p:cTn id="270" dur="500" fill="hold"/>
                                        <p:tgtEl>
                                          <p:spTgt spid="9"/>
                                        </p:tgtEl>
                                        <p:attrNameLst>
                                          <p:attrName>ppt_h</p:attrName>
                                        </p:attrNameLst>
                                      </p:cBhvr>
                                      <p:tavLst>
                                        <p:tav tm="0">
                                          <p:val>
                                            <p:fltVal val="0"/>
                                          </p:val>
                                        </p:tav>
                                        <p:tav tm="100000">
                                          <p:val>
                                            <p:strVal val="#ppt_h"/>
                                          </p:val>
                                        </p:tav>
                                      </p:tavLst>
                                    </p:anim>
                                    <p:animEffect transition="in" filter="fade">
                                      <p:cBhvr>
                                        <p:cTn id="271" dur="500"/>
                                        <p:tgtEl>
                                          <p:spTgt spid="9"/>
                                        </p:tgtEl>
                                      </p:cBhvr>
                                    </p:animEffect>
                                  </p:childTnLst>
                                </p:cTn>
                              </p:par>
                              <p:par>
                                <p:cTn id="272" presetID="53" presetClass="entr" presetSubtype="16" fill="hold" grpId="0" nodeType="withEffect">
                                  <p:stCondLst>
                                    <p:cond delay="1000"/>
                                  </p:stCondLst>
                                  <p:childTnLst>
                                    <p:set>
                                      <p:cBhvr>
                                        <p:cTn id="273" dur="1" fill="hold">
                                          <p:stCondLst>
                                            <p:cond delay="0"/>
                                          </p:stCondLst>
                                        </p:cTn>
                                        <p:tgtEl>
                                          <p:spTgt spid="24"/>
                                        </p:tgtEl>
                                        <p:attrNameLst>
                                          <p:attrName>style.visibility</p:attrName>
                                        </p:attrNameLst>
                                      </p:cBhvr>
                                      <p:to>
                                        <p:strVal val="visible"/>
                                      </p:to>
                                    </p:set>
                                    <p:anim calcmode="lin" valueType="num">
                                      <p:cBhvr>
                                        <p:cTn id="274" dur="500" fill="hold"/>
                                        <p:tgtEl>
                                          <p:spTgt spid="24"/>
                                        </p:tgtEl>
                                        <p:attrNameLst>
                                          <p:attrName>ppt_w</p:attrName>
                                        </p:attrNameLst>
                                      </p:cBhvr>
                                      <p:tavLst>
                                        <p:tav tm="0">
                                          <p:val>
                                            <p:fltVal val="0"/>
                                          </p:val>
                                        </p:tav>
                                        <p:tav tm="100000">
                                          <p:val>
                                            <p:strVal val="#ppt_w"/>
                                          </p:val>
                                        </p:tav>
                                      </p:tavLst>
                                    </p:anim>
                                    <p:anim calcmode="lin" valueType="num">
                                      <p:cBhvr>
                                        <p:cTn id="275" dur="500" fill="hold"/>
                                        <p:tgtEl>
                                          <p:spTgt spid="24"/>
                                        </p:tgtEl>
                                        <p:attrNameLst>
                                          <p:attrName>ppt_h</p:attrName>
                                        </p:attrNameLst>
                                      </p:cBhvr>
                                      <p:tavLst>
                                        <p:tav tm="0">
                                          <p:val>
                                            <p:fltVal val="0"/>
                                          </p:val>
                                        </p:tav>
                                        <p:tav tm="100000">
                                          <p:val>
                                            <p:strVal val="#ppt_h"/>
                                          </p:val>
                                        </p:tav>
                                      </p:tavLst>
                                    </p:anim>
                                    <p:animEffect transition="in" filter="fade">
                                      <p:cBhvr>
                                        <p:cTn id="276" dur="500"/>
                                        <p:tgtEl>
                                          <p:spTgt spid="24"/>
                                        </p:tgtEl>
                                      </p:cBhvr>
                                    </p:animEffect>
                                  </p:childTnLst>
                                </p:cTn>
                              </p:par>
                              <p:par>
                                <p:cTn id="277" presetID="53" presetClass="entr" presetSubtype="16" fill="hold" grpId="0" nodeType="withEffect">
                                  <p:stCondLst>
                                    <p:cond delay="1000"/>
                                  </p:stCondLst>
                                  <p:childTnLst>
                                    <p:set>
                                      <p:cBhvr>
                                        <p:cTn id="278" dur="1" fill="hold">
                                          <p:stCondLst>
                                            <p:cond delay="0"/>
                                          </p:stCondLst>
                                        </p:cTn>
                                        <p:tgtEl>
                                          <p:spTgt spid="10"/>
                                        </p:tgtEl>
                                        <p:attrNameLst>
                                          <p:attrName>style.visibility</p:attrName>
                                        </p:attrNameLst>
                                      </p:cBhvr>
                                      <p:to>
                                        <p:strVal val="visible"/>
                                      </p:to>
                                    </p:set>
                                    <p:anim calcmode="lin" valueType="num">
                                      <p:cBhvr>
                                        <p:cTn id="279" dur="500" fill="hold"/>
                                        <p:tgtEl>
                                          <p:spTgt spid="10"/>
                                        </p:tgtEl>
                                        <p:attrNameLst>
                                          <p:attrName>ppt_w</p:attrName>
                                        </p:attrNameLst>
                                      </p:cBhvr>
                                      <p:tavLst>
                                        <p:tav tm="0">
                                          <p:val>
                                            <p:fltVal val="0"/>
                                          </p:val>
                                        </p:tav>
                                        <p:tav tm="100000">
                                          <p:val>
                                            <p:strVal val="#ppt_w"/>
                                          </p:val>
                                        </p:tav>
                                      </p:tavLst>
                                    </p:anim>
                                    <p:anim calcmode="lin" valueType="num">
                                      <p:cBhvr>
                                        <p:cTn id="280" dur="500" fill="hold"/>
                                        <p:tgtEl>
                                          <p:spTgt spid="10"/>
                                        </p:tgtEl>
                                        <p:attrNameLst>
                                          <p:attrName>ppt_h</p:attrName>
                                        </p:attrNameLst>
                                      </p:cBhvr>
                                      <p:tavLst>
                                        <p:tav tm="0">
                                          <p:val>
                                            <p:fltVal val="0"/>
                                          </p:val>
                                        </p:tav>
                                        <p:tav tm="100000">
                                          <p:val>
                                            <p:strVal val="#ppt_h"/>
                                          </p:val>
                                        </p:tav>
                                      </p:tavLst>
                                    </p:anim>
                                    <p:animEffect transition="in" filter="fade">
                                      <p:cBhvr>
                                        <p:cTn id="281" dur="500"/>
                                        <p:tgtEl>
                                          <p:spTgt spid="10"/>
                                        </p:tgtEl>
                                      </p:cBhvr>
                                    </p:animEffect>
                                  </p:childTnLst>
                                </p:cTn>
                              </p:par>
                              <p:par>
                                <p:cTn id="282" presetID="53" presetClass="entr" presetSubtype="16" fill="hold" grpId="0" nodeType="withEffect">
                                  <p:stCondLst>
                                    <p:cond delay="1000"/>
                                  </p:stCondLst>
                                  <p:childTnLst>
                                    <p:set>
                                      <p:cBhvr>
                                        <p:cTn id="283" dur="1" fill="hold">
                                          <p:stCondLst>
                                            <p:cond delay="0"/>
                                          </p:stCondLst>
                                        </p:cTn>
                                        <p:tgtEl>
                                          <p:spTgt spid="53"/>
                                        </p:tgtEl>
                                        <p:attrNameLst>
                                          <p:attrName>style.visibility</p:attrName>
                                        </p:attrNameLst>
                                      </p:cBhvr>
                                      <p:to>
                                        <p:strVal val="visible"/>
                                      </p:to>
                                    </p:set>
                                    <p:anim calcmode="lin" valueType="num">
                                      <p:cBhvr>
                                        <p:cTn id="284" dur="500" fill="hold"/>
                                        <p:tgtEl>
                                          <p:spTgt spid="53"/>
                                        </p:tgtEl>
                                        <p:attrNameLst>
                                          <p:attrName>ppt_w</p:attrName>
                                        </p:attrNameLst>
                                      </p:cBhvr>
                                      <p:tavLst>
                                        <p:tav tm="0">
                                          <p:val>
                                            <p:fltVal val="0"/>
                                          </p:val>
                                        </p:tav>
                                        <p:tav tm="100000">
                                          <p:val>
                                            <p:strVal val="#ppt_w"/>
                                          </p:val>
                                        </p:tav>
                                      </p:tavLst>
                                    </p:anim>
                                    <p:anim calcmode="lin" valueType="num">
                                      <p:cBhvr>
                                        <p:cTn id="285" dur="500" fill="hold"/>
                                        <p:tgtEl>
                                          <p:spTgt spid="53"/>
                                        </p:tgtEl>
                                        <p:attrNameLst>
                                          <p:attrName>ppt_h</p:attrName>
                                        </p:attrNameLst>
                                      </p:cBhvr>
                                      <p:tavLst>
                                        <p:tav tm="0">
                                          <p:val>
                                            <p:fltVal val="0"/>
                                          </p:val>
                                        </p:tav>
                                        <p:tav tm="100000">
                                          <p:val>
                                            <p:strVal val="#ppt_h"/>
                                          </p:val>
                                        </p:tav>
                                      </p:tavLst>
                                    </p:anim>
                                    <p:animEffect transition="in" filter="fade">
                                      <p:cBhvr>
                                        <p:cTn id="286" dur="500"/>
                                        <p:tgtEl>
                                          <p:spTgt spid="53"/>
                                        </p:tgtEl>
                                      </p:cBhvr>
                                    </p:animEffect>
                                  </p:childTnLst>
                                </p:cTn>
                              </p:par>
                              <p:par>
                                <p:cTn id="287" presetID="53" presetClass="entr" presetSubtype="16" fill="hold" grpId="0" nodeType="withEffect">
                                  <p:stCondLst>
                                    <p:cond delay="1000"/>
                                  </p:stCondLst>
                                  <p:childTnLst>
                                    <p:set>
                                      <p:cBhvr>
                                        <p:cTn id="288" dur="1" fill="hold">
                                          <p:stCondLst>
                                            <p:cond delay="0"/>
                                          </p:stCondLst>
                                        </p:cTn>
                                        <p:tgtEl>
                                          <p:spTgt spid="60"/>
                                        </p:tgtEl>
                                        <p:attrNameLst>
                                          <p:attrName>style.visibility</p:attrName>
                                        </p:attrNameLst>
                                      </p:cBhvr>
                                      <p:to>
                                        <p:strVal val="visible"/>
                                      </p:to>
                                    </p:set>
                                    <p:anim calcmode="lin" valueType="num">
                                      <p:cBhvr>
                                        <p:cTn id="289" dur="500" fill="hold"/>
                                        <p:tgtEl>
                                          <p:spTgt spid="60"/>
                                        </p:tgtEl>
                                        <p:attrNameLst>
                                          <p:attrName>ppt_w</p:attrName>
                                        </p:attrNameLst>
                                      </p:cBhvr>
                                      <p:tavLst>
                                        <p:tav tm="0">
                                          <p:val>
                                            <p:fltVal val="0"/>
                                          </p:val>
                                        </p:tav>
                                        <p:tav tm="100000">
                                          <p:val>
                                            <p:strVal val="#ppt_w"/>
                                          </p:val>
                                        </p:tav>
                                      </p:tavLst>
                                    </p:anim>
                                    <p:anim calcmode="lin" valueType="num">
                                      <p:cBhvr>
                                        <p:cTn id="290" dur="500" fill="hold"/>
                                        <p:tgtEl>
                                          <p:spTgt spid="60"/>
                                        </p:tgtEl>
                                        <p:attrNameLst>
                                          <p:attrName>ppt_h</p:attrName>
                                        </p:attrNameLst>
                                      </p:cBhvr>
                                      <p:tavLst>
                                        <p:tav tm="0">
                                          <p:val>
                                            <p:fltVal val="0"/>
                                          </p:val>
                                        </p:tav>
                                        <p:tav tm="100000">
                                          <p:val>
                                            <p:strVal val="#ppt_h"/>
                                          </p:val>
                                        </p:tav>
                                      </p:tavLst>
                                    </p:anim>
                                    <p:animEffect transition="in" filter="fade">
                                      <p:cBhvr>
                                        <p:cTn id="291" dur="500"/>
                                        <p:tgtEl>
                                          <p:spTgt spid="60"/>
                                        </p:tgtEl>
                                      </p:cBhvr>
                                    </p:animEffect>
                                  </p:childTnLst>
                                </p:cTn>
                              </p:par>
                              <p:par>
                                <p:cTn id="292" presetID="53" presetClass="entr" presetSubtype="16" fill="hold" grpId="0" nodeType="withEffect">
                                  <p:stCondLst>
                                    <p:cond delay="1000"/>
                                  </p:stCondLst>
                                  <p:childTnLst>
                                    <p:set>
                                      <p:cBhvr>
                                        <p:cTn id="293" dur="1" fill="hold">
                                          <p:stCondLst>
                                            <p:cond delay="0"/>
                                          </p:stCondLst>
                                        </p:cTn>
                                        <p:tgtEl>
                                          <p:spTgt spid="58"/>
                                        </p:tgtEl>
                                        <p:attrNameLst>
                                          <p:attrName>style.visibility</p:attrName>
                                        </p:attrNameLst>
                                      </p:cBhvr>
                                      <p:to>
                                        <p:strVal val="visible"/>
                                      </p:to>
                                    </p:set>
                                    <p:anim calcmode="lin" valueType="num">
                                      <p:cBhvr>
                                        <p:cTn id="294" dur="500" fill="hold"/>
                                        <p:tgtEl>
                                          <p:spTgt spid="58"/>
                                        </p:tgtEl>
                                        <p:attrNameLst>
                                          <p:attrName>ppt_w</p:attrName>
                                        </p:attrNameLst>
                                      </p:cBhvr>
                                      <p:tavLst>
                                        <p:tav tm="0">
                                          <p:val>
                                            <p:fltVal val="0"/>
                                          </p:val>
                                        </p:tav>
                                        <p:tav tm="100000">
                                          <p:val>
                                            <p:strVal val="#ppt_w"/>
                                          </p:val>
                                        </p:tav>
                                      </p:tavLst>
                                    </p:anim>
                                    <p:anim calcmode="lin" valueType="num">
                                      <p:cBhvr>
                                        <p:cTn id="295" dur="500" fill="hold"/>
                                        <p:tgtEl>
                                          <p:spTgt spid="58"/>
                                        </p:tgtEl>
                                        <p:attrNameLst>
                                          <p:attrName>ppt_h</p:attrName>
                                        </p:attrNameLst>
                                      </p:cBhvr>
                                      <p:tavLst>
                                        <p:tav tm="0">
                                          <p:val>
                                            <p:fltVal val="0"/>
                                          </p:val>
                                        </p:tav>
                                        <p:tav tm="100000">
                                          <p:val>
                                            <p:strVal val="#ppt_h"/>
                                          </p:val>
                                        </p:tav>
                                      </p:tavLst>
                                    </p:anim>
                                    <p:animEffect transition="in" filter="fade">
                                      <p:cBhvr>
                                        <p:cTn id="296" dur="500"/>
                                        <p:tgtEl>
                                          <p:spTgt spid="58"/>
                                        </p:tgtEl>
                                      </p:cBhvr>
                                    </p:animEffect>
                                  </p:childTnLst>
                                </p:cTn>
                              </p:par>
                              <p:par>
                                <p:cTn id="297" presetID="53" presetClass="entr" presetSubtype="16" fill="hold" grpId="0" nodeType="withEffect">
                                  <p:stCondLst>
                                    <p:cond delay="1000"/>
                                  </p:stCondLst>
                                  <p:childTnLst>
                                    <p:set>
                                      <p:cBhvr>
                                        <p:cTn id="298" dur="1" fill="hold">
                                          <p:stCondLst>
                                            <p:cond delay="0"/>
                                          </p:stCondLst>
                                        </p:cTn>
                                        <p:tgtEl>
                                          <p:spTgt spid="62"/>
                                        </p:tgtEl>
                                        <p:attrNameLst>
                                          <p:attrName>style.visibility</p:attrName>
                                        </p:attrNameLst>
                                      </p:cBhvr>
                                      <p:to>
                                        <p:strVal val="visible"/>
                                      </p:to>
                                    </p:set>
                                    <p:anim calcmode="lin" valueType="num">
                                      <p:cBhvr>
                                        <p:cTn id="299" dur="500" fill="hold"/>
                                        <p:tgtEl>
                                          <p:spTgt spid="62"/>
                                        </p:tgtEl>
                                        <p:attrNameLst>
                                          <p:attrName>ppt_w</p:attrName>
                                        </p:attrNameLst>
                                      </p:cBhvr>
                                      <p:tavLst>
                                        <p:tav tm="0">
                                          <p:val>
                                            <p:fltVal val="0"/>
                                          </p:val>
                                        </p:tav>
                                        <p:tav tm="100000">
                                          <p:val>
                                            <p:strVal val="#ppt_w"/>
                                          </p:val>
                                        </p:tav>
                                      </p:tavLst>
                                    </p:anim>
                                    <p:anim calcmode="lin" valueType="num">
                                      <p:cBhvr>
                                        <p:cTn id="300" dur="500" fill="hold"/>
                                        <p:tgtEl>
                                          <p:spTgt spid="62"/>
                                        </p:tgtEl>
                                        <p:attrNameLst>
                                          <p:attrName>ppt_h</p:attrName>
                                        </p:attrNameLst>
                                      </p:cBhvr>
                                      <p:tavLst>
                                        <p:tav tm="0">
                                          <p:val>
                                            <p:fltVal val="0"/>
                                          </p:val>
                                        </p:tav>
                                        <p:tav tm="100000">
                                          <p:val>
                                            <p:strVal val="#ppt_h"/>
                                          </p:val>
                                        </p:tav>
                                      </p:tavLst>
                                    </p:anim>
                                    <p:animEffect transition="in" filter="fade">
                                      <p:cBhvr>
                                        <p:cTn id="301" dur="500"/>
                                        <p:tgtEl>
                                          <p:spTgt spid="62"/>
                                        </p:tgtEl>
                                      </p:cBhvr>
                                    </p:animEffect>
                                  </p:childTnLst>
                                </p:cTn>
                              </p:par>
                              <p:par>
                                <p:cTn id="302" presetID="53" presetClass="entr" presetSubtype="16" fill="hold" grpId="0" nodeType="withEffect">
                                  <p:stCondLst>
                                    <p:cond delay="1000"/>
                                  </p:stCondLst>
                                  <p:childTnLst>
                                    <p:set>
                                      <p:cBhvr>
                                        <p:cTn id="303" dur="1" fill="hold">
                                          <p:stCondLst>
                                            <p:cond delay="0"/>
                                          </p:stCondLst>
                                        </p:cTn>
                                        <p:tgtEl>
                                          <p:spTgt spid="51"/>
                                        </p:tgtEl>
                                        <p:attrNameLst>
                                          <p:attrName>style.visibility</p:attrName>
                                        </p:attrNameLst>
                                      </p:cBhvr>
                                      <p:to>
                                        <p:strVal val="visible"/>
                                      </p:to>
                                    </p:set>
                                    <p:anim calcmode="lin" valueType="num">
                                      <p:cBhvr>
                                        <p:cTn id="304" dur="500" fill="hold"/>
                                        <p:tgtEl>
                                          <p:spTgt spid="51"/>
                                        </p:tgtEl>
                                        <p:attrNameLst>
                                          <p:attrName>ppt_w</p:attrName>
                                        </p:attrNameLst>
                                      </p:cBhvr>
                                      <p:tavLst>
                                        <p:tav tm="0">
                                          <p:val>
                                            <p:fltVal val="0"/>
                                          </p:val>
                                        </p:tav>
                                        <p:tav tm="100000">
                                          <p:val>
                                            <p:strVal val="#ppt_w"/>
                                          </p:val>
                                        </p:tav>
                                      </p:tavLst>
                                    </p:anim>
                                    <p:anim calcmode="lin" valueType="num">
                                      <p:cBhvr>
                                        <p:cTn id="305" dur="500" fill="hold"/>
                                        <p:tgtEl>
                                          <p:spTgt spid="51"/>
                                        </p:tgtEl>
                                        <p:attrNameLst>
                                          <p:attrName>ppt_h</p:attrName>
                                        </p:attrNameLst>
                                      </p:cBhvr>
                                      <p:tavLst>
                                        <p:tav tm="0">
                                          <p:val>
                                            <p:fltVal val="0"/>
                                          </p:val>
                                        </p:tav>
                                        <p:tav tm="100000">
                                          <p:val>
                                            <p:strVal val="#ppt_h"/>
                                          </p:val>
                                        </p:tav>
                                      </p:tavLst>
                                    </p:anim>
                                    <p:animEffect transition="in" filter="fade">
                                      <p:cBhvr>
                                        <p:cTn id="306" dur="500"/>
                                        <p:tgtEl>
                                          <p:spTgt spid="51"/>
                                        </p:tgtEl>
                                      </p:cBhvr>
                                    </p:animEffect>
                                  </p:childTnLst>
                                </p:cTn>
                              </p:par>
                              <p:par>
                                <p:cTn id="307" presetID="53" presetClass="entr" presetSubtype="16" fill="hold" grpId="0" nodeType="withEffect">
                                  <p:stCondLst>
                                    <p:cond delay="1000"/>
                                  </p:stCondLst>
                                  <p:childTnLst>
                                    <p:set>
                                      <p:cBhvr>
                                        <p:cTn id="308" dur="1" fill="hold">
                                          <p:stCondLst>
                                            <p:cond delay="0"/>
                                          </p:stCondLst>
                                        </p:cTn>
                                        <p:tgtEl>
                                          <p:spTgt spid="50"/>
                                        </p:tgtEl>
                                        <p:attrNameLst>
                                          <p:attrName>style.visibility</p:attrName>
                                        </p:attrNameLst>
                                      </p:cBhvr>
                                      <p:to>
                                        <p:strVal val="visible"/>
                                      </p:to>
                                    </p:set>
                                    <p:anim calcmode="lin" valueType="num">
                                      <p:cBhvr>
                                        <p:cTn id="309" dur="500" fill="hold"/>
                                        <p:tgtEl>
                                          <p:spTgt spid="50"/>
                                        </p:tgtEl>
                                        <p:attrNameLst>
                                          <p:attrName>ppt_w</p:attrName>
                                        </p:attrNameLst>
                                      </p:cBhvr>
                                      <p:tavLst>
                                        <p:tav tm="0">
                                          <p:val>
                                            <p:fltVal val="0"/>
                                          </p:val>
                                        </p:tav>
                                        <p:tav tm="100000">
                                          <p:val>
                                            <p:strVal val="#ppt_w"/>
                                          </p:val>
                                        </p:tav>
                                      </p:tavLst>
                                    </p:anim>
                                    <p:anim calcmode="lin" valueType="num">
                                      <p:cBhvr>
                                        <p:cTn id="310" dur="500" fill="hold"/>
                                        <p:tgtEl>
                                          <p:spTgt spid="50"/>
                                        </p:tgtEl>
                                        <p:attrNameLst>
                                          <p:attrName>ppt_h</p:attrName>
                                        </p:attrNameLst>
                                      </p:cBhvr>
                                      <p:tavLst>
                                        <p:tav tm="0">
                                          <p:val>
                                            <p:fltVal val="0"/>
                                          </p:val>
                                        </p:tav>
                                        <p:tav tm="100000">
                                          <p:val>
                                            <p:strVal val="#ppt_h"/>
                                          </p:val>
                                        </p:tav>
                                      </p:tavLst>
                                    </p:anim>
                                    <p:animEffect transition="in" filter="fade">
                                      <p:cBhvr>
                                        <p:cTn id="311" dur="500"/>
                                        <p:tgtEl>
                                          <p:spTgt spid="50"/>
                                        </p:tgtEl>
                                      </p:cBhvr>
                                    </p:animEffect>
                                  </p:childTnLst>
                                </p:cTn>
                              </p:par>
                              <p:par>
                                <p:cTn id="312" presetID="53" presetClass="entr" presetSubtype="16" fill="hold" grpId="0" nodeType="withEffect">
                                  <p:stCondLst>
                                    <p:cond delay="1000"/>
                                  </p:stCondLst>
                                  <p:childTnLst>
                                    <p:set>
                                      <p:cBhvr>
                                        <p:cTn id="313" dur="1" fill="hold">
                                          <p:stCondLst>
                                            <p:cond delay="0"/>
                                          </p:stCondLst>
                                        </p:cTn>
                                        <p:tgtEl>
                                          <p:spTgt spid="59"/>
                                        </p:tgtEl>
                                        <p:attrNameLst>
                                          <p:attrName>style.visibility</p:attrName>
                                        </p:attrNameLst>
                                      </p:cBhvr>
                                      <p:to>
                                        <p:strVal val="visible"/>
                                      </p:to>
                                    </p:set>
                                    <p:anim calcmode="lin" valueType="num">
                                      <p:cBhvr>
                                        <p:cTn id="314" dur="500" fill="hold"/>
                                        <p:tgtEl>
                                          <p:spTgt spid="59"/>
                                        </p:tgtEl>
                                        <p:attrNameLst>
                                          <p:attrName>ppt_w</p:attrName>
                                        </p:attrNameLst>
                                      </p:cBhvr>
                                      <p:tavLst>
                                        <p:tav tm="0">
                                          <p:val>
                                            <p:fltVal val="0"/>
                                          </p:val>
                                        </p:tav>
                                        <p:tav tm="100000">
                                          <p:val>
                                            <p:strVal val="#ppt_w"/>
                                          </p:val>
                                        </p:tav>
                                      </p:tavLst>
                                    </p:anim>
                                    <p:anim calcmode="lin" valueType="num">
                                      <p:cBhvr>
                                        <p:cTn id="315" dur="500" fill="hold"/>
                                        <p:tgtEl>
                                          <p:spTgt spid="59"/>
                                        </p:tgtEl>
                                        <p:attrNameLst>
                                          <p:attrName>ppt_h</p:attrName>
                                        </p:attrNameLst>
                                      </p:cBhvr>
                                      <p:tavLst>
                                        <p:tav tm="0">
                                          <p:val>
                                            <p:fltVal val="0"/>
                                          </p:val>
                                        </p:tav>
                                        <p:tav tm="100000">
                                          <p:val>
                                            <p:strVal val="#ppt_h"/>
                                          </p:val>
                                        </p:tav>
                                      </p:tavLst>
                                    </p:anim>
                                    <p:animEffect transition="in" filter="fade">
                                      <p:cBhvr>
                                        <p:cTn id="316" dur="500"/>
                                        <p:tgtEl>
                                          <p:spTgt spid="59"/>
                                        </p:tgtEl>
                                      </p:cBhvr>
                                    </p:animEffect>
                                  </p:childTnLst>
                                </p:cTn>
                              </p:par>
                              <p:par>
                                <p:cTn id="317" presetID="53" presetClass="entr" presetSubtype="16" fill="hold" grpId="0" nodeType="withEffect">
                                  <p:stCondLst>
                                    <p:cond delay="1000"/>
                                  </p:stCondLst>
                                  <p:childTnLst>
                                    <p:set>
                                      <p:cBhvr>
                                        <p:cTn id="318" dur="1" fill="hold">
                                          <p:stCondLst>
                                            <p:cond delay="0"/>
                                          </p:stCondLst>
                                        </p:cTn>
                                        <p:tgtEl>
                                          <p:spTgt spid="57"/>
                                        </p:tgtEl>
                                        <p:attrNameLst>
                                          <p:attrName>style.visibility</p:attrName>
                                        </p:attrNameLst>
                                      </p:cBhvr>
                                      <p:to>
                                        <p:strVal val="visible"/>
                                      </p:to>
                                    </p:set>
                                    <p:anim calcmode="lin" valueType="num">
                                      <p:cBhvr>
                                        <p:cTn id="319" dur="500" fill="hold"/>
                                        <p:tgtEl>
                                          <p:spTgt spid="57"/>
                                        </p:tgtEl>
                                        <p:attrNameLst>
                                          <p:attrName>ppt_w</p:attrName>
                                        </p:attrNameLst>
                                      </p:cBhvr>
                                      <p:tavLst>
                                        <p:tav tm="0">
                                          <p:val>
                                            <p:fltVal val="0"/>
                                          </p:val>
                                        </p:tav>
                                        <p:tav tm="100000">
                                          <p:val>
                                            <p:strVal val="#ppt_w"/>
                                          </p:val>
                                        </p:tav>
                                      </p:tavLst>
                                    </p:anim>
                                    <p:anim calcmode="lin" valueType="num">
                                      <p:cBhvr>
                                        <p:cTn id="320" dur="500" fill="hold"/>
                                        <p:tgtEl>
                                          <p:spTgt spid="57"/>
                                        </p:tgtEl>
                                        <p:attrNameLst>
                                          <p:attrName>ppt_h</p:attrName>
                                        </p:attrNameLst>
                                      </p:cBhvr>
                                      <p:tavLst>
                                        <p:tav tm="0">
                                          <p:val>
                                            <p:fltVal val="0"/>
                                          </p:val>
                                        </p:tav>
                                        <p:tav tm="100000">
                                          <p:val>
                                            <p:strVal val="#ppt_h"/>
                                          </p:val>
                                        </p:tav>
                                      </p:tavLst>
                                    </p:anim>
                                    <p:animEffect transition="in" filter="fade">
                                      <p:cBhvr>
                                        <p:cTn id="321" dur="500"/>
                                        <p:tgtEl>
                                          <p:spTgt spid="57"/>
                                        </p:tgtEl>
                                      </p:cBhvr>
                                    </p:animEffect>
                                  </p:childTnLst>
                                </p:cTn>
                              </p:par>
                              <p:par>
                                <p:cTn id="322" presetID="53" presetClass="entr" presetSubtype="16" fill="hold" grpId="0" nodeType="withEffect">
                                  <p:stCondLst>
                                    <p:cond delay="1000"/>
                                  </p:stCondLst>
                                  <p:childTnLst>
                                    <p:set>
                                      <p:cBhvr>
                                        <p:cTn id="323" dur="1" fill="hold">
                                          <p:stCondLst>
                                            <p:cond delay="0"/>
                                          </p:stCondLst>
                                        </p:cTn>
                                        <p:tgtEl>
                                          <p:spTgt spid="61"/>
                                        </p:tgtEl>
                                        <p:attrNameLst>
                                          <p:attrName>style.visibility</p:attrName>
                                        </p:attrNameLst>
                                      </p:cBhvr>
                                      <p:to>
                                        <p:strVal val="visible"/>
                                      </p:to>
                                    </p:set>
                                    <p:anim calcmode="lin" valueType="num">
                                      <p:cBhvr>
                                        <p:cTn id="324" dur="500" fill="hold"/>
                                        <p:tgtEl>
                                          <p:spTgt spid="61"/>
                                        </p:tgtEl>
                                        <p:attrNameLst>
                                          <p:attrName>ppt_w</p:attrName>
                                        </p:attrNameLst>
                                      </p:cBhvr>
                                      <p:tavLst>
                                        <p:tav tm="0">
                                          <p:val>
                                            <p:fltVal val="0"/>
                                          </p:val>
                                        </p:tav>
                                        <p:tav tm="100000">
                                          <p:val>
                                            <p:strVal val="#ppt_w"/>
                                          </p:val>
                                        </p:tav>
                                      </p:tavLst>
                                    </p:anim>
                                    <p:anim calcmode="lin" valueType="num">
                                      <p:cBhvr>
                                        <p:cTn id="325" dur="500" fill="hold"/>
                                        <p:tgtEl>
                                          <p:spTgt spid="61"/>
                                        </p:tgtEl>
                                        <p:attrNameLst>
                                          <p:attrName>ppt_h</p:attrName>
                                        </p:attrNameLst>
                                      </p:cBhvr>
                                      <p:tavLst>
                                        <p:tav tm="0">
                                          <p:val>
                                            <p:fltVal val="0"/>
                                          </p:val>
                                        </p:tav>
                                        <p:tav tm="100000">
                                          <p:val>
                                            <p:strVal val="#ppt_h"/>
                                          </p:val>
                                        </p:tav>
                                      </p:tavLst>
                                    </p:anim>
                                    <p:animEffect transition="in" filter="fade">
                                      <p:cBhvr>
                                        <p:cTn id="326" dur="500"/>
                                        <p:tgtEl>
                                          <p:spTgt spid="61"/>
                                        </p:tgtEl>
                                      </p:cBhvr>
                                    </p:animEffect>
                                  </p:childTnLst>
                                </p:cTn>
                              </p:par>
                            </p:childTnLst>
                          </p:cTn>
                        </p:par>
                      </p:childTnLst>
                    </p:cTn>
                  </p:par>
                  <p:par>
                    <p:cTn id="327" fill="hold">
                      <p:stCondLst>
                        <p:cond delay="indefinite"/>
                      </p:stCondLst>
                      <p:childTnLst>
                        <p:par>
                          <p:cTn id="328" fill="hold">
                            <p:stCondLst>
                              <p:cond delay="0"/>
                            </p:stCondLst>
                            <p:childTnLst>
                              <p:par>
                                <p:cTn id="329" presetID="1" presetClass="entr" presetSubtype="0" fill="hold" nodeType="clickEffect">
                                  <p:stCondLst>
                                    <p:cond delay="0"/>
                                  </p:stCondLst>
                                  <p:childTnLst>
                                    <p:set>
                                      <p:cBhvr>
                                        <p:cTn id="330" dur="1" fill="hold">
                                          <p:stCondLst>
                                            <p:cond delay="0"/>
                                          </p:stCondLst>
                                        </p:cTn>
                                        <p:tgtEl>
                                          <p:spTgt spid="3"/>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presetID="1" presetClass="entr" presetSubtype="0" fill="hold" grpId="0" nodeType="clickEffect">
                                  <p:stCondLst>
                                    <p:cond delay="0"/>
                                  </p:stCondLst>
                                  <p:childTnLst>
                                    <p:set>
                                      <p:cBhvr>
                                        <p:cTn id="334" dur="1" fill="hold">
                                          <p:stCondLst>
                                            <p:cond delay="0"/>
                                          </p:stCondLst>
                                        </p:cTn>
                                        <p:tgtEl>
                                          <p:spTgt spid="67"/>
                                        </p:tgtEl>
                                        <p:attrNameLst>
                                          <p:attrName>style.visibility</p:attrName>
                                        </p:attrNameLst>
                                      </p:cBhvr>
                                      <p:to>
                                        <p:strVal val="visible"/>
                                      </p:to>
                                    </p:set>
                                  </p:childTnLst>
                                </p:cTn>
                              </p:par>
                            </p:childTnLst>
                          </p:cTn>
                        </p:par>
                      </p:childTnLst>
                    </p:cTn>
                  </p:par>
                  <p:par>
                    <p:cTn id="335" fill="hold">
                      <p:stCondLst>
                        <p:cond delay="indefinite"/>
                      </p:stCondLst>
                      <p:childTnLst>
                        <p:par>
                          <p:cTn id="336" fill="hold">
                            <p:stCondLst>
                              <p:cond delay="0"/>
                            </p:stCondLst>
                            <p:childTnLst>
                              <p:par>
                                <p:cTn id="337" presetID="1" presetClass="entr" presetSubtype="0" fill="hold" nodeType="clickEffect">
                                  <p:stCondLst>
                                    <p:cond delay="0"/>
                                  </p:stCondLst>
                                  <p:childTnLst>
                                    <p:set>
                                      <p:cBhvr>
                                        <p:cTn id="338" dur="1" fill="hold">
                                          <p:stCondLst>
                                            <p:cond delay="0"/>
                                          </p:stCondLst>
                                        </p:cTn>
                                        <p:tgtEl>
                                          <p:spTgt spid="5"/>
                                        </p:tgtEl>
                                        <p:attrNameLst>
                                          <p:attrName>style.visibility</p:attrName>
                                        </p:attrNameLst>
                                      </p:cBhvr>
                                      <p:to>
                                        <p:strVal val="visible"/>
                                      </p:to>
                                    </p:set>
                                  </p:childTnLst>
                                </p:cTn>
                              </p:par>
                            </p:childTnLst>
                          </p:cTn>
                        </p:par>
                      </p:childTnLst>
                    </p:cTn>
                  </p:par>
                  <p:par>
                    <p:cTn id="339" fill="hold">
                      <p:stCondLst>
                        <p:cond delay="indefinite"/>
                      </p:stCondLst>
                      <p:childTnLst>
                        <p:par>
                          <p:cTn id="340" fill="hold">
                            <p:stCondLst>
                              <p:cond delay="0"/>
                            </p:stCondLst>
                            <p:childTnLst>
                              <p:par>
                                <p:cTn id="341" presetID="1" presetClass="entr" presetSubtype="0" fill="hold" grpId="0" nodeType="clickEffect">
                                  <p:stCondLst>
                                    <p:cond delay="0"/>
                                  </p:stCondLst>
                                  <p:childTnLst>
                                    <p:set>
                                      <p:cBhvr>
                                        <p:cTn id="34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3" grpId="0" animBg="1"/>
      <p:bldP spid="57" grpId="0" animBg="1"/>
      <p:bldP spid="58" grpId="0" animBg="1"/>
      <p:bldP spid="59" grpId="0" animBg="1"/>
      <p:bldP spid="60" grpId="0" animBg="1"/>
      <p:bldP spid="61" grpId="0" animBg="1"/>
      <p:bldP spid="62" grpId="0" animBg="1"/>
      <p:bldP spid="27" grpId="0" animBg="1"/>
      <p:bldP spid="6" grpId="0" animBg="1"/>
      <p:bldP spid="7" grpId="0" animBg="1"/>
      <p:bldP spid="8" grpId="0" animBg="1"/>
      <p:bldP spid="9" grpId="0" animBg="1"/>
      <p:bldP spid="10" grpId="0" animBg="1"/>
      <p:bldP spid="11" grpId="0" animBg="1"/>
      <p:bldP spid="12" grpId="0" animBg="1"/>
      <p:bldP spid="13" grpId="0" animBg="1"/>
      <p:bldP spid="18" grpId="0" animBg="1"/>
      <p:bldP spid="21" grpId="0" animBg="1"/>
      <p:bldP spid="24" grpId="0" animBg="1"/>
      <p:bldP spid="35" grpId="0" animBg="1"/>
      <p:bldP spid="37" grpId="0" animBg="1"/>
      <p:bldP spid="40" grpId="0" animBg="1"/>
      <p:bldP spid="42" grpId="0" animBg="1"/>
      <p:bldP spid="77" grpId="0"/>
      <p:bldP spid="77" grpId="1"/>
      <p:bldP spid="67" grpId="0"/>
      <p:bldP spid="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reeform 189"/>
          <p:cNvSpPr>
            <a:spLocks noEditPoints="1"/>
          </p:cNvSpPr>
          <p:nvPr/>
        </p:nvSpPr>
        <p:spPr bwMode="auto">
          <a:xfrm rot="6911559">
            <a:off x="7165909" y="241022"/>
            <a:ext cx="7989790" cy="6154460"/>
          </a:xfrm>
          <a:custGeom>
            <a:avLst/>
            <a:gdLst>
              <a:gd name="T0" fmla="*/ 627 w 4483"/>
              <a:gd name="T1" fmla="*/ 2894 h 3452"/>
              <a:gd name="T2" fmla="*/ 648 w 4483"/>
              <a:gd name="T3" fmla="*/ 2821 h 3452"/>
              <a:gd name="T4" fmla="*/ 1427 w 4483"/>
              <a:gd name="T5" fmla="*/ 2541 h 3452"/>
              <a:gd name="T6" fmla="*/ 1421 w 4483"/>
              <a:gd name="T7" fmla="*/ 2539 h 3452"/>
              <a:gd name="T8" fmla="*/ 1128 w 4483"/>
              <a:gd name="T9" fmla="*/ 2310 h 3452"/>
              <a:gd name="T10" fmla="*/ 1090 w 4483"/>
              <a:gd name="T11" fmla="*/ 2308 h 3452"/>
              <a:gd name="T12" fmla="*/ 811 w 4483"/>
              <a:gd name="T13" fmla="*/ 2269 h 3452"/>
              <a:gd name="T14" fmla="*/ 1090 w 4483"/>
              <a:gd name="T15" fmla="*/ 2303 h 3452"/>
              <a:gd name="T16" fmla="*/ 2425 w 4483"/>
              <a:gd name="T17" fmla="*/ 2079 h 3452"/>
              <a:gd name="T18" fmla="*/ 439 w 4483"/>
              <a:gd name="T19" fmla="*/ 2323 h 3452"/>
              <a:gd name="T20" fmla="*/ 777 w 4483"/>
              <a:gd name="T21" fmla="*/ 2241 h 3452"/>
              <a:gd name="T22" fmla="*/ 1362 w 4483"/>
              <a:gd name="T23" fmla="*/ 2145 h 3452"/>
              <a:gd name="T24" fmla="*/ 1378 w 4483"/>
              <a:gd name="T25" fmla="*/ 2110 h 3452"/>
              <a:gd name="T26" fmla="*/ 1383 w 4483"/>
              <a:gd name="T27" fmla="*/ 2009 h 3452"/>
              <a:gd name="T28" fmla="*/ 1057 w 4483"/>
              <a:gd name="T29" fmla="*/ 2077 h 3452"/>
              <a:gd name="T30" fmla="*/ 1114 w 4483"/>
              <a:gd name="T31" fmla="*/ 2038 h 3452"/>
              <a:gd name="T32" fmla="*/ 696 w 4483"/>
              <a:gd name="T33" fmla="*/ 2034 h 3452"/>
              <a:gd name="T34" fmla="*/ 1035 w 4483"/>
              <a:gd name="T35" fmla="*/ 2009 h 3452"/>
              <a:gd name="T36" fmla="*/ 2420 w 4483"/>
              <a:gd name="T37" fmla="*/ 2077 h 3452"/>
              <a:gd name="T38" fmla="*/ 806 w 4483"/>
              <a:gd name="T39" fmla="*/ 1888 h 3452"/>
              <a:gd name="T40" fmla="*/ 1175 w 4483"/>
              <a:gd name="T41" fmla="*/ 1986 h 3452"/>
              <a:gd name="T42" fmla="*/ 2498 w 4483"/>
              <a:gd name="T43" fmla="*/ 1653 h 3452"/>
              <a:gd name="T44" fmla="*/ 2027 w 4483"/>
              <a:gd name="T45" fmla="*/ 1747 h 3452"/>
              <a:gd name="T46" fmla="*/ 2480 w 4483"/>
              <a:gd name="T47" fmla="*/ 1594 h 3452"/>
              <a:gd name="T48" fmla="*/ 2014 w 4483"/>
              <a:gd name="T49" fmla="*/ 1848 h 3452"/>
              <a:gd name="T50" fmla="*/ 2023 w 4483"/>
              <a:gd name="T51" fmla="*/ 1744 h 3452"/>
              <a:gd name="T52" fmla="*/ 1546 w 4483"/>
              <a:gd name="T53" fmla="*/ 1543 h 3452"/>
              <a:gd name="T54" fmla="*/ 3818 w 4483"/>
              <a:gd name="T55" fmla="*/ 1426 h 3452"/>
              <a:gd name="T56" fmla="*/ 3138 w 4483"/>
              <a:gd name="T57" fmla="*/ 1257 h 3452"/>
              <a:gd name="T58" fmla="*/ 3133 w 4483"/>
              <a:gd name="T59" fmla="*/ 1254 h 3452"/>
              <a:gd name="T60" fmla="*/ 2958 w 4483"/>
              <a:gd name="T61" fmla="*/ 1184 h 3452"/>
              <a:gd name="T62" fmla="*/ 3363 w 4483"/>
              <a:gd name="T63" fmla="*/ 1142 h 3452"/>
              <a:gd name="T64" fmla="*/ 2483 w 4483"/>
              <a:gd name="T65" fmla="*/ 1049 h 3452"/>
              <a:gd name="T66" fmla="*/ 3844 w 4483"/>
              <a:gd name="T67" fmla="*/ 1298 h 3452"/>
              <a:gd name="T68" fmla="*/ 3849 w 4483"/>
              <a:gd name="T69" fmla="*/ 1300 h 3452"/>
              <a:gd name="T70" fmla="*/ 2094 w 4483"/>
              <a:gd name="T71" fmla="*/ 1376 h 3452"/>
              <a:gd name="T72" fmla="*/ 3134 w 4483"/>
              <a:gd name="T73" fmla="*/ 971 h 3452"/>
              <a:gd name="T74" fmla="*/ 3631 w 4483"/>
              <a:gd name="T75" fmla="*/ 1218 h 3452"/>
              <a:gd name="T76" fmla="*/ 3108 w 4483"/>
              <a:gd name="T77" fmla="*/ 1233 h 3452"/>
              <a:gd name="T78" fmla="*/ 3151 w 4483"/>
              <a:gd name="T79" fmla="*/ 926 h 3452"/>
              <a:gd name="T80" fmla="*/ 3085 w 4483"/>
              <a:gd name="T81" fmla="*/ 1182 h 3452"/>
              <a:gd name="T82" fmla="*/ 3095 w 4483"/>
              <a:gd name="T83" fmla="*/ 1007 h 3452"/>
              <a:gd name="T84" fmla="*/ 3151 w 4483"/>
              <a:gd name="T85" fmla="*/ 926 h 3452"/>
              <a:gd name="T86" fmla="*/ 2707 w 4483"/>
              <a:gd name="T87" fmla="*/ 633 h 3452"/>
              <a:gd name="T88" fmla="*/ 3259 w 4483"/>
              <a:gd name="T89" fmla="*/ 661 h 3452"/>
              <a:gd name="T90" fmla="*/ 3494 w 4483"/>
              <a:gd name="T91" fmla="*/ 814 h 3452"/>
              <a:gd name="T92" fmla="*/ 3750 w 4483"/>
              <a:gd name="T93" fmla="*/ 596 h 3452"/>
              <a:gd name="T94" fmla="*/ 2533 w 4483"/>
              <a:gd name="T95" fmla="*/ 949 h 3452"/>
              <a:gd name="T96" fmla="*/ 1442 w 4483"/>
              <a:gd name="T97" fmla="*/ 1526 h 3452"/>
              <a:gd name="T98" fmla="*/ 774 w 4483"/>
              <a:gd name="T99" fmla="*/ 1874 h 3452"/>
              <a:gd name="T100" fmla="*/ 689 w 4483"/>
              <a:gd name="T101" fmla="*/ 2034 h 3452"/>
              <a:gd name="T102" fmla="*/ 408 w 4483"/>
              <a:gd name="T103" fmla="*/ 2374 h 3452"/>
              <a:gd name="T104" fmla="*/ 783 w 4483"/>
              <a:gd name="T105" fmla="*/ 2256 h 3452"/>
              <a:gd name="T106" fmla="*/ 684 w 4483"/>
              <a:gd name="T107" fmla="*/ 2649 h 3452"/>
              <a:gd name="T108" fmla="*/ 463 w 4483"/>
              <a:gd name="T109" fmla="*/ 2817 h 3452"/>
              <a:gd name="T110" fmla="*/ 1010 w 4483"/>
              <a:gd name="T111" fmla="*/ 2821 h 3452"/>
              <a:gd name="T112" fmla="*/ 3261 w 4483"/>
              <a:gd name="T113" fmla="*/ 1895 h 3452"/>
              <a:gd name="T114" fmla="*/ 4265 w 4483"/>
              <a:gd name="T115" fmla="*/ 1101 h 3452"/>
              <a:gd name="T116" fmla="*/ 3942 w 4483"/>
              <a:gd name="T117" fmla="*/ 975 h 3452"/>
              <a:gd name="T118" fmla="*/ 4053 w 4483"/>
              <a:gd name="T119" fmla="*/ 699 h 3452"/>
              <a:gd name="T120" fmla="*/ 3817 w 4483"/>
              <a:gd name="T121" fmla="*/ 610 h 3452"/>
              <a:gd name="T122" fmla="*/ 3889 w 4483"/>
              <a:gd name="T123" fmla="*/ 385 h 3452"/>
              <a:gd name="T124" fmla="*/ 3549 w 4483"/>
              <a:gd name="T125" fmla="*/ 177 h 3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83" h="3452">
                <a:moveTo>
                  <a:pt x="579" y="2405"/>
                </a:moveTo>
                <a:cubicBezTo>
                  <a:pt x="365" y="2630"/>
                  <a:pt x="365" y="2630"/>
                  <a:pt x="365" y="2630"/>
                </a:cubicBezTo>
                <a:cubicBezTo>
                  <a:pt x="367" y="2635"/>
                  <a:pt x="367" y="2635"/>
                  <a:pt x="367" y="2635"/>
                </a:cubicBezTo>
                <a:cubicBezTo>
                  <a:pt x="586" y="2406"/>
                  <a:pt x="586" y="2406"/>
                  <a:pt x="586" y="2406"/>
                </a:cubicBezTo>
                <a:cubicBezTo>
                  <a:pt x="585" y="2406"/>
                  <a:pt x="584" y="2406"/>
                  <a:pt x="583" y="2406"/>
                </a:cubicBezTo>
                <a:cubicBezTo>
                  <a:pt x="582" y="2406"/>
                  <a:pt x="580" y="2406"/>
                  <a:pt x="579" y="2405"/>
                </a:cubicBezTo>
                <a:moveTo>
                  <a:pt x="627" y="2894"/>
                </a:moveTo>
                <a:cubicBezTo>
                  <a:pt x="647" y="2827"/>
                  <a:pt x="647" y="2827"/>
                  <a:pt x="647" y="2827"/>
                </a:cubicBezTo>
                <a:cubicBezTo>
                  <a:pt x="969" y="2844"/>
                  <a:pt x="969" y="2844"/>
                  <a:pt x="969" y="2844"/>
                </a:cubicBezTo>
                <a:cubicBezTo>
                  <a:pt x="627" y="2894"/>
                  <a:pt x="627" y="2894"/>
                  <a:pt x="627" y="2894"/>
                </a:cubicBezTo>
                <a:moveTo>
                  <a:pt x="976" y="2839"/>
                </a:moveTo>
                <a:cubicBezTo>
                  <a:pt x="983" y="2810"/>
                  <a:pt x="983" y="2810"/>
                  <a:pt x="983" y="2810"/>
                </a:cubicBezTo>
                <a:cubicBezTo>
                  <a:pt x="1005" y="2819"/>
                  <a:pt x="1005" y="2819"/>
                  <a:pt x="1005" y="2819"/>
                </a:cubicBezTo>
                <a:cubicBezTo>
                  <a:pt x="976" y="2839"/>
                  <a:pt x="976" y="2839"/>
                  <a:pt x="976" y="2839"/>
                </a:cubicBezTo>
                <a:moveTo>
                  <a:pt x="684" y="2718"/>
                </a:moveTo>
                <a:cubicBezTo>
                  <a:pt x="689" y="2718"/>
                  <a:pt x="695" y="2717"/>
                  <a:pt x="700" y="2714"/>
                </a:cubicBezTo>
                <a:cubicBezTo>
                  <a:pt x="708" y="2710"/>
                  <a:pt x="713" y="2704"/>
                  <a:pt x="716" y="2696"/>
                </a:cubicBezTo>
                <a:cubicBezTo>
                  <a:pt x="979" y="2808"/>
                  <a:pt x="979" y="2808"/>
                  <a:pt x="979" y="2808"/>
                </a:cubicBezTo>
                <a:cubicBezTo>
                  <a:pt x="971" y="2839"/>
                  <a:pt x="971" y="2839"/>
                  <a:pt x="971" y="2839"/>
                </a:cubicBezTo>
                <a:cubicBezTo>
                  <a:pt x="648" y="2821"/>
                  <a:pt x="648" y="2821"/>
                  <a:pt x="648" y="2821"/>
                </a:cubicBezTo>
                <a:cubicBezTo>
                  <a:pt x="679" y="2718"/>
                  <a:pt x="679" y="2718"/>
                  <a:pt x="679" y="2718"/>
                </a:cubicBezTo>
                <a:cubicBezTo>
                  <a:pt x="680" y="2718"/>
                  <a:pt x="682" y="2718"/>
                  <a:pt x="684" y="2718"/>
                </a:cubicBezTo>
                <a:moveTo>
                  <a:pt x="980" y="2803"/>
                </a:moveTo>
                <a:cubicBezTo>
                  <a:pt x="717" y="2691"/>
                  <a:pt x="717" y="2691"/>
                  <a:pt x="717" y="2691"/>
                </a:cubicBezTo>
                <a:cubicBezTo>
                  <a:pt x="719" y="2686"/>
                  <a:pt x="718" y="2681"/>
                  <a:pt x="717" y="2676"/>
                </a:cubicBezTo>
                <a:cubicBezTo>
                  <a:pt x="1033" y="2588"/>
                  <a:pt x="1033" y="2588"/>
                  <a:pt x="1033" y="2588"/>
                </a:cubicBezTo>
                <a:cubicBezTo>
                  <a:pt x="980" y="2803"/>
                  <a:pt x="980" y="2803"/>
                  <a:pt x="980" y="2803"/>
                </a:cubicBezTo>
                <a:moveTo>
                  <a:pt x="1099" y="2854"/>
                </a:moveTo>
                <a:cubicBezTo>
                  <a:pt x="1015" y="2818"/>
                  <a:pt x="1015" y="2818"/>
                  <a:pt x="1015" y="2818"/>
                </a:cubicBezTo>
                <a:cubicBezTo>
                  <a:pt x="1427" y="2541"/>
                  <a:pt x="1427" y="2541"/>
                  <a:pt x="1427" y="2541"/>
                </a:cubicBezTo>
                <a:cubicBezTo>
                  <a:pt x="1792" y="2658"/>
                  <a:pt x="1792" y="2658"/>
                  <a:pt x="1792" y="2658"/>
                </a:cubicBezTo>
                <a:cubicBezTo>
                  <a:pt x="1100" y="2853"/>
                  <a:pt x="1100" y="2853"/>
                  <a:pt x="1100" y="2853"/>
                </a:cubicBezTo>
                <a:cubicBezTo>
                  <a:pt x="1100" y="2854"/>
                  <a:pt x="1100" y="2854"/>
                  <a:pt x="1100" y="2854"/>
                </a:cubicBezTo>
                <a:cubicBezTo>
                  <a:pt x="1099" y="2854"/>
                  <a:pt x="1099" y="2854"/>
                  <a:pt x="1099" y="2854"/>
                </a:cubicBezTo>
                <a:moveTo>
                  <a:pt x="1010" y="2816"/>
                </a:moveTo>
                <a:cubicBezTo>
                  <a:pt x="984" y="2805"/>
                  <a:pt x="984" y="2805"/>
                  <a:pt x="984" y="2805"/>
                </a:cubicBezTo>
                <a:cubicBezTo>
                  <a:pt x="1039" y="2586"/>
                  <a:pt x="1039" y="2586"/>
                  <a:pt x="1039" y="2586"/>
                </a:cubicBezTo>
                <a:cubicBezTo>
                  <a:pt x="1323" y="2507"/>
                  <a:pt x="1323" y="2507"/>
                  <a:pt x="1323" y="2507"/>
                </a:cubicBezTo>
                <a:cubicBezTo>
                  <a:pt x="1323" y="2508"/>
                  <a:pt x="1323" y="2508"/>
                  <a:pt x="1323" y="2508"/>
                </a:cubicBezTo>
                <a:cubicBezTo>
                  <a:pt x="1421" y="2539"/>
                  <a:pt x="1421" y="2539"/>
                  <a:pt x="1421" y="2539"/>
                </a:cubicBezTo>
                <a:cubicBezTo>
                  <a:pt x="1010" y="2816"/>
                  <a:pt x="1010" y="2816"/>
                  <a:pt x="1010" y="2816"/>
                </a:cubicBezTo>
                <a:moveTo>
                  <a:pt x="1324" y="2506"/>
                </a:moveTo>
                <a:cubicBezTo>
                  <a:pt x="1333" y="2376"/>
                  <a:pt x="1333" y="2376"/>
                  <a:pt x="1333" y="2376"/>
                </a:cubicBezTo>
                <a:cubicBezTo>
                  <a:pt x="1557" y="2448"/>
                  <a:pt x="1557" y="2448"/>
                  <a:pt x="1557" y="2448"/>
                </a:cubicBezTo>
                <a:cubicBezTo>
                  <a:pt x="1427" y="2536"/>
                  <a:pt x="1427" y="2536"/>
                  <a:pt x="1427" y="2536"/>
                </a:cubicBezTo>
                <a:cubicBezTo>
                  <a:pt x="1325" y="2503"/>
                  <a:pt x="1325" y="2503"/>
                  <a:pt x="1325" y="2503"/>
                </a:cubicBezTo>
                <a:cubicBezTo>
                  <a:pt x="1324" y="2506"/>
                  <a:pt x="1324" y="2506"/>
                  <a:pt x="1324" y="2506"/>
                </a:cubicBezTo>
                <a:moveTo>
                  <a:pt x="1109" y="2324"/>
                </a:moveTo>
                <a:cubicBezTo>
                  <a:pt x="1113" y="2324"/>
                  <a:pt x="1116" y="2323"/>
                  <a:pt x="1118" y="2321"/>
                </a:cubicBezTo>
                <a:cubicBezTo>
                  <a:pt x="1123" y="2319"/>
                  <a:pt x="1126" y="2315"/>
                  <a:pt x="1128" y="2310"/>
                </a:cubicBezTo>
                <a:cubicBezTo>
                  <a:pt x="1328" y="2375"/>
                  <a:pt x="1328" y="2375"/>
                  <a:pt x="1328" y="2375"/>
                </a:cubicBezTo>
                <a:cubicBezTo>
                  <a:pt x="1319" y="2503"/>
                  <a:pt x="1319" y="2503"/>
                  <a:pt x="1319" y="2503"/>
                </a:cubicBezTo>
                <a:cubicBezTo>
                  <a:pt x="1040" y="2581"/>
                  <a:pt x="1040" y="2581"/>
                  <a:pt x="1040" y="2581"/>
                </a:cubicBezTo>
                <a:cubicBezTo>
                  <a:pt x="1104" y="2323"/>
                  <a:pt x="1104" y="2323"/>
                  <a:pt x="1104" y="2323"/>
                </a:cubicBezTo>
                <a:cubicBezTo>
                  <a:pt x="1106" y="2323"/>
                  <a:pt x="1108" y="2324"/>
                  <a:pt x="1109" y="2324"/>
                </a:cubicBezTo>
                <a:moveTo>
                  <a:pt x="716" y="2671"/>
                </a:moveTo>
                <a:cubicBezTo>
                  <a:pt x="715" y="2670"/>
                  <a:pt x="715" y="2669"/>
                  <a:pt x="714" y="2668"/>
                </a:cubicBezTo>
                <a:cubicBezTo>
                  <a:pt x="710" y="2660"/>
                  <a:pt x="703" y="2654"/>
                  <a:pt x="695" y="2651"/>
                </a:cubicBezTo>
                <a:cubicBezTo>
                  <a:pt x="777" y="2354"/>
                  <a:pt x="777" y="2354"/>
                  <a:pt x="777" y="2354"/>
                </a:cubicBezTo>
                <a:cubicBezTo>
                  <a:pt x="1090" y="2308"/>
                  <a:pt x="1090" y="2308"/>
                  <a:pt x="1090" y="2308"/>
                </a:cubicBezTo>
                <a:cubicBezTo>
                  <a:pt x="1091" y="2309"/>
                  <a:pt x="1091" y="2311"/>
                  <a:pt x="1092" y="2313"/>
                </a:cubicBezTo>
                <a:cubicBezTo>
                  <a:pt x="1094" y="2317"/>
                  <a:pt x="1097" y="2319"/>
                  <a:pt x="1100" y="2321"/>
                </a:cubicBezTo>
                <a:cubicBezTo>
                  <a:pt x="1035" y="2582"/>
                  <a:pt x="1035" y="2582"/>
                  <a:pt x="1035" y="2582"/>
                </a:cubicBezTo>
                <a:cubicBezTo>
                  <a:pt x="716" y="2671"/>
                  <a:pt x="716" y="2671"/>
                  <a:pt x="716" y="2671"/>
                </a:cubicBezTo>
                <a:moveTo>
                  <a:pt x="1329" y="2370"/>
                </a:moveTo>
                <a:cubicBezTo>
                  <a:pt x="1129" y="2306"/>
                  <a:pt x="1129" y="2306"/>
                  <a:pt x="1129" y="2306"/>
                </a:cubicBezTo>
                <a:cubicBezTo>
                  <a:pt x="1129" y="2302"/>
                  <a:pt x="1128" y="2299"/>
                  <a:pt x="1127" y="2296"/>
                </a:cubicBezTo>
                <a:cubicBezTo>
                  <a:pt x="1341" y="2200"/>
                  <a:pt x="1341" y="2200"/>
                  <a:pt x="1341" y="2200"/>
                </a:cubicBezTo>
                <a:cubicBezTo>
                  <a:pt x="1329" y="2370"/>
                  <a:pt x="1329" y="2370"/>
                  <a:pt x="1329" y="2370"/>
                </a:cubicBezTo>
                <a:moveTo>
                  <a:pt x="811" y="2269"/>
                </a:moveTo>
                <a:cubicBezTo>
                  <a:pt x="816" y="2269"/>
                  <a:pt x="822" y="2268"/>
                  <a:pt x="827" y="2265"/>
                </a:cubicBezTo>
                <a:cubicBezTo>
                  <a:pt x="841" y="2258"/>
                  <a:pt x="848" y="2241"/>
                  <a:pt x="844" y="2226"/>
                </a:cubicBezTo>
                <a:cubicBezTo>
                  <a:pt x="1319" y="2131"/>
                  <a:pt x="1319" y="2131"/>
                  <a:pt x="1319" y="2131"/>
                </a:cubicBezTo>
                <a:cubicBezTo>
                  <a:pt x="1319" y="2131"/>
                  <a:pt x="1319" y="2131"/>
                  <a:pt x="1319" y="2131"/>
                </a:cubicBezTo>
                <a:cubicBezTo>
                  <a:pt x="1325" y="2141"/>
                  <a:pt x="1335" y="2147"/>
                  <a:pt x="1345" y="2148"/>
                </a:cubicBezTo>
                <a:cubicBezTo>
                  <a:pt x="1342" y="2195"/>
                  <a:pt x="1342" y="2195"/>
                  <a:pt x="1342" y="2195"/>
                </a:cubicBezTo>
                <a:cubicBezTo>
                  <a:pt x="1125" y="2292"/>
                  <a:pt x="1125" y="2292"/>
                  <a:pt x="1125" y="2292"/>
                </a:cubicBezTo>
                <a:cubicBezTo>
                  <a:pt x="1121" y="2287"/>
                  <a:pt x="1115" y="2284"/>
                  <a:pt x="1109" y="2284"/>
                </a:cubicBezTo>
                <a:cubicBezTo>
                  <a:pt x="1106" y="2284"/>
                  <a:pt x="1103" y="2285"/>
                  <a:pt x="1100" y="2287"/>
                </a:cubicBezTo>
                <a:cubicBezTo>
                  <a:pt x="1094" y="2290"/>
                  <a:pt x="1090" y="2296"/>
                  <a:pt x="1090" y="2303"/>
                </a:cubicBezTo>
                <a:cubicBezTo>
                  <a:pt x="778" y="2348"/>
                  <a:pt x="778" y="2348"/>
                  <a:pt x="778" y="2348"/>
                </a:cubicBezTo>
                <a:cubicBezTo>
                  <a:pt x="800" y="2268"/>
                  <a:pt x="800" y="2268"/>
                  <a:pt x="800" y="2268"/>
                </a:cubicBezTo>
                <a:cubicBezTo>
                  <a:pt x="804" y="2269"/>
                  <a:pt x="807" y="2269"/>
                  <a:pt x="811" y="2269"/>
                </a:cubicBezTo>
                <a:moveTo>
                  <a:pt x="1801" y="2656"/>
                </a:moveTo>
                <a:cubicBezTo>
                  <a:pt x="1433" y="2538"/>
                  <a:pt x="1433" y="2538"/>
                  <a:pt x="1433" y="2538"/>
                </a:cubicBezTo>
                <a:cubicBezTo>
                  <a:pt x="1562" y="2451"/>
                  <a:pt x="1562" y="2451"/>
                  <a:pt x="1562" y="2451"/>
                </a:cubicBezTo>
                <a:cubicBezTo>
                  <a:pt x="1561" y="2449"/>
                  <a:pt x="1561" y="2449"/>
                  <a:pt x="1561" y="2449"/>
                </a:cubicBezTo>
                <a:cubicBezTo>
                  <a:pt x="2418" y="2086"/>
                  <a:pt x="2418" y="2086"/>
                  <a:pt x="2418" y="2086"/>
                </a:cubicBezTo>
                <a:cubicBezTo>
                  <a:pt x="1801" y="2656"/>
                  <a:pt x="1801" y="2656"/>
                  <a:pt x="1801" y="2656"/>
                </a:cubicBezTo>
                <a:moveTo>
                  <a:pt x="2425" y="2079"/>
                </a:moveTo>
                <a:cubicBezTo>
                  <a:pt x="2425" y="2076"/>
                  <a:pt x="2425" y="2076"/>
                  <a:pt x="2425" y="2076"/>
                </a:cubicBezTo>
                <a:cubicBezTo>
                  <a:pt x="2428" y="2077"/>
                  <a:pt x="2428" y="2077"/>
                  <a:pt x="2428" y="2077"/>
                </a:cubicBezTo>
                <a:cubicBezTo>
                  <a:pt x="2427" y="2079"/>
                  <a:pt x="2427" y="2079"/>
                  <a:pt x="2427" y="2079"/>
                </a:cubicBezTo>
                <a:cubicBezTo>
                  <a:pt x="2425" y="2079"/>
                  <a:pt x="2425" y="2079"/>
                  <a:pt x="2425" y="2079"/>
                </a:cubicBezTo>
                <a:moveTo>
                  <a:pt x="406" y="2347"/>
                </a:moveTo>
                <a:cubicBezTo>
                  <a:pt x="363" y="2341"/>
                  <a:pt x="363" y="2341"/>
                  <a:pt x="363" y="2341"/>
                </a:cubicBezTo>
                <a:cubicBezTo>
                  <a:pt x="594" y="2046"/>
                  <a:pt x="594" y="2046"/>
                  <a:pt x="594" y="2046"/>
                </a:cubicBezTo>
                <a:cubicBezTo>
                  <a:pt x="685" y="2040"/>
                  <a:pt x="685" y="2040"/>
                  <a:pt x="685" y="2040"/>
                </a:cubicBezTo>
                <a:cubicBezTo>
                  <a:pt x="455" y="2327"/>
                  <a:pt x="455" y="2327"/>
                  <a:pt x="455" y="2327"/>
                </a:cubicBezTo>
                <a:cubicBezTo>
                  <a:pt x="450" y="2324"/>
                  <a:pt x="444" y="2323"/>
                  <a:pt x="439" y="2323"/>
                </a:cubicBezTo>
                <a:cubicBezTo>
                  <a:pt x="433" y="2323"/>
                  <a:pt x="428" y="2324"/>
                  <a:pt x="423" y="2327"/>
                </a:cubicBezTo>
                <a:cubicBezTo>
                  <a:pt x="414" y="2331"/>
                  <a:pt x="408" y="2339"/>
                  <a:pt x="406" y="2347"/>
                </a:cubicBezTo>
                <a:moveTo>
                  <a:pt x="470" y="2342"/>
                </a:moveTo>
                <a:cubicBezTo>
                  <a:pt x="469" y="2341"/>
                  <a:pt x="469" y="2341"/>
                  <a:pt x="469" y="2341"/>
                </a:cubicBezTo>
                <a:cubicBezTo>
                  <a:pt x="467" y="2337"/>
                  <a:pt x="463" y="2333"/>
                  <a:pt x="459" y="2330"/>
                </a:cubicBezTo>
                <a:cubicBezTo>
                  <a:pt x="692" y="2039"/>
                  <a:pt x="692" y="2039"/>
                  <a:pt x="692" y="2039"/>
                </a:cubicBezTo>
                <a:cubicBezTo>
                  <a:pt x="792" y="2032"/>
                  <a:pt x="792" y="2032"/>
                  <a:pt x="792" y="2032"/>
                </a:cubicBezTo>
                <a:cubicBezTo>
                  <a:pt x="805" y="2201"/>
                  <a:pt x="805" y="2201"/>
                  <a:pt x="805" y="2201"/>
                </a:cubicBezTo>
                <a:cubicBezTo>
                  <a:pt x="801" y="2201"/>
                  <a:pt x="798" y="2202"/>
                  <a:pt x="795" y="2204"/>
                </a:cubicBezTo>
                <a:cubicBezTo>
                  <a:pt x="781" y="2211"/>
                  <a:pt x="774" y="2226"/>
                  <a:pt x="777" y="2241"/>
                </a:cubicBezTo>
                <a:cubicBezTo>
                  <a:pt x="470" y="2342"/>
                  <a:pt x="470" y="2342"/>
                  <a:pt x="470" y="2342"/>
                </a:cubicBezTo>
                <a:moveTo>
                  <a:pt x="1560" y="2444"/>
                </a:moveTo>
                <a:cubicBezTo>
                  <a:pt x="1334" y="2371"/>
                  <a:pt x="1334" y="2371"/>
                  <a:pt x="1334" y="2371"/>
                </a:cubicBezTo>
                <a:cubicBezTo>
                  <a:pt x="1346" y="2198"/>
                  <a:pt x="1346" y="2198"/>
                  <a:pt x="1346" y="2198"/>
                </a:cubicBezTo>
                <a:cubicBezTo>
                  <a:pt x="1751" y="2017"/>
                  <a:pt x="1751" y="2017"/>
                  <a:pt x="1751" y="2017"/>
                </a:cubicBezTo>
                <a:cubicBezTo>
                  <a:pt x="2417" y="2082"/>
                  <a:pt x="2417" y="2082"/>
                  <a:pt x="2417" y="2082"/>
                </a:cubicBezTo>
                <a:cubicBezTo>
                  <a:pt x="1560" y="2444"/>
                  <a:pt x="1560" y="2444"/>
                  <a:pt x="1560" y="2444"/>
                </a:cubicBezTo>
                <a:moveTo>
                  <a:pt x="1347" y="2192"/>
                </a:moveTo>
                <a:cubicBezTo>
                  <a:pt x="1350" y="2148"/>
                  <a:pt x="1350" y="2148"/>
                  <a:pt x="1350" y="2148"/>
                </a:cubicBezTo>
                <a:cubicBezTo>
                  <a:pt x="1354" y="2148"/>
                  <a:pt x="1358" y="2147"/>
                  <a:pt x="1362" y="2145"/>
                </a:cubicBezTo>
                <a:cubicBezTo>
                  <a:pt x="1373" y="2139"/>
                  <a:pt x="1379" y="2127"/>
                  <a:pt x="1378" y="2115"/>
                </a:cubicBezTo>
                <a:cubicBezTo>
                  <a:pt x="1655" y="2013"/>
                  <a:pt x="1655" y="2013"/>
                  <a:pt x="1655" y="2013"/>
                </a:cubicBezTo>
                <a:cubicBezTo>
                  <a:pt x="1744" y="2014"/>
                  <a:pt x="1744" y="2014"/>
                  <a:pt x="1744" y="2014"/>
                </a:cubicBezTo>
                <a:cubicBezTo>
                  <a:pt x="1347" y="2192"/>
                  <a:pt x="1347" y="2192"/>
                  <a:pt x="1347" y="2192"/>
                </a:cubicBezTo>
                <a:moveTo>
                  <a:pt x="1378" y="2110"/>
                </a:moveTo>
                <a:cubicBezTo>
                  <a:pt x="1377" y="2107"/>
                  <a:pt x="1376" y="2105"/>
                  <a:pt x="1375" y="2102"/>
                </a:cubicBezTo>
                <a:cubicBezTo>
                  <a:pt x="1372" y="2096"/>
                  <a:pt x="1367" y="2092"/>
                  <a:pt x="1361" y="2089"/>
                </a:cubicBezTo>
                <a:cubicBezTo>
                  <a:pt x="1388" y="2009"/>
                  <a:pt x="1388" y="2009"/>
                  <a:pt x="1388" y="2009"/>
                </a:cubicBezTo>
                <a:cubicBezTo>
                  <a:pt x="1641" y="2013"/>
                  <a:pt x="1641" y="2013"/>
                  <a:pt x="1641" y="2013"/>
                </a:cubicBezTo>
                <a:cubicBezTo>
                  <a:pt x="1378" y="2110"/>
                  <a:pt x="1378" y="2110"/>
                  <a:pt x="1378" y="2110"/>
                </a:cubicBezTo>
                <a:moveTo>
                  <a:pt x="1114" y="2033"/>
                </a:moveTo>
                <a:cubicBezTo>
                  <a:pt x="1058" y="2012"/>
                  <a:pt x="1058" y="2012"/>
                  <a:pt x="1058" y="2012"/>
                </a:cubicBezTo>
                <a:cubicBezTo>
                  <a:pt x="1138" y="2006"/>
                  <a:pt x="1138" y="2006"/>
                  <a:pt x="1138" y="2006"/>
                </a:cubicBezTo>
                <a:cubicBezTo>
                  <a:pt x="1139" y="2007"/>
                  <a:pt x="1139" y="2008"/>
                  <a:pt x="1140" y="2010"/>
                </a:cubicBezTo>
                <a:cubicBezTo>
                  <a:pt x="1141" y="2011"/>
                  <a:pt x="1141" y="2012"/>
                  <a:pt x="1142" y="2013"/>
                </a:cubicBezTo>
                <a:cubicBezTo>
                  <a:pt x="1114" y="2033"/>
                  <a:pt x="1114" y="2033"/>
                  <a:pt x="1114" y="2033"/>
                </a:cubicBezTo>
                <a:moveTo>
                  <a:pt x="1159" y="2021"/>
                </a:moveTo>
                <a:cubicBezTo>
                  <a:pt x="1162" y="2021"/>
                  <a:pt x="1166" y="2020"/>
                  <a:pt x="1169" y="2019"/>
                </a:cubicBezTo>
                <a:cubicBezTo>
                  <a:pt x="1174" y="2016"/>
                  <a:pt x="1178" y="2011"/>
                  <a:pt x="1180" y="2006"/>
                </a:cubicBezTo>
                <a:cubicBezTo>
                  <a:pt x="1383" y="2009"/>
                  <a:pt x="1383" y="2009"/>
                  <a:pt x="1383" y="2009"/>
                </a:cubicBezTo>
                <a:cubicBezTo>
                  <a:pt x="1357" y="2087"/>
                  <a:pt x="1357" y="2087"/>
                  <a:pt x="1357" y="2087"/>
                </a:cubicBezTo>
                <a:cubicBezTo>
                  <a:pt x="1354" y="2086"/>
                  <a:pt x="1350" y="2086"/>
                  <a:pt x="1347" y="2086"/>
                </a:cubicBezTo>
                <a:cubicBezTo>
                  <a:pt x="1342" y="2086"/>
                  <a:pt x="1337" y="2087"/>
                  <a:pt x="1333" y="2089"/>
                </a:cubicBezTo>
                <a:cubicBezTo>
                  <a:pt x="1325" y="2093"/>
                  <a:pt x="1320" y="2100"/>
                  <a:pt x="1317" y="2108"/>
                </a:cubicBezTo>
                <a:cubicBezTo>
                  <a:pt x="1313" y="2106"/>
                  <a:pt x="1313" y="2106"/>
                  <a:pt x="1313" y="2106"/>
                </a:cubicBezTo>
                <a:cubicBezTo>
                  <a:pt x="1313" y="2108"/>
                  <a:pt x="1312" y="2109"/>
                  <a:pt x="1312" y="2111"/>
                </a:cubicBezTo>
                <a:cubicBezTo>
                  <a:pt x="1316" y="2113"/>
                  <a:pt x="1316" y="2113"/>
                  <a:pt x="1316" y="2113"/>
                </a:cubicBezTo>
                <a:cubicBezTo>
                  <a:pt x="1315" y="2117"/>
                  <a:pt x="1316" y="2122"/>
                  <a:pt x="1317" y="2127"/>
                </a:cubicBezTo>
                <a:cubicBezTo>
                  <a:pt x="843" y="2221"/>
                  <a:pt x="843" y="2221"/>
                  <a:pt x="843" y="2221"/>
                </a:cubicBezTo>
                <a:cubicBezTo>
                  <a:pt x="1057" y="2077"/>
                  <a:pt x="1057" y="2077"/>
                  <a:pt x="1057" y="2077"/>
                </a:cubicBezTo>
                <a:cubicBezTo>
                  <a:pt x="1055" y="2076"/>
                  <a:pt x="1053" y="2076"/>
                  <a:pt x="1051" y="2075"/>
                </a:cubicBezTo>
                <a:cubicBezTo>
                  <a:pt x="840" y="2217"/>
                  <a:pt x="840" y="2217"/>
                  <a:pt x="840" y="2217"/>
                </a:cubicBezTo>
                <a:cubicBezTo>
                  <a:pt x="834" y="2206"/>
                  <a:pt x="822" y="2200"/>
                  <a:pt x="811" y="2200"/>
                </a:cubicBezTo>
                <a:cubicBezTo>
                  <a:pt x="810" y="2200"/>
                  <a:pt x="810" y="2200"/>
                  <a:pt x="810" y="2200"/>
                </a:cubicBezTo>
                <a:cubicBezTo>
                  <a:pt x="797" y="2031"/>
                  <a:pt x="797" y="2031"/>
                  <a:pt x="797" y="2031"/>
                </a:cubicBezTo>
                <a:cubicBezTo>
                  <a:pt x="1046" y="2013"/>
                  <a:pt x="1046" y="2013"/>
                  <a:pt x="1046" y="2013"/>
                </a:cubicBezTo>
                <a:cubicBezTo>
                  <a:pt x="1109" y="2036"/>
                  <a:pt x="1109" y="2036"/>
                  <a:pt x="1109" y="2036"/>
                </a:cubicBezTo>
                <a:cubicBezTo>
                  <a:pt x="1088" y="2050"/>
                  <a:pt x="1088" y="2050"/>
                  <a:pt x="1088" y="2050"/>
                </a:cubicBezTo>
                <a:cubicBezTo>
                  <a:pt x="1088" y="2052"/>
                  <a:pt x="1087" y="2055"/>
                  <a:pt x="1087" y="2057"/>
                </a:cubicBezTo>
                <a:cubicBezTo>
                  <a:pt x="1114" y="2038"/>
                  <a:pt x="1114" y="2038"/>
                  <a:pt x="1114" y="2038"/>
                </a:cubicBezTo>
                <a:cubicBezTo>
                  <a:pt x="1283" y="2100"/>
                  <a:pt x="1283" y="2100"/>
                  <a:pt x="1283" y="2100"/>
                </a:cubicBezTo>
                <a:cubicBezTo>
                  <a:pt x="1283" y="2099"/>
                  <a:pt x="1284" y="2097"/>
                  <a:pt x="1285" y="2096"/>
                </a:cubicBezTo>
                <a:cubicBezTo>
                  <a:pt x="1119" y="2035"/>
                  <a:pt x="1119" y="2035"/>
                  <a:pt x="1119" y="2035"/>
                </a:cubicBezTo>
                <a:cubicBezTo>
                  <a:pt x="1146" y="2017"/>
                  <a:pt x="1146" y="2017"/>
                  <a:pt x="1146" y="2017"/>
                </a:cubicBezTo>
                <a:cubicBezTo>
                  <a:pt x="1150" y="2020"/>
                  <a:pt x="1154" y="2021"/>
                  <a:pt x="1159" y="2021"/>
                </a:cubicBezTo>
                <a:moveTo>
                  <a:pt x="1748" y="2009"/>
                </a:moveTo>
                <a:cubicBezTo>
                  <a:pt x="1668" y="2008"/>
                  <a:pt x="1668" y="2008"/>
                  <a:pt x="1668" y="2008"/>
                </a:cubicBezTo>
                <a:cubicBezTo>
                  <a:pt x="1768" y="1971"/>
                  <a:pt x="1768" y="1971"/>
                  <a:pt x="1768" y="1971"/>
                </a:cubicBezTo>
                <a:cubicBezTo>
                  <a:pt x="1748" y="2009"/>
                  <a:pt x="1748" y="2009"/>
                  <a:pt x="1748" y="2009"/>
                </a:cubicBezTo>
                <a:moveTo>
                  <a:pt x="696" y="2034"/>
                </a:moveTo>
                <a:cubicBezTo>
                  <a:pt x="756" y="1960"/>
                  <a:pt x="756" y="1960"/>
                  <a:pt x="756" y="1960"/>
                </a:cubicBezTo>
                <a:cubicBezTo>
                  <a:pt x="761" y="1962"/>
                  <a:pt x="768" y="1963"/>
                  <a:pt x="774" y="1963"/>
                </a:cubicBezTo>
                <a:cubicBezTo>
                  <a:pt x="778" y="1963"/>
                  <a:pt x="783" y="1963"/>
                  <a:pt x="787" y="1962"/>
                </a:cubicBezTo>
                <a:cubicBezTo>
                  <a:pt x="792" y="2027"/>
                  <a:pt x="792" y="2027"/>
                  <a:pt x="792" y="2027"/>
                </a:cubicBezTo>
                <a:cubicBezTo>
                  <a:pt x="696" y="2034"/>
                  <a:pt x="696" y="2034"/>
                  <a:pt x="696" y="2034"/>
                </a:cubicBezTo>
                <a:moveTo>
                  <a:pt x="797" y="2026"/>
                </a:moveTo>
                <a:cubicBezTo>
                  <a:pt x="792" y="1960"/>
                  <a:pt x="792" y="1960"/>
                  <a:pt x="792" y="1960"/>
                </a:cubicBezTo>
                <a:cubicBezTo>
                  <a:pt x="793" y="1959"/>
                  <a:pt x="794" y="1959"/>
                  <a:pt x="795" y="1958"/>
                </a:cubicBezTo>
                <a:cubicBezTo>
                  <a:pt x="807" y="1952"/>
                  <a:pt x="815" y="1941"/>
                  <a:pt x="817" y="1928"/>
                </a:cubicBezTo>
                <a:cubicBezTo>
                  <a:pt x="1035" y="2009"/>
                  <a:pt x="1035" y="2009"/>
                  <a:pt x="1035" y="2009"/>
                </a:cubicBezTo>
                <a:cubicBezTo>
                  <a:pt x="797" y="2026"/>
                  <a:pt x="797" y="2026"/>
                  <a:pt x="797" y="2026"/>
                </a:cubicBezTo>
                <a:moveTo>
                  <a:pt x="2420" y="2077"/>
                </a:moveTo>
                <a:cubicBezTo>
                  <a:pt x="1752" y="2012"/>
                  <a:pt x="1752" y="2012"/>
                  <a:pt x="1752" y="2012"/>
                </a:cubicBezTo>
                <a:cubicBezTo>
                  <a:pt x="1775" y="1968"/>
                  <a:pt x="1775" y="1968"/>
                  <a:pt x="1775" y="1968"/>
                </a:cubicBezTo>
                <a:cubicBezTo>
                  <a:pt x="1978" y="1894"/>
                  <a:pt x="1978" y="1894"/>
                  <a:pt x="1978" y="1894"/>
                </a:cubicBezTo>
                <a:cubicBezTo>
                  <a:pt x="1984" y="1904"/>
                  <a:pt x="1994" y="1910"/>
                  <a:pt x="2005" y="1910"/>
                </a:cubicBezTo>
                <a:cubicBezTo>
                  <a:pt x="2010" y="1910"/>
                  <a:pt x="2015" y="1909"/>
                  <a:pt x="2020" y="1906"/>
                </a:cubicBezTo>
                <a:cubicBezTo>
                  <a:pt x="2025" y="1903"/>
                  <a:pt x="2030" y="1899"/>
                  <a:pt x="2032" y="1894"/>
                </a:cubicBezTo>
                <a:cubicBezTo>
                  <a:pt x="2420" y="2073"/>
                  <a:pt x="2420" y="2073"/>
                  <a:pt x="2420" y="2073"/>
                </a:cubicBezTo>
                <a:cubicBezTo>
                  <a:pt x="2420" y="2077"/>
                  <a:pt x="2420" y="2077"/>
                  <a:pt x="2420" y="2077"/>
                </a:cubicBezTo>
                <a:moveTo>
                  <a:pt x="3224" y="1578"/>
                </a:moveTo>
                <a:cubicBezTo>
                  <a:pt x="3369" y="1521"/>
                  <a:pt x="3369" y="1521"/>
                  <a:pt x="3369" y="1521"/>
                </a:cubicBezTo>
                <a:cubicBezTo>
                  <a:pt x="3257" y="1891"/>
                  <a:pt x="3257" y="1891"/>
                  <a:pt x="3257" y="1891"/>
                </a:cubicBezTo>
                <a:cubicBezTo>
                  <a:pt x="2438" y="2076"/>
                  <a:pt x="2438" y="2076"/>
                  <a:pt x="2438" y="2076"/>
                </a:cubicBezTo>
                <a:cubicBezTo>
                  <a:pt x="3223" y="1576"/>
                  <a:pt x="3223" y="1576"/>
                  <a:pt x="3223" y="1576"/>
                </a:cubicBezTo>
                <a:cubicBezTo>
                  <a:pt x="3224" y="1578"/>
                  <a:pt x="3224" y="1578"/>
                  <a:pt x="3224" y="1578"/>
                </a:cubicBezTo>
                <a:moveTo>
                  <a:pt x="1046" y="2008"/>
                </a:moveTo>
                <a:cubicBezTo>
                  <a:pt x="818" y="1924"/>
                  <a:pt x="818" y="1924"/>
                  <a:pt x="818" y="1924"/>
                </a:cubicBezTo>
                <a:cubicBezTo>
                  <a:pt x="819" y="1915"/>
                  <a:pt x="817" y="1906"/>
                  <a:pt x="813" y="1898"/>
                </a:cubicBezTo>
                <a:cubicBezTo>
                  <a:pt x="811" y="1895"/>
                  <a:pt x="809" y="1891"/>
                  <a:pt x="806" y="1888"/>
                </a:cubicBezTo>
                <a:cubicBezTo>
                  <a:pt x="1077" y="1489"/>
                  <a:pt x="1077" y="1489"/>
                  <a:pt x="1077" y="1489"/>
                </a:cubicBezTo>
                <a:cubicBezTo>
                  <a:pt x="1434" y="1530"/>
                  <a:pt x="1434" y="1530"/>
                  <a:pt x="1434" y="1530"/>
                </a:cubicBezTo>
                <a:cubicBezTo>
                  <a:pt x="1363" y="1652"/>
                  <a:pt x="1363" y="1652"/>
                  <a:pt x="1363" y="1652"/>
                </a:cubicBezTo>
                <a:cubicBezTo>
                  <a:pt x="1365" y="1652"/>
                  <a:pt x="1367" y="1651"/>
                  <a:pt x="1370" y="1651"/>
                </a:cubicBezTo>
                <a:cubicBezTo>
                  <a:pt x="1439" y="1531"/>
                  <a:pt x="1439" y="1531"/>
                  <a:pt x="1439" y="1531"/>
                </a:cubicBezTo>
                <a:cubicBezTo>
                  <a:pt x="1541" y="1542"/>
                  <a:pt x="1541" y="1542"/>
                  <a:pt x="1541" y="1542"/>
                </a:cubicBezTo>
                <a:cubicBezTo>
                  <a:pt x="1385" y="2004"/>
                  <a:pt x="1385" y="2004"/>
                  <a:pt x="1385" y="2004"/>
                </a:cubicBezTo>
                <a:cubicBezTo>
                  <a:pt x="1180" y="2001"/>
                  <a:pt x="1180" y="2001"/>
                  <a:pt x="1180" y="2001"/>
                </a:cubicBezTo>
                <a:cubicBezTo>
                  <a:pt x="1180" y="1997"/>
                  <a:pt x="1180" y="1993"/>
                  <a:pt x="1178" y="1990"/>
                </a:cubicBezTo>
                <a:cubicBezTo>
                  <a:pt x="1177" y="1988"/>
                  <a:pt x="1176" y="1987"/>
                  <a:pt x="1175" y="1986"/>
                </a:cubicBezTo>
                <a:cubicBezTo>
                  <a:pt x="1340" y="1701"/>
                  <a:pt x="1340" y="1701"/>
                  <a:pt x="1340" y="1701"/>
                </a:cubicBezTo>
                <a:cubicBezTo>
                  <a:pt x="1339" y="1699"/>
                  <a:pt x="1339" y="1697"/>
                  <a:pt x="1338" y="1695"/>
                </a:cubicBezTo>
                <a:cubicBezTo>
                  <a:pt x="1171" y="1982"/>
                  <a:pt x="1171" y="1982"/>
                  <a:pt x="1171" y="1982"/>
                </a:cubicBezTo>
                <a:cubicBezTo>
                  <a:pt x="1168" y="1980"/>
                  <a:pt x="1163" y="1978"/>
                  <a:pt x="1159" y="1978"/>
                </a:cubicBezTo>
                <a:cubicBezTo>
                  <a:pt x="1155" y="1978"/>
                  <a:pt x="1152" y="1979"/>
                  <a:pt x="1149" y="1981"/>
                </a:cubicBezTo>
                <a:cubicBezTo>
                  <a:pt x="1141" y="1985"/>
                  <a:pt x="1137" y="1993"/>
                  <a:pt x="1138" y="2001"/>
                </a:cubicBezTo>
                <a:cubicBezTo>
                  <a:pt x="1046" y="2008"/>
                  <a:pt x="1046" y="2008"/>
                  <a:pt x="1046" y="2008"/>
                </a:cubicBezTo>
                <a:moveTo>
                  <a:pt x="2429" y="2072"/>
                </a:moveTo>
                <a:cubicBezTo>
                  <a:pt x="2426" y="2071"/>
                  <a:pt x="2426" y="2071"/>
                  <a:pt x="2426" y="2071"/>
                </a:cubicBezTo>
                <a:cubicBezTo>
                  <a:pt x="2498" y="1653"/>
                  <a:pt x="2498" y="1653"/>
                  <a:pt x="2498" y="1653"/>
                </a:cubicBezTo>
                <a:cubicBezTo>
                  <a:pt x="2501" y="1652"/>
                  <a:pt x="2505" y="1651"/>
                  <a:pt x="2509" y="1649"/>
                </a:cubicBezTo>
                <a:cubicBezTo>
                  <a:pt x="2523" y="1642"/>
                  <a:pt x="2529" y="1624"/>
                  <a:pt x="2523" y="1609"/>
                </a:cubicBezTo>
                <a:cubicBezTo>
                  <a:pt x="2705" y="1480"/>
                  <a:pt x="2705" y="1480"/>
                  <a:pt x="2705" y="1480"/>
                </a:cubicBezTo>
                <a:cubicBezTo>
                  <a:pt x="2755" y="1486"/>
                  <a:pt x="2755" y="1486"/>
                  <a:pt x="2755" y="1486"/>
                </a:cubicBezTo>
                <a:cubicBezTo>
                  <a:pt x="2429" y="2072"/>
                  <a:pt x="2429" y="2072"/>
                  <a:pt x="2429" y="2072"/>
                </a:cubicBezTo>
                <a:moveTo>
                  <a:pt x="2755" y="1481"/>
                </a:moveTo>
                <a:cubicBezTo>
                  <a:pt x="2712" y="1476"/>
                  <a:pt x="2712" y="1476"/>
                  <a:pt x="2712" y="1476"/>
                </a:cubicBezTo>
                <a:cubicBezTo>
                  <a:pt x="2799" y="1414"/>
                  <a:pt x="2799" y="1414"/>
                  <a:pt x="2799" y="1414"/>
                </a:cubicBezTo>
                <a:cubicBezTo>
                  <a:pt x="2755" y="1481"/>
                  <a:pt x="2755" y="1481"/>
                  <a:pt x="2755" y="1481"/>
                </a:cubicBezTo>
                <a:moveTo>
                  <a:pt x="2027" y="1747"/>
                </a:moveTo>
                <a:cubicBezTo>
                  <a:pt x="2072" y="1410"/>
                  <a:pt x="2072" y="1410"/>
                  <a:pt x="2072" y="1410"/>
                </a:cubicBezTo>
                <a:cubicBezTo>
                  <a:pt x="2074" y="1407"/>
                  <a:pt x="2074" y="1407"/>
                  <a:pt x="2074" y="1407"/>
                </a:cubicBezTo>
                <a:cubicBezTo>
                  <a:pt x="2077" y="1407"/>
                  <a:pt x="2077" y="1407"/>
                  <a:pt x="2077" y="1407"/>
                </a:cubicBezTo>
                <a:cubicBezTo>
                  <a:pt x="2375" y="1559"/>
                  <a:pt x="2375" y="1559"/>
                  <a:pt x="2375" y="1559"/>
                </a:cubicBezTo>
                <a:cubicBezTo>
                  <a:pt x="2375" y="1557"/>
                  <a:pt x="2375" y="1556"/>
                  <a:pt x="2376" y="1554"/>
                </a:cubicBezTo>
                <a:cubicBezTo>
                  <a:pt x="2091" y="1409"/>
                  <a:pt x="2091" y="1409"/>
                  <a:pt x="2091" y="1409"/>
                </a:cubicBezTo>
                <a:cubicBezTo>
                  <a:pt x="2698" y="1479"/>
                  <a:pt x="2698" y="1479"/>
                  <a:pt x="2698" y="1479"/>
                </a:cubicBezTo>
                <a:cubicBezTo>
                  <a:pt x="2520" y="1604"/>
                  <a:pt x="2520" y="1604"/>
                  <a:pt x="2520" y="1604"/>
                </a:cubicBezTo>
                <a:cubicBezTo>
                  <a:pt x="2514" y="1595"/>
                  <a:pt x="2504" y="1590"/>
                  <a:pt x="2494" y="1590"/>
                </a:cubicBezTo>
                <a:cubicBezTo>
                  <a:pt x="2489" y="1590"/>
                  <a:pt x="2484" y="1591"/>
                  <a:pt x="2480" y="1594"/>
                </a:cubicBezTo>
                <a:cubicBezTo>
                  <a:pt x="2476" y="1596"/>
                  <a:pt x="2472" y="1599"/>
                  <a:pt x="2470" y="1602"/>
                </a:cubicBezTo>
                <a:cubicBezTo>
                  <a:pt x="2419" y="1576"/>
                  <a:pt x="2419" y="1576"/>
                  <a:pt x="2419" y="1576"/>
                </a:cubicBezTo>
                <a:cubicBezTo>
                  <a:pt x="2418" y="1578"/>
                  <a:pt x="2417" y="1579"/>
                  <a:pt x="2416" y="1580"/>
                </a:cubicBezTo>
                <a:cubicBezTo>
                  <a:pt x="2467" y="1606"/>
                  <a:pt x="2467" y="1606"/>
                  <a:pt x="2467" y="1606"/>
                </a:cubicBezTo>
                <a:cubicBezTo>
                  <a:pt x="2462" y="1615"/>
                  <a:pt x="2461" y="1626"/>
                  <a:pt x="2466" y="1636"/>
                </a:cubicBezTo>
                <a:cubicBezTo>
                  <a:pt x="2472" y="1646"/>
                  <a:pt x="2482" y="1652"/>
                  <a:pt x="2492" y="1653"/>
                </a:cubicBezTo>
                <a:cubicBezTo>
                  <a:pt x="2421" y="2068"/>
                  <a:pt x="2421" y="2068"/>
                  <a:pt x="2421" y="2068"/>
                </a:cubicBezTo>
                <a:cubicBezTo>
                  <a:pt x="2034" y="1889"/>
                  <a:pt x="2034" y="1889"/>
                  <a:pt x="2034" y="1889"/>
                </a:cubicBezTo>
                <a:cubicBezTo>
                  <a:pt x="2037" y="1881"/>
                  <a:pt x="2037" y="1872"/>
                  <a:pt x="2033" y="1864"/>
                </a:cubicBezTo>
                <a:cubicBezTo>
                  <a:pt x="2029" y="1856"/>
                  <a:pt x="2022" y="1851"/>
                  <a:pt x="2014" y="1848"/>
                </a:cubicBezTo>
                <a:cubicBezTo>
                  <a:pt x="2022" y="1788"/>
                  <a:pt x="2022" y="1788"/>
                  <a:pt x="2022" y="1788"/>
                </a:cubicBezTo>
                <a:cubicBezTo>
                  <a:pt x="2022" y="1788"/>
                  <a:pt x="2022" y="1788"/>
                  <a:pt x="2022" y="1788"/>
                </a:cubicBezTo>
                <a:cubicBezTo>
                  <a:pt x="2020" y="1789"/>
                  <a:pt x="2019" y="1789"/>
                  <a:pt x="2017" y="1790"/>
                </a:cubicBezTo>
                <a:cubicBezTo>
                  <a:pt x="2009" y="1847"/>
                  <a:pt x="2009" y="1847"/>
                  <a:pt x="2009" y="1847"/>
                </a:cubicBezTo>
                <a:cubicBezTo>
                  <a:pt x="2008" y="1847"/>
                  <a:pt x="2006" y="1847"/>
                  <a:pt x="2005" y="1847"/>
                </a:cubicBezTo>
                <a:cubicBezTo>
                  <a:pt x="2000" y="1847"/>
                  <a:pt x="1995" y="1848"/>
                  <a:pt x="1991" y="1851"/>
                </a:cubicBezTo>
                <a:cubicBezTo>
                  <a:pt x="1976" y="1858"/>
                  <a:pt x="1970" y="1875"/>
                  <a:pt x="1976" y="1889"/>
                </a:cubicBezTo>
                <a:cubicBezTo>
                  <a:pt x="1779" y="1962"/>
                  <a:pt x="1779" y="1962"/>
                  <a:pt x="1779" y="1962"/>
                </a:cubicBezTo>
                <a:cubicBezTo>
                  <a:pt x="2065" y="1422"/>
                  <a:pt x="2065" y="1422"/>
                  <a:pt x="2065" y="1422"/>
                </a:cubicBezTo>
                <a:cubicBezTo>
                  <a:pt x="2023" y="1744"/>
                  <a:pt x="2023" y="1744"/>
                  <a:pt x="2023" y="1744"/>
                </a:cubicBezTo>
                <a:cubicBezTo>
                  <a:pt x="2025" y="1745"/>
                  <a:pt x="2026" y="1746"/>
                  <a:pt x="2027" y="1747"/>
                </a:cubicBezTo>
                <a:moveTo>
                  <a:pt x="1546" y="1543"/>
                </a:moveTo>
                <a:cubicBezTo>
                  <a:pt x="1547" y="1541"/>
                  <a:pt x="1547" y="1541"/>
                  <a:pt x="1547" y="1541"/>
                </a:cubicBezTo>
                <a:cubicBezTo>
                  <a:pt x="2068" y="1403"/>
                  <a:pt x="2068" y="1403"/>
                  <a:pt x="2068" y="1403"/>
                </a:cubicBezTo>
                <a:cubicBezTo>
                  <a:pt x="2067" y="1408"/>
                  <a:pt x="2067" y="1408"/>
                  <a:pt x="2067" y="1408"/>
                </a:cubicBezTo>
                <a:cubicBezTo>
                  <a:pt x="1772" y="1964"/>
                  <a:pt x="1772" y="1964"/>
                  <a:pt x="1772" y="1964"/>
                </a:cubicBezTo>
                <a:cubicBezTo>
                  <a:pt x="1654" y="2008"/>
                  <a:pt x="1654" y="2008"/>
                  <a:pt x="1654" y="2008"/>
                </a:cubicBezTo>
                <a:cubicBezTo>
                  <a:pt x="1390" y="2004"/>
                  <a:pt x="1390" y="2004"/>
                  <a:pt x="1390" y="2004"/>
                </a:cubicBezTo>
                <a:cubicBezTo>
                  <a:pt x="1546" y="1543"/>
                  <a:pt x="1546" y="1543"/>
                  <a:pt x="1546" y="1543"/>
                </a:cubicBezTo>
                <a:cubicBezTo>
                  <a:pt x="1546" y="1543"/>
                  <a:pt x="1546" y="1543"/>
                  <a:pt x="1546" y="1543"/>
                </a:cubicBezTo>
                <a:moveTo>
                  <a:pt x="3224" y="1573"/>
                </a:moveTo>
                <a:cubicBezTo>
                  <a:pt x="3292" y="1347"/>
                  <a:pt x="3292" y="1347"/>
                  <a:pt x="3292" y="1347"/>
                </a:cubicBezTo>
                <a:cubicBezTo>
                  <a:pt x="3404" y="1413"/>
                  <a:pt x="3404" y="1413"/>
                  <a:pt x="3404" y="1413"/>
                </a:cubicBezTo>
                <a:cubicBezTo>
                  <a:pt x="3402" y="1412"/>
                  <a:pt x="3402" y="1412"/>
                  <a:pt x="3402" y="1412"/>
                </a:cubicBezTo>
                <a:cubicBezTo>
                  <a:pt x="3371" y="1515"/>
                  <a:pt x="3371" y="1515"/>
                  <a:pt x="3371" y="1515"/>
                </a:cubicBezTo>
                <a:cubicBezTo>
                  <a:pt x="3224" y="1573"/>
                  <a:pt x="3224" y="1573"/>
                  <a:pt x="3224" y="1573"/>
                </a:cubicBezTo>
                <a:moveTo>
                  <a:pt x="3264" y="1885"/>
                </a:moveTo>
                <a:cubicBezTo>
                  <a:pt x="3375" y="1518"/>
                  <a:pt x="3375" y="1518"/>
                  <a:pt x="3375" y="1518"/>
                </a:cubicBezTo>
                <a:cubicBezTo>
                  <a:pt x="3837" y="1336"/>
                  <a:pt x="3837" y="1336"/>
                  <a:pt x="3837" y="1336"/>
                </a:cubicBezTo>
                <a:cubicBezTo>
                  <a:pt x="3818" y="1426"/>
                  <a:pt x="3818" y="1426"/>
                  <a:pt x="3818" y="1426"/>
                </a:cubicBezTo>
                <a:cubicBezTo>
                  <a:pt x="3818" y="1426"/>
                  <a:pt x="3818" y="1426"/>
                  <a:pt x="3818" y="1426"/>
                </a:cubicBezTo>
                <a:cubicBezTo>
                  <a:pt x="3817" y="1426"/>
                  <a:pt x="3817" y="1426"/>
                  <a:pt x="3817" y="1426"/>
                </a:cubicBezTo>
                <a:cubicBezTo>
                  <a:pt x="3264" y="1885"/>
                  <a:pt x="3264" y="1885"/>
                  <a:pt x="3264" y="1885"/>
                </a:cubicBezTo>
                <a:moveTo>
                  <a:pt x="3843" y="1328"/>
                </a:moveTo>
                <a:cubicBezTo>
                  <a:pt x="3848" y="1305"/>
                  <a:pt x="3848" y="1305"/>
                  <a:pt x="3848" y="1305"/>
                </a:cubicBezTo>
                <a:cubicBezTo>
                  <a:pt x="3876" y="1315"/>
                  <a:pt x="3876" y="1315"/>
                  <a:pt x="3876" y="1315"/>
                </a:cubicBezTo>
                <a:cubicBezTo>
                  <a:pt x="3843" y="1328"/>
                  <a:pt x="3843" y="1328"/>
                  <a:pt x="3843" y="1328"/>
                </a:cubicBezTo>
                <a:moveTo>
                  <a:pt x="2435" y="2072"/>
                </a:moveTo>
                <a:cubicBezTo>
                  <a:pt x="2759" y="1488"/>
                  <a:pt x="2759" y="1488"/>
                  <a:pt x="2759" y="1488"/>
                </a:cubicBezTo>
                <a:cubicBezTo>
                  <a:pt x="3138" y="1257"/>
                  <a:pt x="3138" y="1257"/>
                  <a:pt x="3138" y="1257"/>
                </a:cubicBezTo>
                <a:cubicBezTo>
                  <a:pt x="3288" y="1345"/>
                  <a:pt x="3288" y="1345"/>
                  <a:pt x="3288" y="1345"/>
                </a:cubicBezTo>
                <a:cubicBezTo>
                  <a:pt x="3219" y="1573"/>
                  <a:pt x="3219" y="1573"/>
                  <a:pt x="3219" y="1573"/>
                </a:cubicBezTo>
                <a:cubicBezTo>
                  <a:pt x="2435" y="2072"/>
                  <a:pt x="2435" y="2072"/>
                  <a:pt x="2435" y="2072"/>
                </a:cubicBezTo>
                <a:moveTo>
                  <a:pt x="2761" y="1480"/>
                </a:moveTo>
                <a:cubicBezTo>
                  <a:pt x="2811" y="1406"/>
                  <a:pt x="2811" y="1406"/>
                  <a:pt x="2811" y="1406"/>
                </a:cubicBezTo>
                <a:cubicBezTo>
                  <a:pt x="3058" y="1231"/>
                  <a:pt x="3058" y="1231"/>
                  <a:pt x="3058" y="1231"/>
                </a:cubicBezTo>
                <a:cubicBezTo>
                  <a:pt x="3064" y="1240"/>
                  <a:pt x="3074" y="1245"/>
                  <a:pt x="3084" y="1245"/>
                </a:cubicBezTo>
                <a:cubicBezTo>
                  <a:pt x="3089" y="1245"/>
                  <a:pt x="3094" y="1243"/>
                  <a:pt x="3098" y="1241"/>
                </a:cubicBezTo>
                <a:cubicBezTo>
                  <a:pt x="3100" y="1240"/>
                  <a:pt x="3102" y="1238"/>
                  <a:pt x="3104" y="1237"/>
                </a:cubicBezTo>
                <a:cubicBezTo>
                  <a:pt x="3133" y="1254"/>
                  <a:pt x="3133" y="1254"/>
                  <a:pt x="3133" y="1254"/>
                </a:cubicBezTo>
                <a:cubicBezTo>
                  <a:pt x="2761" y="1480"/>
                  <a:pt x="2761" y="1480"/>
                  <a:pt x="2761" y="1480"/>
                </a:cubicBezTo>
                <a:moveTo>
                  <a:pt x="3377" y="1512"/>
                </a:moveTo>
                <a:cubicBezTo>
                  <a:pt x="3406" y="1414"/>
                  <a:pt x="3406" y="1414"/>
                  <a:pt x="3406" y="1414"/>
                </a:cubicBezTo>
                <a:cubicBezTo>
                  <a:pt x="3406" y="1413"/>
                  <a:pt x="3406" y="1413"/>
                  <a:pt x="3406" y="1413"/>
                </a:cubicBezTo>
                <a:cubicBezTo>
                  <a:pt x="3632" y="1224"/>
                  <a:pt x="3632" y="1224"/>
                  <a:pt x="3632" y="1224"/>
                </a:cubicBezTo>
                <a:cubicBezTo>
                  <a:pt x="3843" y="1303"/>
                  <a:pt x="3843" y="1303"/>
                  <a:pt x="3843" y="1303"/>
                </a:cubicBezTo>
                <a:cubicBezTo>
                  <a:pt x="3838" y="1331"/>
                  <a:pt x="3838" y="1331"/>
                  <a:pt x="3838" y="1331"/>
                </a:cubicBezTo>
                <a:cubicBezTo>
                  <a:pt x="3377" y="1512"/>
                  <a:pt x="3377" y="1512"/>
                  <a:pt x="3377" y="1512"/>
                </a:cubicBezTo>
                <a:moveTo>
                  <a:pt x="2818" y="1394"/>
                </a:moveTo>
                <a:cubicBezTo>
                  <a:pt x="2958" y="1184"/>
                  <a:pt x="2958" y="1184"/>
                  <a:pt x="2958" y="1184"/>
                </a:cubicBezTo>
                <a:cubicBezTo>
                  <a:pt x="3052" y="1211"/>
                  <a:pt x="3052" y="1211"/>
                  <a:pt x="3052" y="1211"/>
                </a:cubicBezTo>
                <a:cubicBezTo>
                  <a:pt x="3052" y="1216"/>
                  <a:pt x="3053" y="1222"/>
                  <a:pt x="3056" y="1227"/>
                </a:cubicBezTo>
                <a:cubicBezTo>
                  <a:pt x="2818" y="1394"/>
                  <a:pt x="2818" y="1394"/>
                  <a:pt x="2818" y="1394"/>
                </a:cubicBezTo>
                <a:moveTo>
                  <a:pt x="3289" y="1340"/>
                </a:moveTo>
                <a:cubicBezTo>
                  <a:pt x="3143" y="1254"/>
                  <a:pt x="3143" y="1254"/>
                  <a:pt x="3143" y="1254"/>
                </a:cubicBezTo>
                <a:cubicBezTo>
                  <a:pt x="3338" y="1135"/>
                  <a:pt x="3338" y="1135"/>
                  <a:pt x="3338" y="1135"/>
                </a:cubicBezTo>
                <a:cubicBezTo>
                  <a:pt x="3340" y="1139"/>
                  <a:pt x="3344" y="1142"/>
                  <a:pt x="3348" y="1143"/>
                </a:cubicBezTo>
                <a:cubicBezTo>
                  <a:pt x="3289" y="1340"/>
                  <a:pt x="3289" y="1340"/>
                  <a:pt x="3289" y="1340"/>
                </a:cubicBezTo>
                <a:moveTo>
                  <a:pt x="3354" y="1144"/>
                </a:moveTo>
                <a:cubicBezTo>
                  <a:pt x="3357" y="1144"/>
                  <a:pt x="3360" y="1144"/>
                  <a:pt x="3363" y="1142"/>
                </a:cubicBezTo>
                <a:cubicBezTo>
                  <a:pt x="3369" y="1139"/>
                  <a:pt x="3373" y="1133"/>
                  <a:pt x="3374" y="1127"/>
                </a:cubicBezTo>
                <a:cubicBezTo>
                  <a:pt x="3627" y="1222"/>
                  <a:pt x="3627" y="1222"/>
                  <a:pt x="3627" y="1222"/>
                </a:cubicBezTo>
                <a:cubicBezTo>
                  <a:pt x="3405" y="1408"/>
                  <a:pt x="3405" y="1408"/>
                  <a:pt x="3405" y="1408"/>
                </a:cubicBezTo>
                <a:cubicBezTo>
                  <a:pt x="3294" y="1342"/>
                  <a:pt x="3294" y="1342"/>
                  <a:pt x="3294" y="1342"/>
                </a:cubicBezTo>
                <a:cubicBezTo>
                  <a:pt x="3353" y="1144"/>
                  <a:pt x="3353" y="1144"/>
                  <a:pt x="3353" y="1144"/>
                </a:cubicBezTo>
                <a:cubicBezTo>
                  <a:pt x="3354" y="1144"/>
                  <a:pt x="3354" y="1144"/>
                  <a:pt x="3354" y="1144"/>
                </a:cubicBezTo>
                <a:moveTo>
                  <a:pt x="2704" y="1475"/>
                </a:moveTo>
                <a:cubicBezTo>
                  <a:pt x="2079" y="1402"/>
                  <a:pt x="2079" y="1402"/>
                  <a:pt x="2079" y="1402"/>
                </a:cubicBezTo>
                <a:cubicBezTo>
                  <a:pt x="2074" y="1400"/>
                  <a:pt x="2074" y="1400"/>
                  <a:pt x="2074" y="1400"/>
                </a:cubicBezTo>
                <a:cubicBezTo>
                  <a:pt x="2483" y="1049"/>
                  <a:pt x="2483" y="1049"/>
                  <a:pt x="2483" y="1049"/>
                </a:cubicBezTo>
                <a:cubicBezTo>
                  <a:pt x="2485" y="1050"/>
                  <a:pt x="2485" y="1050"/>
                  <a:pt x="2485" y="1050"/>
                </a:cubicBezTo>
                <a:cubicBezTo>
                  <a:pt x="2485" y="1049"/>
                  <a:pt x="2485" y="1049"/>
                  <a:pt x="2485" y="1049"/>
                </a:cubicBezTo>
                <a:cubicBezTo>
                  <a:pt x="2953" y="1183"/>
                  <a:pt x="2953" y="1183"/>
                  <a:pt x="2953" y="1183"/>
                </a:cubicBezTo>
                <a:cubicBezTo>
                  <a:pt x="2807" y="1402"/>
                  <a:pt x="2807" y="1402"/>
                  <a:pt x="2807" y="1402"/>
                </a:cubicBezTo>
                <a:cubicBezTo>
                  <a:pt x="2704" y="1475"/>
                  <a:pt x="2704" y="1475"/>
                  <a:pt x="2704" y="1475"/>
                </a:cubicBezTo>
                <a:moveTo>
                  <a:pt x="3884" y="1312"/>
                </a:moveTo>
                <a:cubicBezTo>
                  <a:pt x="4052" y="1038"/>
                  <a:pt x="4052" y="1038"/>
                  <a:pt x="4052" y="1038"/>
                </a:cubicBezTo>
                <a:cubicBezTo>
                  <a:pt x="4119" y="1059"/>
                  <a:pt x="4119" y="1059"/>
                  <a:pt x="4119" y="1059"/>
                </a:cubicBezTo>
                <a:cubicBezTo>
                  <a:pt x="3884" y="1312"/>
                  <a:pt x="3884" y="1312"/>
                  <a:pt x="3884" y="1312"/>
                </a:cubicBezTo>
                <a:moveTo>
                  <a:pt x="3844" y="1298"/>
                </a:moveTo>
                <a:cubicBezTo>
                  <a:pt x="3637" y="1220"/>
                  <a:pt x="3637" y="1220"/>
                  <a:pt x="3637" y="1220"/>
                </a:cubicBezTo>
                <a:cubicBezTo>
                  <a:pt x="3885" y="1013"/>
                  <a:pt x="3885" y="1013"/>
                  <a:pt x="3885" y="1013"/>
                </a:cubicBezTo>
                <a:cubicBezTo>
                  <a:pt x="3889" y="1018"/>
                  <a:pt x="3894" y="1022"/>
                  <a:pt x="3900" y="1024"/>
                </a:cubicBezTo>
                <a:cubicBezTo>
                  <a:pt x="3844" y="1298"/>
                  <a:pt x="3844" y="1298"/>
                  <a:pt x="3844" y="1298"/>
                </a:cubicBezTo>
                <a:moveTo>
                  <a:pt x="3912" y="1026"/>
                </a:moveTo>
                <a:cubicBezTo>
                  <a:pt x="3917" y="1026"/>
                  <a:pt x="3922" y="1024"/>
                  <a:pt x="3928" y="1022"/>
                </a:cubicBezTo>
                <a:cubicBezTo>
                  <a:pt x="3936" y="1017"/>
                  <a:pt x="3942" y="1010"/>
                  <a:pt x="3944" y="1002"/>
                </a:cubicBezTo>
                <a:cubicBezTo>
                  <a:pt x="4047" y="1036"/>
                  <a:pt x="4047" y="1036"/>
                  <a:pt x="4047" y="1036"/>
                </a:cubicBezTo>
                <a:cubicBezTo>
                  <a:pt x="3879" y="1311"/>
                  <a:pt x="3879" y="1311"/>
                  <a:pt x="3879" y="1311"/>
                </a:cubicBezTo>
                <a:cubicBezTo>
                  <a:pt x="3849" y="1300"/>
                  <a:pt x="3849" y="1300"/>
                  <a:pt x="3849" y="1300"/>
                </a:cubicBezTo>
                <a:cubicBezTo>
                  <a:pt x="3905" y="1025"/>
                  <a:pt x="3905" y="1025"/>
                  <a:pt x="3905" y="1025"/>
                </a:cubicBezTo>
                <a:cubicBezTo>
                  <a:pt x="3907" y="1026"/>
                  <a:pt x="3909" y="1026"/>
                  <a:pt x="3912" y="1026"/>
                </a:cubicBezTo>
                <a:moveTo>
                  <a:pt x="2956" y="1178"/>
                </a:moveTo>
                <a:cubicBezTo>
                  <a:pt x="2488" y="1045"/>
                  <a:pt x="2488" y="1045"/>
                  <a:pt x="2488" y="1045"/>
                </a:cubicBezTo>
                <a:cubicBezTo>
                  <a:pt x="2536" y="955"/>
                  <a:pt x="2536" y="955"/>
                  <a:pt x="2536" y="955"/>
                </a:cubicBezTo>
                <a:cubicBezTo>
                  <a:pt x="3065" y="996"/>
                  <a:pt x="3065" y="996"/>
                  <a:pt x="3065" y="996"/>
                </a:cubicBezTo>
                <a:cubicBezTo>
                  <a:pt x="3065" y="996"/>
                  <a:pt x="3066" y="997"/>
                  <a:pt x="3066" y="998"/>
                </a:cubicBezTo>
                <a:cubicBezTo>
                  <a:pt x="3067" y="1001"/>
                  <a:pt x="3069" y="1003"/>
                  <a:pt x="3072" y="1005"/>
                </a:cubicBezTo>
                <a:cubicBezTo>
                  <a:pt x="2956" y="1178"/>
                  <a:pt x="2956" y="1178"/>
                  <a:pt x="2956" y="1178"/>
                </a:cubicBezTo>
                <a:moveTo>
                  <a:pt x="2094" y="1376"/>
                </a:moveTo>
                <a:cubicBezTo>
                  <a:pt x="2470" y="950"/>
                  <a:pt x="2470" y="950"/>
                  <a:pt x="2470" y="950"/>
                </a:cubicBezTo>
                <a:cubicBezTo>
                  <a:pt x="2530" y="954"/>
                  <a:pt x="2530" y="954"/>
                  <a:pt x="2530" y="954"/>
                </a:cubicBezTo>
                <a:cubicBezTo>
                  <a:pt x="2483" y="1044"/>
                  <a:pt x="2483" y="1044"/>
                  <a:pt x="2483" y="1044"/>
                </a:cubicBezTo>
                <a:cubicBezTo>
                  <a:pt x="2482" y="1043"/>
                  <a:pt x="2482" y="1043"/>
                  <a:pt x="2482" y="1043"/>
                </a:cubicBezTo>
                <a:cubicBezTo>
                  <a:pt x="2094" y="1376"/>
                  <a:pt x="2094" y="1376"/>
                  <a:pt x="2094" y="1376"/>
                </a:cubicBezTo>
                <a:moveTo>
                  <a:pt x="3106" y="982"/>
                </a:moveTo>
                <a:cubicBezTo>
                  <a:pt x="3105" y="981"/>
                  <a:pt x="3105" y="979"/>
                  <a:pt x="3104" y="978"/>
                </a:cubicBezTo>
                <a:cubicBezTo>
                  <a:pt x="3103" y="976"/>
                  <a:pt x="3102" y="975"/>
                  <a:pt x="3100" y="973"/>
                </a:cubicBezTo>
                <a:cubicBezTo>
                  <a:pt x="3149" y="914"/>
                  <a:pt x="3149" y="914"/>
                  <a:pt x="3149" y="914"/>
                </a:cubicBezTo>
                <a:cubicBezTo>
                  <a:pt x="3134" y="971"/>
                  <a:pt x="3134" y="971"/>
                  <a:pt x="3134" y="971"/>
                </a:cubicBezTo>
                <a:cubicBezTo>
                  <a:pt x="3106" y="982"/>
                  <a:pt x="3106" y="982"/>
                  <a:pt x="3106" y="982"/>
                </a:cubicBezTo>
                <a:moveTo>
                  <a:pt x="3631" y="1218"/>
                </a:moveTo>
                <a:cubicBezTo>
                  <a:pt x="3373" y="1121"/>
                  <a:pt x="3373" y="1121"/>
                  <a:pt x="3373" y="1121"/>
                </a:cubicBezTo>
                <a:cubicBezTo>
                  <a:pt x="3373" y="1119"/>
                  <a:pt x="3372" y="1117"/>
                  <a:pt x="3371" y="1116"/>
                </a:cubicBezTo>
                <a:cubicBezTo>
                  <a:pt x="3371" y="1115"/>
                  <a:pt x="3370" y="1113"/>
                  <a:pt x="3369" y="1112"/>
                </a:cubicBezTo>
                <a:cubicBezTo>
                  <a:pt x="3589" y="876"/>
                  <a:pt x="3589" y="876"/>
                  <a:pt x="3589" y="876"/>
                </a:cubicBezTo>
                <a:cubicBezTo>
                  <a:pt x="3880" y="977"/>
                  <a:pt x="3880" y="977"/>
                  <a:pt x="3880" y="977"/>
                </a:cubicBezTo>
                <a:cubicBezTo>
                  <a:pt x="3876" y="987"/>
                  <a:pt x="3876" y="998"/>
                  <a:pt x="3881" y="1007"/>
                </a:cubicBezTo>
                <a:cubicBezTo>
                  <a:pt x="3881" y="1008"/>
                  <a:pt x="3881" y="1008"/>
                  <a:pt x="3882" y="1009"/>
                </a:cubicBezTo>
                <a:cubicBezTo>
                  <a:pt x="3631" y="1218"/>
                  <a:pt x="3631" y="1218"/>
                  <a:pt x="3631" y="1218"/>
                </a:cubicBezTo>
                <a:moveTo>
                  <a:pt x="3469" y="873"/>
                </a:moveTo>
                <a:cubicBezTo>
                  <a:pt x="3474" y="873"/>
                  <a:pt x="3480" y="872"/>
                  <a:pt x="3485" y="869"/>
                </a:cubicBezTo>
                <a:cubicBezTo>
                  <a:pt x="3494" y="864"/>
                  <a:pt x="3500" y="856"/>
                  <a:pt x="3503" y="846"/>
                </a:cubicBezTo>
                <a:cubicBezTo>
                  <a:pt x="3584" y="874"/>
                  <a:pt x="3584" y="874"/>
                  <a:pt x="3584" y="874"/>
                </a:cubicBezTo>
                <a:cubicBezTo>
                  <a:pt x="3366" y="1109"/>
                  <a:pt x="3366" y="1109"/>
                  <a:pt x="3366" y="1109"/>
                </a:cubicBezTo>
                <a:cubicBezTo>
                  <a:pt x="3362" y="1107"/>
                  <a:pt x="3358" y="1105"/>
                  <a:pt x="3354" y="1105"/>
                </a:cubicBezTo>
                <a:cubicBezTo>
                  <a:pt x="3351" y="1105"/>
                  <a:pt x="3348" y="1106"/>
                  <a:pt x="3345" y="1107"/>
                </a:cubicBezTo>
                <a:cubicBezTo>
                  <a:pt x="3336" y="1112"/>
                  <a:pt x="3333" y="1122"/>
                  <a:pt x="3336" y="1131"/>
                </a:cubicBezTo>
                <a:cubicBezTo>
                  <a:pt x="3138" y="1251"/>
                  <a:pt x="3138" y="1251"/>
                  <a:pt x="3138" y="1251"/>
                </a:cubicBezTo>
                <a:cubicBezTo>
                  <a:pt x="3108" y="1233"/>
                  <a:pt x="3108" y="1233"/>
                  <a:pt x="3108" y="1233"/>
                </a:cubicBezTo>
                <a:cubicBezTo>
                  <a:pt x="3116" y="1224"/>
                  <a:pt x="3117" y="1210"/>
                  <a:pt x="3111" y="1199"/>
                </a:cubicBezTo>
                <a:cubicBezTo>
                  <a:pt x="3110" y="1195"/>
                  <a:pt x="3108" y="1193"/>
                  <a:pt x="3105" y="1190"/>
                </a:cubicBezTo>
                <a:cubicBezTo>
                  <a:pt x="3443" y="862"/>
                  <a:pt x="3443" y="862"/>
                  <a:pt x="3443" y="862"/>
                </a:cubicBezTo>
                <a:cubicBezTo>
                  <a:pt x="3450" y="869"/>
                  <a:pt x="3459" y="873"/>
                  <a:pt x="3469" y="873"/>
                </a:cubicBezTo>
                <a:moveTo>
                  <a:pt x="3588" y="870"/>
                </a:moveTo>
                <a:cubicBezTo>
                  <a:pt x="3503" y="841"/>
                  <a:pt x="3503" y="841"/>
                  <a:pt x="3503" y="841"/>
                </a:cubicBezTo>
                <a:cubicBezTo>
                  <a:pt x="3504" y="838"/>
                  <a:pt x="3503" y="835"/>
                  <a:pt x="3503" y="832"/>
                </a:cubicBezTo>
                <a:cubicBezTo>
                  <a:pt x="3693" y="757"/>
                  <a:pt x="3693" y="757"/>
                  <a:pt x="3693" y="757"/>
                </a:cubicBezTo>
                <a:cubicBezTo>
                  <a:pt x="3588" y="870"/>
                  <a:pt x="3588" y="870"/>
                  <a:pt x="3588" y="870"/>
                </a:cubicBezTo>
                <a:moveTo>
                  <a:pt x="3151" y="926"/>
                </a:moveTo>
                <a:cubicBezTo>
                  <a:pt x="3156" y="904"/>
                  <a:pt x="3156" y="904"/>
                  <a:pt x="3156" y="904"/>
                </a:cubicBezTo>
                <a:cubicBezTo>
                  <a:pt x="3312" y="710"/>
                  <a:pt x="3312" y="710"/>
                  <a:pt x="3312" y="710"/>
                </a:cubicBezTo>
                <a:cubicBezTo>
                  <a:pt x="3443" y="815"/>
                  <a:pt x="3443" y="815"/>
                  <a:pt x="3443" y="815"/>
                </a:cubicBezTo>
                <a:cubicBezTo>
                  <a:pt x="3434" y="825"/>
                  <a:pt x="3432" y="840"/>
                  <a:pt x="3437" y="852"/>
                </a:cubicBezTo>
                <a:cubicBezTo>
                  <a:pt x="3202" y="945"/>
                  <a:pt x="3202" y="945"/>
                  <a:pt x="3202" y="945"/>
                </a:cubicBezTo>
                <a:cubicBezTo>
                  <a:pt x="3201" y="947"/>
                  <a:pt x="3201" y="949"/>
                  <a:pt x="3200" y="951"/>
                </a:cubicBezTo>
                <a:cubicBezTo>
                  <a:pt x="3439" y="857"/>
                  <a:pt x="3439" y="857"/>
                  <a:pt x="3439" y="857"/>
                </a:cubicBezTo>
                <a:cubicBezTo>
                  <a:pt x="3440" y="858"/>
                  <a:pt x="3440" y="858"/>
                  <a:pt x="3440" y="858"/>
                </a:cubicBezTo>
                <a:cubicBezTo>
                  <a:pt x="3101" y="1187"/>
                  <a:pt x="3101" y="1187"/>
                  <a:pt x="3101" y="1187"/>
                </a:cubicBezTo>
                <a:cubicBezTo>
                  <a:pt x="3096" y="1184"/>
                  <a:pt x="3091" y="1182"/>
                  <a:pt x="3085" y="1182"/>
                </a:cubicBezTo>
                <a:cubicBezTo>
                  <a:pt x="3085" y="1181"/>
                  <a:pt x="3085" y="1181"/>
                  <a:pt x="3085" y="1181"/>
                </a:cubicBezTo>
                <a:cubicBezTo>
                  <a:pt x="3085" y="1181"/>
                  <a:pt x="3084" y="1181"/>
                  <a:pt x="3084" y="1181"/>
                </a:cubicBezTo>
                <a:cubicBezTo>
                  <a:pt x="3083" y="1181"/>
                  <a:pt x="3081" y="1181"/>
                  <a:pt x="3080" y="1181"/>
                </a:cubicBezTo>
                <a:cubicBezTo>
                  <a:pt x="3080" y="1182"/>
                  <a:pt x="3080" y="1182"/>
                  <a:pt x="3080" y="1182"/>
                </a:cubicBezTo>
                <a:cubicBezTo>
                  <a:pt x="3076" y="1183"/>
                  <a:pt x="3073" y="1184"/>
                  <a:pt x="3069" y="1185"/>
                </a:cubicBezTo>
                <a:cubicBezTo>
                  <a:pt x="3061" y="1190"/>
                  <a:pt x="3055" y="1197"/>
                  <a:pt x="3053" y="1206"/>
                </a:cubicBezTo>
                <a:cubicBezTo>
                  <a:pt x="2961" y="1180"/>
                  <a:pt x="2961" y="1180"/>
                  <a:pt x="2961" y="1180"/>
                </a:cubicBezTo>
                <a:cubicBezTo>
                  <a:pt x="3076" y="1007"/>
                  <a:pt x="3076" y="1007"/>
                  <a:pt x="3076" y="1007"/>
                </a:cubicBezTo>
                <a:cubicBezTo>
                  <a:pt x="3079" y="1009"/>
                  <a:pt x="3082" y="1009"/>
                  <a:pt x="3085" y="1009"/>
                </a:cubicBezTo>
                <a:cubicBezTo>
                  <a:pt x="3088" y="1009"/>
                  <a:pt x="3092" y="1009"/>
                  <a:pt x="3095" y="1007"/>
                </a:cubicBezTo>
                <a:cubicBezTo>
                  <a:pt x="3102" y="1003"/>
                  <a:pt x="3106" y="995"/>
                  <a:pt x="3106" y="988"/>
                </a:cubicBezTo>
                <a:cubicBezTo>
                  <a:pt x="3132" y="977"/>
                  <a:pt x="3132" y="977"/>
                  <a:pt x="3132" y="977"/>
                </a:cubicBezTo>
                <a:cubicBezTo>
                  <a:pt x="3088" y="1151"/>
                  <a:pt x="3088" y="1151"/>
                  <a:pt x="3088" y="1151"/>
                </a:cubicBezTo>
                <a:cubicBezTo>
                  <a:pt x="3090" y="1151"/>
                  <a:pt x="3091" y="1152"/>
                  <a:pt x="3093" y="1153"/>
                </a:cubicBezTo>
                <a:cubicBezTo>
                  <a:pt x="3138" y="975"/>
                  <a:pt x="3138" y="975"/>
                  <a:pt x="3138" y="975"/>
                </a:cubicBezTo>
                <a:cubicBezTo>
                  <a:pt x="3166" y="964"/>
                  <a:pt x="3166" y="964"/>
                  <a:pt x="3166" y="964"/>
                </a:cubicBezTo>
                <a:cubicBezTo>
                  <a:pt x="3164" y="963"/>
                  <a:pt x="3162" y="962"/>
                  <a:pt x="3160" y="961"/>
                </a:cubicBezTo>
                <a:cubicBezTo>
                  <a:pt x="3139" y="969"/>
                  <a:pt x="3139" y="969"/>
                  <a:pt x="3139" y="969"/>
                </a:cubicBezTo>
                <a:cubicBezTo>
                  <a:pt x="3148" y="937"/>
                  <a:pt x="3148" y="937"/>
                  <a:pt x="3148" y="937"/>
                </a:cubicBezTo>
                <a:cubicBezTo>
                  <a:pt x="3148" y="933"/>
                  <a:pt x="3149" y="929"/>
                  <a:pt x="3151" y="926"/>
                </a:cubicBezTo>
                <a:moveTo>
                  <a:pt x="3226" y="675"/>
                </a:moveTo>
                <a:cubicBezTo>
                  <a:pt x="3233" y="675"/>
                  <a:pt x="3240" y="674"/>
                  <a:pt x="3246" y="670"/>
                </a:cubicBezTo>
                <a:cubicBezTo>
                  <a:pt x="3250" y="669"/>
                  <a:pt x="3253" y="666"/>
                  <a:pt x="3255" y="664"/>
                </a:cubicBezTo>
                <a:cubicBezTo>
                  <a:pt x="3309" y="707"/>
                  <a:pt x="3309" y="707"/>
                  <a:pt x="3309" y="707"/>
                </a:cubicBezTo>
                <a:cubicBezTo>
                  <a:pt x="3159" y="893"/>
                  <a:pt x="3159" y="893"/>
                  <a:pt x="3159" y="893"/>
                </a:cubicBezTo>
                <a:cubicBezTo>
                  <a:pt x="3215" y="674"/>
                  <a:pt x="3215" y="674"/>
                  <a:pt x="3215" y="674"/>
                </a:cubicBezTo>
                <a:cubicBezTo>
                  <a:pt x="3218" y="675"/>
                  <a:pt x="3222" y="675"/>
                  <a:pt x="3226" y="675"/>
                </a:cubicBezTo>
                <a:moveTo>
                  <a:pt x="3064" y="991"/>
                </a:moveTo>
                <a:cubicBezTo>
                  <a:pt x="2538" y="950"/>
                  <a:pt x="2538" y="950"/>
                  <a:pt x="2538" y="950"/>
                </a:cubicBezTo>
                <a:cubicBezTo>
                  <a:pt x="2707" y="633"/>
                  <a:pt x="2707" y="633"/>
                  <a:pt x="2707" y="633"/>
                </a:cubicBezTo>
                <a:cubicBezTo>
                  <a:pt x="3182" y="636"/>
                  <a:pt x="3182" y="636"/>
                  <a:pt x="3182" y="636"/>
                </a:cubicBezTo>
                <a:cubicBezTo>
                  <a:pt x="3182" y="642"/>
                  <a:pt x="3184" y="647"/>
                  <a:pt x="3186" y="652"/>
                </a:cubicBezTo>
                <a:cubicBezTo>
                  <a:pt x="3192" y="662"/>
                  <a:pt x="3200" y="669"/>
                  <a:pt x="3210" y="673"/>
                </a:cubicBezTo>
                <a:cubicBezTo>
                  <a:pt x="3152" y="902"/>
                  <a:pt x="3152" y="902"/>
                  <a:pt x="3152" y="902"/>
                </a:cubicBezTo>
                <a:cubicBezTo>
                  <a:pt x="3097" y="970"/>
                  <a:pt x="3097" y="970"/>
                  <a:pt x="3097" y="970"/>
                </a:cubicBezTo>
                <a:cubicBezTo>
                  <a:pt x="3093" y="968"/>
                  <a:pt x="3089" y="967"/>
                  <a:pt x="3085" y="967"/>
                </a:cubicBezTo>
                <a:cubicBezTo>
                  <a:pt x="3081" y="967"/>
                  <a:pt x="3078" y="967"/>
                  <a:pt x="3075" y="969"/>
                </a:cubicBezTo>
                <a:cubicBezTo>
                  <a:pt x="3067" y="973"/>
                  <a:pt x="3063" y="982"/>
                  <a:pt x="3064" y="991"/>
                </a:cubicBezTo>
                <a:moveTo>
                  <a:pt x="3312" y="703"/>
                </a:moveTo>
                <a:cubicBezTo>
                  <a:pt x="3259" y="661"/>
                  <a:pt x="3259" y="661"/>
                  <a:pt x="3259" y="661"/>
                </a:cubicBezTo>
                <a:cubicBezTo>
                  <a:pt x="3265" y="654"/>
                  <a:pt x="3269" y="645"/>
                  <a:pt x="3270" y="636"/>
                </a:cubicBezTo>
                <a:cubicBezTo>
                  <a:pt x="3372" y="628"/>
                  <a:pt x="3372" y="628"/>
                  <a:pt x="3372" y="628"/>
                </a:cubicBezTo>
                <a:cubicBezTo>
                  <a:pt x="3312" y="703"/>
                  <a:pt x="3312" y="703"/>
                  <a:pt x="3312" y="703"/>
                </a:cubicBezTo>
                <a:moveTo>
                  <a:pt x="3447" y="812"/>
                </a:moveTo>
                <a:cubicBezTo>
                  <a:pt x="3316" y="706"/>
                  <a:pt x="3316" y="706"/>
                  <a:pt x="3316" y="706"/>
                </a:cubicBezTo>
                <a:cubicBezTo>
                  <a:pt x="3379" y="628"/>
                  <a:pt x="3379" y="628"/>
                  <a:pt x="3379" y="628"/>
                </a:cubicBezTo>
                <a:cubicBezTo>
                  <a:pt x="3750" y="601"/>
                  <a:pt x="3750" y="601"/>
                  <a:pt x="3750" y="601"/>
                </a:cubicBezTo>
                <a:cubicBezTo>
                  <a:pt x="3750" y="606"/>
                  <a:pt x="3751" y="611"/>
                  <a:pt x="3754" y="616"/>
                </a:cubicBezTo>
                <a:cubicBezTo>
                  <a:pt x="3754" y="617"/>
                  <a:pt x="3754" y="617"/>
                  <a:pt x="3754" y="617"/>
                </a:cubicBezTo>
                <a:cubicBezTo>
                  <a:pt x="3494" y="814"/>
                  <a:pt x="3494" y="814"/>
                  <a:pt x="3494" y="814"/>
                </a:cubicBezTo>
                <a:cubicBezTo>
                  <a:pt x="3487" y="808"/>
                  <a:pt x="3478" y="804"/>
                  <a:pt x="3469" y="804"/>
                </a:cubicBezTo>
                <a:cubicBezTo>
                  <a:pt x="3463" y="804"/>
                  <a:pt x="3458" y="805"/>
                  <a:pt x="3453" y="808"/>
                </a:cubicBezTo>
                <a:cubicBezTo>
                  <a:pt x="3451" y="809"/>
                  <a:pt x="3449" y="810"/>
                  <a:pt x="3447" y="812"/>
                </a:cubicBezTo>
                <a:moveTo>
                  <a:pt x="3383" y="623"/>
                </a:moveTo>
                <a:cubicBezTo>
                  <a:pt x="3440" y="552"/>
                  <a:pt x="3440" y="552"/>
                  <a:pt x="3440" y="552"/>
                </a:cubicBezTo>
                <a:cubicBezTo>
                  <a:pt x="3813" y="528"/>
                  <a:pt x="3813" y="528"/>
                  <a:pt x="3813" y="528"/>
                </a:cubicBezTo>
                <a:cubicBezTo>
                  <a:pt x="3795" y="567"/>
                  <a:pt x="3795" y="567"/>
                  <a:pt x="3795" y="567"/>
                </a:cubicBezTo>
                <a:cubicBezTo>
                  <a:pt x="3791" y="566"/>
                  <a:pt x="3788" y="565"/>
                  <a:pt x="3784" y="565"/>
                </a:cubicBezTo>
                <a:cubicBezTo>
                  <a:pt x="3779" y="565"/>
                  <a:pt x="3773" y="567"/>
                  <a:pt x="3768" y="569"/>
                </a:cubicBezTo>
                <a:cubicBezTo>
                  <a:pt x="3758" y="575"/>
                  <a:pt x="3751" y="585"/>
                  <a:pt x="3750" y="596"/>
                </a:cubicBezTo>
                <a:cubicBezTo>
                  <a:pt x="3383" y="623"/>
                  <a:pt x="3383" y="623"/>
                  <a:pt x="3383" y="623"/>
                </a:cubicBezTo>
                <a:moveTo>
                  <a:pt x="3686" y="0"/>
                </a:moveTo>
                <a:cubicBezTo>
                  <a:pt x="3545" y="174"/>
                  <a:pt x="3545" y="174"/>
                  <a:pt x="3545" y="174"/>
                </a:cubicBezTo>
                <a:cubicBezTo>
                  <a:pt x="3249" y="593"/>
                  <a:pt x="3249" y="593"/>
                  <a:pt x="3249" y="593"/>
                </a:cubicBezTo>
                <a:cubicBezTo>
                  <a:pt x="3242" y="589"/>
                  <a:pt x="3234" y="586"/>
                  <a:pt x="3226" y="586"/>
                </a:cubicBezTo>
                <a:cubicBezTo>
                  <a:pt x="3219" y="586"/>
                  <a:pt x="3212" y="588"/>
                  <a:pt x="3205" y="592"/>
                </a:cubicBezTo>
                <a:cubicBezTo>
                  <a:pt x="3190" y="600"/>
                  <a:pt x="3181" y="615"/>
                  <a:pt x="3181" y="631"/>
                </a:cubicBezTo>
                <a:cubicBezTo>
                  <a:pt x="2706" y="628"/>
                  <a:pt x="2706" y="628"/>
                  <a:pt x="2706" y="628"/>
                </a:cubicBezTo>
                <a:cubicBezTo>
                  <a:pt x="2704" y="628"/>
                  <a:pt x="2704" y="628"/>
                  <a:pt x="2704" y="628"/>
                </a:cubicBezTo>
                <a:cubicBezTo>
                  <a:pt x="2533" y="949"/>
                  <a:pt x="2533" y="949"/>
                  <a:pt x="2533" y="949"/>
                </a:cubicBezTo>
                <a:cubicBezTo>
                  <a:pt x="2468" y="944"/>
                  <a:pt x="2468" y="944"/>
                  <a:pt x="2468" y="944"/>
                </a:cubicBezTo>
                <a:cubicBezTo>
                  <a:pt x="2467" y="945"/>
                  <a:pt x="2467" y="945"/>
                  <a:pt x="2467" y="945"/>
                </a:cubicBezTo>
                <a:cubicBezTo>
                  <a:pt x="2069" y="1397"/>
                  <a:pt x="2069" y="1397"/>
                  <a:pt x="2069" y="1397"/>
                </a:cubicBezTo>
                <a:cubicBezTo>
                  <a:pt x="1634" y="1449"/>
                  <a:pt x="1634" y="1449"/>
                  <a:pt x="1634" y="1449"/>
                </a:cubicBezTo>
                <a:cubicBezTo>
                  <a:pt x="1632" y="1451"/>
                  <a:pt x="1630" y="1452"/>
                  <a:pt x="1627" y="1454"/>
                </a:cubicBezTo>
                <a:cubicBezTo>
                  <a:pt x="1626" y="1454"/>
                  <a:pt x="1625" y="1455"/>
                  <a:pt x="1624" y="1455"/>
                </a:cubicBezTo>
                <a:cubicBezTo>
                  <a:pt x="2036" y="1406"/>
                  <a:pt x="2036" y="1406"/>
                  <a:pt x="2036" y="1406"/>
                </a:cubicBezTo>
                <a:cubicBezTo>
                  <a:pt x="1543" y="1536"/>
                  <a:pt x="1543" y="1536"/>
                  <a:pt x="1543" y="1536"/>
                </a:cubicBezTo>
                <a:cubicBezTo>
                  <a:pt x="1543" y="1538"/>
                  <a:pt x="1543" y="1538"/>
                  <a:pt x="1543" y="1538"/>
                </a:cubicBezTo>
                <a:cubicBezTo>
                  <a:pt x="1442" y="1526"/>
                  <a:pt x="1442" y="1526"/>
                  <a:pt x="1442" y="1526"/>
                </a:cubicBezTo>
                <a:cubicBezTo>
                  <a:pt x="1472" y="1473"/>
                  <a:pt x="1472" y="1473"/>
                  <a:pt x="1472" y="1473"/>
                </a:cubicBezTo>
                <a:cubicBezTo>
                  <a:pt x="1602" y="1458"/>
                  <a:pt x="1602" y="1458"/>
                  <a:pt x="1602" y="1458"/>
                </a:cubicBezTo>
                <a:cubicBezTo>
                  <a:pt x="1598" y="1457"/>
                  <a:pt x="1594" y="1456"/>
                  <a:pt x="1590" y="1454"/>
                </a:cubicBezTo>
                <a:cubicBezTo>
                  <a:pt x="1471" y="1469"/>
                  <a:pt x="1471" y="1469"/>
                  <a:pt x="1471" y="1469"/>
                </a:cubicBezTo>
                <a:cubicBezTo>
                  <a:pt x="1469" y="1469"/>
                  <a:pt x="1469" y="1469"/>
                  <a:pt x="1469" y="1469"/>
                </a:cubicBezTo>
                <a:cubicBezTo>
                  <a:pt x="1437" y="1525"/>
                  <a:pt x="1437" y="1525"/>
                  <a:pt x="1437" y="1525"/>
                </a:cubicBezTo>
                <a:cubicBezTo>
                  <a:pt x="1075" y="1484"/>
                  <a:pt x="1075" y="1484"/>
                  <a:pt x="1075" y="1484"/>
                </a:cubicBezTo>
                <a:cubicBezTo>
                  <a:pt x="1074" y="1485"/>
                  <a:pt x="1074" y="1485"/>
                  <a:pt x="1074" y="1485"/>
                </a:cubicBezTo>
                <a:cubicBezTo>
                  <a:pt x="803" y="1885"/>
                  <a:pt x="803" y="1885"/>
                  <a:pt x="803" y="1885"/>
                </a:cubicBezTo>
                <a:cubicBezTo>
                  <a:pt x="795" y="1878"/>
                  <a:pt x="784" y="1874"/>
                  <a:pt x="774" y="1874"/>
                </a:cubicBezTo>
                <a:cubicBezTo>
                  <a:pt x="767" y="1874"/>
                  <a:pt x="760" y="1876"/>
                  <a:pt x="753" y="1880"/>
                </a:cubicBezTo>
                <a:cubicBezTo>
                  <a:pt x="740" y="1886"/>
                  <a:pt x="732" y="1899"/>
                  <a:pt x="730" y="1913"/>
                </a:cubicBezTo>
                <a:cubicBezTo>
                  <a:pt x="224" y="1918"/>
                  <a:pt x="224" y="1918"/>
                  <a:pt x="224" y="1918"/>
                </a:cubicBezTo>
                <a:cubicBezTo>
                  <a:pt x="0" y="1936"/>
                  <a:pt x="0" y="1936"/>
                  <a:pt x="0" y="1936"/>
                </a:cubicBezTo>
                <a:cubicBezTo>
                  <a:pt x="3" y="1942"/>
                  <a:pt x="3" y="1942"/>
                  <a:pt x="3" y="1942"/>
                </a:cubicBezTo>
                <a:cubicBezTo>
                  <a:pt x="224" y="1923"/>
                  <a:pt x="224" y="1923"/>
                  <a:pt x="224" y="1923"/>
                </a:cubicBezTo>
                <a:cubicBezTo>
                  <a:pt x="729" y="1918"/>
                  <a:pt x="729" y="1918"/>
                  <a:pt x="729" y="1918"/>
                </a:cubicBezTo>
                <a:cubicBezTo>
                  <a:pt x="729" y="1925"/>
                  <a:pt x="731" y="1933"/>
                  <a:pt x="734" y="1940"/>
                </a:cubicBezTo>
                <a:cubicBezTo>
                  <a:pt x="738" y="1947"/>
                  <a:pt x="744" y="1953"/>
                  <a:pt x="751" y="1957"/>
                </a:cubicBezTo>
                <a:cubicBezTo>
                  <a:pt x="689" y="2034"/>
                  <a:pt x="689" y="2034"/>
                  <a:pt x="689" y="2034"/>
                </a:cubicBezTo>
                <a:cubicBezTo>
                  <a:pt x="592" y="2042"/>
                  <a:pt x="592" y="2042"/>
                  <a:pt x="592" y="2042"/>
                </a:cubicBezTo>
                <a:cubicBezTo>
                  <a:pt x="357" y="2340"/>
                  <a:pt x="357" y="2340"/>
                  <a:pt x="357" y="2340"/>
                </a:cubicBezTo>
                <a:cubicBezTo>
                  <a:pt x="200" y="2316"/>
                  <a:pt x="200" y="2316"/>
                  <a:pt x="200" y="2316"/>
                </a:cubicBezTo>
                <a:cubicBezTo>
                  <a:pt x="203" y="2322"/>
                  <a:pt x="203" y="2322"/>
                  <a:pt x="203" y="2322"/>
                </a:cubicBezTo>
                <a:cubicBezTo>
                  <a:pt x="354" y="2344"/>
                  <a:pt x="354" y="2344"/>
                  <a:pt x="354" y="2344"/>
                </a:cubicBezTo>
                <a:cubicBezTo>
                  <a:pt x="270" y="2451"/>
                  <a:pt x="270" y="2451"/>
                  <a:pt x="270" y="2451"/>
                </a:cubicBezTo>
                <a:cubicBezTo>
                  <a:pt x="273" y="2456"/>
                  <a:pt x="273" y="2456"/>
                  <a:pt x="273" y="2456"/>
                </a:cubicBezTo>
                <a:cubicBezTo>
                  <a:pt x="360" y="2345"/>
                  <a:pt x="360" y="2345"/>
                  <a:pt x="360" y="2345"/>
                </a:cubicBezTo>
                <a:cubicBezTo>
                  <a:pt x="405" y="2352"/>
                  <a:pt x="405" y="2352"/>
                  <a:pt x="405" y="2352"/>
                </a:cubicBezTo>
                <a:cubicBezTo>
                  <a:pt x="403" y="2359"/>
                  <a:pt x="404" y="2367"/>
                  <a:pt x="408" y="2374"/>
                </a:cubicBezTo>
                <a:cubicBezTo>
                  <a:pt x="412" y="2381"/>
                  <a:pt x="417" y="2386"/>
                  <a:pt x="424" y="2389"/>
                </a:cubicBezTo>
                <a:cubicBezTo>
                  <a:pt x="356" y="2613"/>
                  <a:pt x="356" y="2613"/>
                  <a:pt x="356" y="2613"/>
                </a:cubicBezTo>
                <a:cubicBezTo>
                  <a:pt x="359" y="2619"/>
                  <a:pt x="359" y="2619"/>
                  <a:pt x="359" y="2619"/>
                </a:cubicBezTo>
                <a:cubicBezTo>
                  <a:pt x="429" y="2391"/>
                  <a:pt x="429" y="2391"/>
                  <a:pt x="429" y="2391"/>
                </a:cubicBezTo>
                <a:cubicBezTo>
                  <a:pt x="432" y="2392"/>
                  <a:pt x="435" y="2392"/>
                  <a:pt x="439" y="2392"/>
                </a:cubicBezTo>
                <a:cubicBezTo>
                  <a:pt x="444" y="2392"/>
                  <a:pt x="450" y="2391"/>
                  <a:pt x="455" y="2388"/>
                </a:cubicBezTo>
                <a:cubicBezTo>
                  <a:pt x="470" y="2380"/>
                  <a:pt x="477" y="2363"/>
                  <a:pt x="471" y="2347"/>
                </a:cubicBezTo>
                <a:cubicBezTo>
                  <a:pt x="778" y="2246"/>
                  <a:pt x="778" y="2246"/>
                  <a:pt x="778" y="2246"/>
                </a:cubicBezTo>
                <a:cubicBezTo>
                  <a:pt x="778" y="2247"/>
                  <a:pt x="779" y="2249"/>
                  <a:pt x="780" y="2251"/>
                </a:cubicBezTo>
                <a:cubicBezTo>
                  <a:pt x="781" y="2253"/>
                  <a:pt x="782" y="2254"/>
                  <a:pt x="783" y="2256"/>
                </a:cubicBezTo>
                <a:cubicBezTo>
                  <a:pt x="624" y="2363"/>
                  <a:pt x="624" y="2363"/>
                  <a:pt x="624" y="2363"/>
                </a:cubicBezTo>
                <a:cubicBezTo>
                  <a:pt x="624" y="2365"/>
                  <a:pt x="624" y="2367"/>
                  <a:pt x="624" y="2369"/>
                </a:cubicBezTo>
                <a:cubicBezTo>
                  <a:pt x="786" y="2259"/>
                  <a:pt x="786" y="2259"/>
                  <a:pt x="786" y="2259"/>
                </a:cubicBezTo>
                <a:cubicBezTo>
                  <a:pt x="789" y="2262"/>
                  <a:pt x="792" y="2264"/>
                  <a:pt x="796" y="2266"/>
                </a:cubicBezTo>
                <a:cubicBezTo>
                  <a:pt x="773" y="2349"/>
                  <a:pt x="773" y="2349"/>
                  <a:pt x="773" y="2349"/>
                </a:cubicBezTo>
                <a:cubicBezTo>
                  <a:pt x="624" y="2371"/>
                  <a:pt x="624" y="2371"/>
                  <a:pt x="624" y="2371"/>
                </a:cubicBezTo>
                <a:cubicBezTo>
                  <a:pt x="624" y="2373"/>
                  <a:pt x="623" y="2375"/>
                  <a:pt x="623" y="2376"/>
                </a:cubicBezTo>
                <a:cubicBezTo>
                  <a:pt x="772" y="2354"/>
                  <a:pt x="772" y="2354"/>
                  <a:pt x="772" y="2354"/>
                </a:cubicBezTo>
                <a:cubicBezTo>
                  <a:pt x="690" y="2650"/>
                  <a:pt x="690" y="2650"/>
                  <a:pt x="690" y="2650"/>
                </a:cubicBezTo>
                <a:cubicBezTo>
                  <a:pt x="688" y="2649"/>
                  <a:pt x="686" y="2649"/>
                  <a:pt x="684" y="2649"/>
                </a:cubicBezTo>
                <a:cubicBezTo>
                  <a:pt x="678" y="2649"/>
                  <a:pt x="673" y="2650"/>
                  <a:pt x="668" y="2653"/>
                </a:cubicBezTo>
                <a:cubicBezTo>
                  <a:pt x="654" y="2660"/>
                  <a:pt x="647" y="2675"/>
                  <a:pt x="650" y="2690"/>
                </a:cubicBezTo>
                <a:cubicBezTo>
                  <a:pt x="434" y="2762"/>
                  <a:pt x="434" y="2762"/>
                  <a:pt x="434" y="2762"/>
                </a:cubicBezTo>
                <a:cubicBezTo>
                  <a:pt x="436" y="2766"/>
                  <a:pt x="436" y="2766"/>
                  <a:pt x="436" y="2766"/>
                </a:cubicBezTo>
                <a:cubicBezTo>
                  <a:pt x="651" y="2695"/>
                  <a:pt x="651" y="2695"/>
                  <a:pt x="651" y="2695"/>
                </a:cubicBezTo>
                <a:cubicBezTo>
                  <a:pt x="651" y="2696"/>
                  <a:pt x="652" y="2698"/>
                  <a:pt x="653" y="2700"/>
                </a:cubicBezTo>
                <a:cubicBezTo>
                  <a:pt x="657" y="2708"/>
                  <a:pt x="665" y="2714"/>
                  <a:pt x="674" y="2717"/>
                </a:cubicBezTo>
                <a:cubicBezTo>
                  <a:pt x="643" y="2821"/>
                  <a:pt x="643" y="2821"/>
                  <a:pt x="643" y="2821"/>
                </a:cubicBezTo>
                <a:cubicBezTo>
                  <a:pt x="460" y="2811"/>
                  <a:pt x="460" y="2811"/>
                  <a:pt x="460" y="2811"/>
                </a:cubicBezTo>
                <a:cubicBezTo>
                  <a:pt x="463" y="2817"/>
                  <a:pt x="463" y="2817"/>
                  <a:pt x="463" y="2817"/>
                </a:cubicBezTo>
                <a:cubicBezTo>
                  <a:pt x="641" y="2826"/>
                  <a:pt x="641" y="2826"/>
                  <a:pt x="641" y="2826"/>
                </a:cubicBezTo>
                <a:cubicBezTo>
                  <a:pt x="621" y="2895"/>
                  <a:pt x="621" y="2895"/>
                  <a:pt x="621" y="2895"/>
                </a:cubicBezTo>
                <a:cubicBezTo>
                  <a:pt x="512" y="2911"/>
                  <a:pt x="512" y="2911"/>
                  <a:pt x="512" y="2911"/>
                </a:cubicBezTo>
                <a:cubicBezTo>
                  <a:pt x="514" y="2915"/>
                  <a:pt x="514" y="2915"/>
                  <a:pt x="514" y="2915"/>
                </a:cubicBezTo>
                <a:cubicBezTo>
                  <a:pt x="620" y="2899"/>
                  <a:pt x="620" y="2899"/>
                  <a:pt x="620" y="2899"/>
                </a:cubicBezTo>
                <a:cubicBezTo>
                  <a:pt x="579" y="3038"/>
                  <a:pt x="579" y="3038"/>
                  <a:pt x="579" y="3038"/>
                </a:cubicBezTo>
                <a:cubicBezTo>
                  <a:pt x="583" y="3045"/>
                  <a:pt x="583" y="3045"/>
                  <a:pt x="583" y="3045"/>
                </a:cubicBezTo>
                <a:cubicBezTo>
                  <a:pt x="626" y="2898"/>
                  <a:pt x="626" y="2898"/>
                  <a:pt x="626" y="2898"/>
                </a:cubicBezTo>
                <a:cubicBezTo>
                  <a:pt x="974" y="2846"/>
                  <a:pt x="974" y="2846"/>
                  <a:pt x="974" y="2846"/>
                </a:cubicBezTo>
                <a:cubicBezTo>
                  <a:pt x="1010" y="2821"/>
                  <a:pt x="1010" y="2821"/>
                  <a:pt x="1010" y="2821"/>
                </a:cubicBezTo>
                <a:cubicBezTo>
                  <a:pt x="1097" y="2858"/>
                  <a:pt x="1097" y="2858"/>
                  <a:pt x="1097" y="2858"/>
                </a:cubicBezTo>
                <a:cubicBezTo>
                  <a:pt x="793" y="3446"/>
                  <a:pt x="793" y="3446"/>
                  <a:pt x="793" y="3446"/>
                </a:cubicBezTo>
                <a:cubicBezTo>
                  <a:pt x="796" y="3452"/>
                  <a:pt x="796" y="3452"/>
                  <a:pt x="796" y="3452"/>
                </a:cubicBezTo>
                <a:cubicBezTo>
                  <a:pt x="1103" y="2857"/>
                  <a:pt x="1103" y="2857"/>
                  <a:pt x="1103" y="2857"/>
                </a:cubicBezTo>
                <a:cubicBezTo>
                  <a:pt x="1801" y="2661"/>
                  <a:pt x="1801" y="2661"/>
                  <a:pt x="1801" y="2661"/>
                </a:cubicBezTo>
                <a:cubicBezTo>
                  <a:pt x="1802" y="2661"/>
                  <a:pt x="1802" y="2661"/>
                  <a:pt x="1802" y="2661"/>
                </a:cubicBezTo>
                <a:cubicBezTo>
                  <a:pt x="1803" y="2660"/>
                  <a:pt x="1803" y="2660"/>
                  <a:pt x="1803" y="2660"/>
                </a:cubicBezTo>
                <a:cubicBezTo>
                  <a:pt x="2429" y="2083"/>
                  <a:pt x="2429" y="2083"/>
                  <a:pt x="2429" y="2083"/>
                </a:cubicBezTo>
                <a:cubicBezTo>
                  <a:pt x="3259" y="1896"/>
                  <a:pt x="3259" y="1896"/>
                  <a:pt x="3259" y="1896"/>
                </a:cubicBezTo>
                <a:cubicBezTo>
                  <a:pt x="3261" y="1895"/>
                  <a:pt x="3261" y="1895"/>
                  <a:pt x="3261" y="1895"/>
                </a:cubicBezTo>
                <a:cubicBezTo>
                  <a:pt x="3261" y="1894"/>
                  <a:pt x="3261" y="1894"/>
                  <a:pt x="3261" y="1894"/>
                </a:cubicBezTo>
                <a:cubicBezTo>
                  <a:pt x="3818" y="1431"/>
                  <a:pt x="3818" y="1431"/>
                  <a:pt x="3818" y="1431"/>
                </a:cubicBezTo>
                <a:cubicBezTo>
                  <a:pt x="4483" y="1516"/>
                  <a:pt x="4483" y="1516"/>
                  <a:pt x="4483" y="1516"/>
                </a:cubicBezTo>
                <a:cubicBezTo>
                  <a:pt x="4480" y="1510"/>
                  <a:pt x="4480" y="1510"/>
                  <a:pt x="4480" y="1510"/>
                </a:cubicBezTo>
                <a:cubicBezTo>
                  <a:pt x="3823" y="1426"/>
                  <a:pt x="3823" y="1426"/>
                  <a:pt x="3823" y="1426"/>
                </a:cubicBezTo>
                <a:cubicBezTo>
                  <a:pt x="3842" y="1334"/>
                  <a:pt x="3842" y="1334"/>
                  <a:pt x="3842" y="1334"/>
                </a:cubicBezTo>
                <a:cubicBezTo>
                  <a:pt x="3883" y="1318"/>
                  <a:pt x="3883" y="1318"/>
                  <a:pt x="3883" y="1318"/>
                </a:cubicBezTo>
                <a:cubicBezTo>
                  <a:pt x="4123" y="1061"/>
                  <a:pt x="4123" y="1061"/>
                  <a:pt x="4123" y="1061"/>
                </a:cubicBezTo>
                <a:cubicBezTo>
                  <a:pt x="4269" y="1109"/>
                  <a:pt x="4269" y="1109"/>
                  <a:pt x="4269" y="1109"/>
                </a:cubicBezTo>
                <a:cubicBezTo>
                  <a:pt x="4265" y="1101"/>
                  <a:pt x="4265" y="1101"/>
                  <a:pt x="4265" y="1101"/>
                </a:cubicBezTo>
                <a:cubicBezTo>
                  <a:pt x="4128" y="1056"/>
                  <a:pt x="4128" y="1056"/>
                  <a:pt x="4128" y="1056"/>
                </a:cubicBezTo>
                <a:cubicBezTo>
                  <a:pt x="4201" y="979"/>
                  <a:pt x="4201" y="979"/>
                  <a:pt x="4201" y="979"/>
                </a:cubicBezTo>
                <a:cubicBezTo>
                  <a:pt x="4198" y="974"/>
                  <a:pt x="4198" y="974"/>
                  <a:pt x="4198" y="974"/>
                </a:cubicBezTo>
                <a:cubicBezTo>
                  <a:pt x="4123" y="1055"/>
                  <a:pt x="4123" y="1055"/>
                  <a:pt x="4123" y="1055"/>
                </a:cubicBezTo>
                <a:cubicBezTo>
                  <a:pt x="4055" y="1033"/>
                  <a:pt x="4055" y="1033"/>
                  <a:pt x="4055" y="1033"/>
                </a:cubicBezTo>
                <a:cubicBezTo>
                  <a:pt x="4149" y="880"/>
                  <a:pt x="4149" y="880"/>
                  <a:pt x="4149" y="880"/>
                </a:cubicBezTo>
                <a:cubicBezTo>
                  <a:pt x="4146" y="875"/>
                  <a:pt x="4146" y="875"/>
                  <a:pt x="4146" y="875"/>
                </a:cubicBezTo>
                <a:cubicBezTo>
                  <a:pt x="4050" y="1031"/>
                  <a:pt x="4050" y="1031"/>
                  <a:pt x="4050" y="1031"/>
                </a:cubicBezTo>
                <a:cubicBezTo>
                  <a:pt x="3946" y="997"/>
                  <a:pt x="3946" y="997"/>
                  <a:pt x="3946" y="997"/>
                </a:cubicBezTo>
                <a:cubicBezTo>
                  <a:pt x="3947" y="990"/>
                  <a:pt x="3946" y="982"/>
                  <a:pt x="3942" y="975"/>
                </a:cubicBezTo>
                <a:cubicBezTo>
                  <a:pt x="3941" y="973"/>
                  <a:pt x="3939" y="971"/>
                  <a:pt x="3938" y="969"/>
                </a:cubicBezTo>
                <a:cubicBezTo>
                  <a:pt x="4122" y="830"/>
                  <a:pt x="4122" y="830"/>
                  <a:pt x="4122" y="830"/>
                </a:cubicBezTo>
                <a:cubicBezTo>
                  <a:pt x="4120" y="825"/>
                  <a:pt x="4120" y="825"/>
                  <a:pt x="4120" y="825"/>
                </a:cubicBezTo>
                <a:cubicBezTo>
                  <a:pt x="3934" y="965"/>
                  <a:pt x="3934" y="965"/>
                  <a:pt x="3934" y="965"/>
                </a:cubicBezTo>
                <a:cubicBezTo>
                  <a:pt x="3928" y="960"/>
                  <a:pt x="3920" y="957"/>
                  <a:pt x="3911" y="957"/>
                </a:cubicBezTo>
                <a:cubicBezTo>
                  <a:pt x="3906" y="957"/>
                  <a:pt x="3901" y="958"/>
                  <a:pt x="3895" y="961"/>
                </a:cubicBezTo>
                <a:cubicBezTo>
                  <a:pt x="3890" y="964"/>
                  <a:pt x="3885" y="968"/>
                  <a:pt x="3882" y="973"/>
                </a:cubicBezTo>
                <a:cubicBezTo>
                  <a:pt x="3593" y="872"/>
                  <a:pt x="3593" y="872"/>
                  <a:pt x="3593" y="872"/>
                </a:cubicBezTo>
                <a:cubicBezTo>
                  <a:pt x="3703" y="754"/>
                  <a:pt x="3703" y="754"/>
                  <a:pt x="3703" y="754"/>
                </a:cubicBezTo>
                <a:cubicBezTo>
                  <a:pt x="4053" y="699"/>
                  <a:pt x="4053" y="699"/>
                  <a:pt x="4053" y="699"/>
                </a:cubicBezTo>
                <a:cubicBezTo>
                  <a:pt x="4051" y="694"/>
                  <a:pt x="4051" y="694"/>
                  <a:pt x="4051" y="694"/>
                </a:cubicBezTo>
                <a:cubicBezTo>
                  <a:pt x="3701" y="749"/>
                  <a:pt x="3701" y="749"/>
                  <a:pt x="3701" y="749"/>
                </a:cubicBezTo>
                <a:cubicBezTo>
                  <a:pt x="3701" y="749"/>
                  <a:pt x="3701" y="749"/>
                  <a:pt x="3701" y="749"/>
                </a:cubicBezTo>
                <a:cubicBezTo>
                  <a:pt x="3501" y="827"/>
                  <a:pt x="3501" y="827"/>
                  <a:pt x="3501" y="827"/>
                </a:cubicBezTo>
                <a:cubicBezTo>
                  <a:pt x="3501" y="825"/>
                  <a:pt x="3500" y="824"/>
                  <a:pt x="3499" y="822"/>
                </a:cubicBezTo>
                <a:cubicBezTo>
                  <a:pt x="3499" y="821"/>
                  <a:pt x="3498" y="819"/>
                  <a:pt x="3497" y="818"/>
                </a:cubicBezTo>
                <a:cubicBezTo>
                  <a:pt x="3757" y="621"/>
                  <a:pt x="3757" y="621"/>
                  <a:pt x="3757" y="621"/>
                </a:cubicBezTo>
                <a:cubicBezTo>
                  <a:pt x="3764" y="630"/>
                  <a:pt x="3774" y="635"/>
                  <a:pt x="3784" y="635"/>
                </a:cubicBezTo>
                <a:cubicBezTo>
                  <a:pt x="3790" y="635"/>
                  <a:pt x="3795" y="633"/>
                  <a:pt x="3801" y="631"/>
                </a:cubicBezTo>
                <a:cubicBezTo>
                  <a:pt x="3809" y="626"/>
                  <a:pt x="3815" y="619"/>
                  <a:pt x="3817" y="610"/>
                </a:cubicBezTo>
                <a:cubicBezTo>
                  <a:pt x="4045" y="683"/>
                  <a:pt x="4045" y="683"/>
                  <a:pt x="4045" y="683"/>
                </a:cubicBezTo>
                <a:cubicBezTo>
                  <a:pt x="4042" y="677"/>
                  <a:pt x="4042" y="677"/>
                  <a:pt x="4042" y="677"/>
                </a:cubicBezTo>
                <a:cubicBezTo>
                  <a:pt x="3819" y="606"/>
                  <a:pt x="3819" y="606"/>
                  <a:pt x="3819" y="606"/>
                </a:cubicBezTo>
                <a:cubicBezTo>
                  <a:pt x="3820" y="598"/>
                  <a:pt x="3819" y="591"/>
                  <a:pt x="3815" y="584"/>
                </a:cubicBezTo>
                <a:cubicBezTo>
                  <a:pt x="3811" y="577"/>
                  <a:pt x="3806" y="572"/>
                  <a:pt x="3799" y="569"/>
                </a:cubicBezTo>
                <a:cubicBezTo>
                  <a:pt x="3819" y="528"/>
                  <a:pt x="3819" y="528"/>
                  <a:pt x="3819" y="528"/>
                </a:cubicBezTo>
                <a:cubicBezTo>
                  <a:pt x="3959" y="519"/>
                  <a:pt x="3959" y="519"/>
                  <a:pt x="3959" y="519"/>
                </a:cubicBezTo>
                <a:cubicBezTo>
                  <a:pt x="3957" y="514"/>
                  <a:pt x="3957" y="514"/>
                  <a:pt x="3957" y="514"/>
                </a:cubicBezTo>
                <a:cubicBezTo>
                  <a:pt x="3822" y="523"/>
                  <a:pt x="3822" y="523"/>
                  <a:pt x="3822" y="523"/>
                </a:cubicBezTo>
                <a:cubicBezTo>
                  <a:pt x="3889" y="385"/>
                  <a:pt x="3889" y="385"/>
                  <a:pt x="3889" y="385"/>
                </a:cubicBezTo>
                <a:cubicBezTo>
                  <a:pt x="3886" y="379"/>
                  <a:pt x="3886" y="379"/>
                  <a:pt x="3886" y="379"/>
                </a:cubicBezTo>
                <a:cubicBezTo>
                  <a:pt x="3816" y="523"/>
                  <a:pt x="3816" y="523"/>
                  <a:pt x="3816" y="523"/>
                </a:cubicBezTo>
                <a:cubicBezTo>
                  <a:pt x="3437" y="547"/>
                  <a:pt x="3437" y="547"/>
                  <a:pt x="3437" y="547"/>
                </a:cubicBezTo>
                <a:cubicBezTo>
                  <a:pt x="3376" y="623"/>
                  <a:pt x="3376" y="623"/>
                  <a:pt x="3376" y="623"/>
                </a:cubicBezTo>
                <a:cubicBezTo>
                  <a:pt x="3270" y="631"/>
                  <a:pt x="3270" y="631"/>
                  <a:pt x="3270" y="631"/>
                </a:cubicBezTo>
                <a:cubicBezTo>
                  <a:pt x="3270" y="624"/>
                  <a:pt x="3269" y="617"/>
                  <a:pt x="3265" y="610"/>
                </a:cubicBezTo>
                <a:cubicBezTo>
                  <a:pt x="3262" y="604"/>
                  <a:pt x="3258" y="599"/>
                  <a:pt x="3253" y="596"/>
                </a:cubicBezTo>
                <a:cubicBezTo>
                  <a:pt x="3487" y="264"/>
                  <a:pt x="3487" y="264"/>
                  <a:pt x="3487" y="264"/>
                </a:cubicBezTo>
                <a:cubicBezTo>
                  <a:pt x="3489" y="255"/>
                  <a:pt x="3495" y="247"/>
                  <a:pt x="3503" y="241"/>
                </a:cubicBezTo>
                <a:cubicBezTo>
                  <a:pt x="3549" y="177"/>
                  <a:pt x="3549" y="177"/>
                  <a:pt x="3549" y="177"/>
                </a:cubicBezTo>
                <a:cubicBezTo>
                  <a:pt x="3689" y="5"/>
                  <a:pt x="3689" y="5"/>
                  <a:pt x="3689" y="5"/>
                </a:cubicBezTo>
                <a:cubicBezTo>
                  <a:pt x="3686" y="0"/>
                  <a:pt x="3686" y="0"/>
                  <a:pt x="3686" y="0"/>
                </a:cubicBezTo>
              </a:path>
            </a:pathLst>
          </a:custGeom>
          <a:solidFill>
            <a:schemeClr val="tx2">
              <a:alpha val="16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cxnSp>
        <p:nvCxnSpPr>
          <p:cNvPr id="22" name="直接连接符 21"/>
          <p:cNvCxnSpPr>
            <a:stCxn id="52" idx="2"/>
            <a:endCxn id="51" idx="5"/>
          </p:cNvCxnSpPr>
          <p:nvPr/>
        </p:nvCxnSpPr>
        <p:spPr>
          <a:xfrm rot="20700000" flipH="1">
            <a:off x="10864487" y="2330829"/>
            <a:ext cx="704693" cy="68266"/>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45" idx="1"/>
            <a:endCxn id="44" idx="5"/>
          </p:cNvCxnSpPr>
          <p:nvPr/>
        </p:nvCxnSpPr>
        <p:spPr>
          <a:xfrm flipH="1">
            <a:off x="11207500" y="1462925"/>
            <a:ext cx="583482" cy="234361"/>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44" idx="1"/>
            <a:endCxn id="52" idx="5"/>
          </p:cNvCxnSpPr>
          <p:nvPr/>
        </p:nvCxnSpPr>
        <p:spPr>
          <a:xfrm rot="20700000">
            <a:off x="11252490" y="1705194"/>
            <a:ext cx="255332" cy="552563"/>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52" idx="7"/>
            <a:endCxn id="46" idx="4"/>
          </p:cNvCxnSpPr>
          <p:nvPr/>
        </p:nvCxnSpPr>
        <p:spPr>
          <a:xfrm>
            <a:off x="11585205" y="2241612"/>
            <a:ext cx="306914" cy="475807"/>
          </a:xfrm>
          <a:prstGeom prst="line">
            <a:avLst/>
          </a:prstGeom>
          <a:ln>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46" idx="2"/>
          </p:cNvCxnSpPr>
          <p:nvPr/>
        </p:nvCxnSpPr>
        <p:spPr>
          <a:xfrm rot="20700000" flipH="1" flipV="1">
            <a:off x="11310404" y="2790076"/>
            <a:ext cx="562648" cy="51103"/>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48" idx="4"/>
          </p:cNvCxnSpPr>
          <p:nvPr/>
        </p:nvCxnSpPr>
        <p:spPr>
          <a:xfrm rot="20700000" flipH="1" flipV="1">
            <a:off x="11345746" y="2861451"/>
            <a:ext cx="315982" cy="520449"/>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46" idx="0"/>
            <a:endCxn id="54" idx="4"/>
          </p:cNvCxnSpPr>
          <p:nvPr/>
        </p:nvCxnSpPr>
        <p:spPr>
          <a:xfrm>
            <a:off x="11920149" y="2789546"/>
            <a:ext cx="210652" cy="938777"/>
          </a:xfrm>
          <a:prstGeom prst="line">
            <a:avLst/>
          </a:prstGeom>
          <a:ln>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48" idx="7"/>
          </p:cNvCxnSpPr>
          <p:nvPr/>
        </p:nvCxnSpPr>
        <p:spPr>
          <a:xfrm rot="20700000">
            <a:off x="11828486" y="3338859"/>
            <a:ext cx="282094" cy="468365"/>
          </a:xfrm>
          <a:prstGeom prst="line">
            <a:avLst/>
          </a:prstGeom>
          <a:ln>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48" idx="1"/>
            <a:endCxn id="47" idx="5"/>
          </p:cNvCxnSpPr>
          <p:nvPr/>
        </p:nvCxnSpPr>
        <p:spPr>
          <a:xfrm rot="20700000" flipH="1">
            <a:off x="11682844" y="3408162"/>
            <a:ext cx="175721" cy="1031089"/>
          </a:xfrm>
          <a:prstGeom prst="line">
            <a:avLst/>
          </a:prstGeom>
          <a:ln>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49" idx="4"/>
          </p:cNvCxnSpPr>
          <p:nvPr/>
        </p:nvCxnSpPr>
        <p:spPr>
          <a:xfrm rot="20700000" flipV="1">
            <a:off x="10862314" y="2955688"/>
            <a:ext cx="512256" cy="792980"/>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a:stCxn id="47" idx="7"/>
            <a:endCxn id="54" idx="1"/>
          </p:cNvCxnSpPr>
          <p:nvPr/>
        </p:nvCxnSpPr>
        <p:spPr>
          <a:xfrm rot="20700000" flipV="1">
            <a:off x="11747328" y="3827170"/>
            <a:ext cx="468446" cy="603182"/>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43" idx="3"/>
            <a:endCxn id="47" idx="0"/>
          </p:cNvCxnSpPr>
          <p:nvPr/>
        </p:nvCxnSpPr>
        <p:spPr>
          <a:xfrm rot="20700000" flipH="1" flipV="1">
            <a:off x="11902864" y="4452676"/>
            <a:ext cx="238713" cy="686005"/>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stCxn id="48" idx="2"/>
            <a:endCxn id="49" idx="6"/>
          </p:cNvCxnSpPr>
          <p:nvPr/>
        </p:nvCxnSpPr>
        <p:spPr>
          <a:xfrm rot="20700000" flipH="1">
            <a:off x="10978121" y="3477060"/>
            <a:ext cx="769336" cy="251159"/>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a:stCxn id="53" idx="3"/>
            <a:endCxn id="51" idx="0"/>
          </p:cNvCxnSpPr>
          <p:nvPr/>
        </p:nvCxnSpPr>
        <p:spPr>
          <a:xfrm rot="20700000" flipH="1" flipV="1">
            <a:off x="10928727" y="2516479"/>
            <a:ext cx="290140" cy="385699"/>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a:stCxn id="49" idx="0"/>
            <a:endCxn id="47" idx="2"/>
          </p:cNvCxnSpPr>
          <p:nvPr/>
        </p:nvCxnSpPr>
        <p:spPr>
          <a:xfrm rot="20700000">
            <a:off x="11093417" y="3782850"/>
            <a:ext cx="597404" cy="787450"/>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a:stCxn id="47" idx="2"/>
            <a:endCxn id="55" idx="6"/>
          </p:cNvCxnSpPr>
          <p:nvPr/>
        </p:nvCxnSpPr>
        <p:spPr>
          <a:xfrm rot="20700000" flipH="1">
            <a:off x="11099693" y="4569473"/>
            <a:ext cx="700494" cy="44108"/>
          </a:xfrm>
          <a:prstGeom prst="line">
            <a:avLst/>
          </a:prstGeom>
          <a:ln>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a:stCxn id="55" idx="1"/>
            <a:endCxn id="56" idx="4"/>
          </p:cNvCxnSpPr>
          <p:nvPr/>
        </p:nvCxnSpPr>
        <p:spPr>
          <a:xfrm rot="20700000" flipH="1">
            <a:off x="10538320" y="4811065"/>
            <a:ext cx="608415" cy="440609"/>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a:stCxn id="55" idx="0"/>
            <a:endCxn id="43" idx="2"/>
          </p:cNvCxnSpPr>
          <p:nvPr/>
        </p:nvCxnSpPr>
        <p:spPr>
          <a:xfrm rot="20700000">
            <a:off x="11171375" y="4601549"/>
            <a:ext cx="983802" cy="672382"/>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sp>
        <p:nvSpPr>
          <p:cNvPr id="43" name="椭圆 42"/>
          <p:cNvSpPr/>
          <p:nvPr/>
        </p:nvSpPr>
        <p:spPr>
          <a:xfrm rot="9525715" flipH="1">
            <a:off x="12221961" y="5065627"/>
            <a:ext cx="102071" cy="102093"/>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rot="9525715" flipH="1">
            <a:off x="11168905" y="1694951"/>
            <a:ext cx="55022" cy="55034"/>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rot="9525715" flipH="1">
            <a:off x="11768085" y="1389474"/>
            <a:ext cx="76688" cy="76704"/>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rot="9525715" flipH="1">
            <a:off x="11867452" y="2714792"/>
            <a:ext cx="77364" cy="77382"/>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rot="9525715" flipH="1">
            <a:off x="11780676" y="4442091"/>
            <a:ext cx="55022" cy="55034"/>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rot="9525715" flipH="1">
            <a:off x="11699242" y="3329537"/>
            <a:ext cx="76688" cy="76704"/>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rot="9525715" flipH="1">
            <a:off x="10948993" y="3798822"/>
            <a:ext cx="77364" cy="77382"/>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rot="9525715" flipH="1">
            <a:off x="10297353" y="3309161"/>
            <a:ext cx="55022" cy="55034"/>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rot="9525715" flipH="1">
            <a:off x="10831060" y="2485844"/>
            <a:ext cx="77364" cy="77382"/>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rot="9525715" flipH="1">
            <a:off x="11546984" y="2213609"/>
            <a:ext cx="39911" cy="39920"/>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rot="9525715" flipH="1">
            <a:off x="11262354" y="2847607"/>
            <a:ext cx="35012" cy="35020"/>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rot="9525715" flipH="1">
            <a:off x="12114062" y="3726540"/>
            <a:ext cx="52501" cy="52512"/>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rot="9525715" flipH="1">
            <a:off x="11062358" y="4685329"/>
            <a:ext cx="56911" cy="56923"/>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rot="9525715" flipH="1">
            <a:off x="10581037" y="5320275"/>
            <a:ext cx="77364" cy="77382"/>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rot="9525715" flipH="1">
            <a:off x="10249498" y="5989465"/>
            <a:ext cx="107216" cy="107239"/>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rot="9525715" flipH="1">
            <a:off x="11403404" y="5803334"/>
            <a:ext cx="76688" cy="76704"/>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rot="9525715" flipH="1">
            <a:off x="10201905" y="4955641"/>
            <a:ext cx="46809" cy="46820"/>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a:endCxn id="45" idx="5"/>
          </p:cNvCxnSpPr>
          <p:nvPr/>
        </p:nvCxnSpPr>
        <p:spPr>
          <a:xfrm flipH="1">
            <a:off x="11821876" y="493621"/>
            <a:ext cx="309357" cy="899107"/>
          </a:xfrm>
          <a:prstGeom prst="line">
            <a:avLst/>
          </a:prstGeom>
          <a:ln w="3175">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20700000">
            <a:off x="10699196" y="5292738"/>
            <a:ext cx="646109" cy="608142"/>
          </a:xfrm>
          <a:prstGeom prst="line">
            <a:avLst/>
          </a:prstGeom>
          <a:ln>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sp>
        <p:nvSpPr>
          <p:cNvPr id="63" name="椭圆 62"/>
          <p:cNvSpPr/>
          <p:nvPr/>
        </p:nvSpPr>
        <p:spPr>
          <a:xfrm rot="9525715" flipH="1">
            <a:off x="11999951" y="6214519"/>
            <a:ext cx="74367" cy="74383"/>
          </a:xfrm>
          <a:prstGeom prst="ellipse">
            <a:avLst/>
          </a:prstGeom>
          <a:solidFill>
            <a:schemeClr val="tx1"/>
          </a:solidFill>
          <a:ln>
            <a:solidFill>
              <a:schemeClr val="tx2">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4" name="直接连接符 63"/>
          <p:cNvCxnSpPr>
            <a:stCxn id="58" idx="7"/>
          </p:cNvCxnSpPr>
          <p:nvPr/>
        </p:nvCxnSpPr>
        <p:spPr>
          <a:xfrm>
            <a:off x="11476844" y="5857142"/>
            <a:ext cx="512160" cy="377610"/>
          </a:xfrm>
          <a:prstGeom prst="line">
            <a:avLst/>
          </a:prstGeom>
          <a:ln>
            <a:solidFill>
              <a:schemeClr val="tx2">
                <a:alpha val="74000"/>
              </a:schemeClr>
            </a:solidFill>
          </a:ln>
        </p:spPr>
        <p:style>
          <a:lnRef idx="1">
            <a:schemeClr val="accent1"/>
          </a:lnRef>
          <a:fillRef idx="0">
            <a:schemeClr val="accent1"/>
          </a:fillRef>
          <a:effectRef idx="0">
            <a:schemeClr val="accent1"/>
          </a:effectRef>
          <a:fontRef idx="minor">
            <a:schemeClr val="tx1"/>
          </a:fontRef>
        </p:style>
      </p:cxnSp>
      <p:sp>
        <p:nvSpPr>
          <p:cNvPr id="65" name="文本框 64"/>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01</a:t>
            </a:r>
            <a:endParaRPr lang="zh-CN" altLang="en-US" sz="6000" dirty="0">
              <a:solidFill>
                <a:schemeClr val="tx1"/>
              </a:solidFill>
              <a:latin typeface="+mn-lt"/>
            </a:endParaRPr>
          </a:p>
        </p:txBody>
      </p:sp>
      <p:cxnSp>
        <p:nvCxnSpPr>
          <p:cNvPr id="66" name="直接连接符 65"/>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67" name="文本框 66">
            <a:extLst>
              <a:ext uri="{FF2B5EF4-FFF2-40B4-BE49-F238E27FC236}">
                <a16:creationId xmlns:a16="http://schemas.microsoft.com/office/drawing/2014/main" id="{255A95D0-2A8A-4CAA-9D34-909A62B68706}"/>
              </a:ext>
            </a:extLst>
          </p:cNvPr>
          <p:cNvSpPr txBox="1"/>
          <p:nvPr/>
        </p:nvSpPr>
        <p:spPr>
          <a:xfrm>
            <a:off x="1368697" y="860497"/>
            <a:ext cx="2128729" cy="646331"/>
          </a:xfrm>
          <a:prstGeom prst="rect">
            <a:avLst/>
          </a:prstGeom>
          <a:noFill/>
        </p:spPr>
        <p:txBody>
          <a:bodyPr wrap="square" rtlCol="0">
            <a:spAutoFit/>
          </a:bodyPr>
          <a:lstStyle/>
          <a:p>
            <a:r>
              <a:rPr lang="zh-CN" altLang="en-US" sz="3600" dirty="0"/>
              <a:t>直接</a:t>
            </a:r>
          </a:p>
        </p:txBody>
      </p:sp>
      <p:sp>
        <p:nvSpPr>
          <p:cNvPr id="4" name="文本框 3">
            <a:extLst>
              <a:ext uri="{FF2B5EF4-FFF2-40B4-BE49-F238E27FC236}">
                <a16:creationId xmlns:a16="http://schemas.microsoft.com/office/drawing/2014/main" id="{E6C43437-4D31-408A-8558-9070357C6948}"/>
              </a:ext>
            </a:extLst>
          </p:cNvPr>
          <p:cNvSpPr txBox="1"/>
          <p:nvPr/>
        </p:nvSpPr>
        <p:spPr>
          <a:xfrm>
            <a:off x="5402090" y="2152179"/>
            <a:ext cx="3810313" cy="1938992"/>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solve1</a:t>
            </a:r>
            <a:r>
              <a:rPr lang="zh-CN" altLang="en-US" sz="2400" dirty="0">
                <a:latin typeface="微软雅黑" panose="020B0503020204020204" pitchFamily="34" charset="-122"/>
                <a:ea typeface="微软雅黑" panose="020B0503020204020204" pitchFamily="34" charset="-122"/>
              </a:rPr>
              <a:t>和</a:t>
            </a:r>
            <a:r>
              <a:rPr lang="en-US" altLang="zh-CN" sz="2400" dirty="0">
                <a:latin typeface="微软雅黑" panose="020B0503020204020204" pitchFamily="34" charset="-122"/>
                <a:ea typeface="微软雅黑" panose="020B0503020204020204" pitchFamily="34" charset="-122"/>
              </a:rPr>
              <a:t>solve3</a:t>
            </a:r>
            <a:r>
              <a:rPr lang="zh-CN" altLang="en-US" sz="2400" dirty="0">
                <a:latin typeface="微软雅黑" panose="020B0503020204020204" pitchFamily="34" charset="-122"/>
                <a:ea typeface="微软雅黑" panose="020B0503020204020204" pitchFamily="34" charset="-122"/>
              </a:rPr>
              <a:t>对</a:t>
            </a:r>
            <a:r>
              <a:rPr lang="en-US" altLang="zh-CN" sz="2400" dirty="0">
                <a:latin typeface="微软雅黑" panose="020B0503020204020204" pitchFamily="34" charset="-122"/>
                <a:ea typeface="微软雅黑" panose="020B0503020204020204" pitchFamily="34" charset="-122"/>
              </a:rPr>
              <a:t>a</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data</a:t>
            </a:r>
            <a:r>
              <a:rPr lang="zh-CN" altLang="en-US" sz="2400" dirty="0">
                <a:latin typeface="微软雅黑" panose="020B0503020204020204" pitchFamily="34" charset="-122"/>
                <a:ea typeface="微软雅黑" panose="020B0503020204020204" pitchFamily="34" charset="-122"/>
              </a:rPr>
              <a:t>）都不是尾调用，因为它们调用了</a:t>
            </a:r>
            <a:r>
              <a:rPr lang="en-US" altLang="zh-CN" sz="2400" dirty="0">
                <a:latin typeface="微软雅黑" panose="020B0503020204020204" pitchFamily="34" charset="-122"/>
                <a:ea typeface="微软雅黑" panose="020B0503020204020204" pitchFamily="34" charset="-122"/>
              </a:rPr>
              <a:t>a</a:t>
            </a:r>
            <a:r>
              <a:rPr lang="zh-CN" altLang="en-US" sz="2400" dirty="0">
                <a:latin typeface="微软雅黑" panose="020B0503020204020204" pitchFamily="34" charset="-122"/>
                <a:ea typeface="微软雅黑" panose="020B0503020204020204" pitchFamily="34" charset="-122"/>
              </a:rPr>
              <a:t>函数之后还要对返回值进行检查或者修改，而不是“</a:t>
            </a:r>
            <a:r>
              <a:rPr lang="zh-CN" altLang="en-US" sz="2400" dirty="0">
                <a:solidFill>
                  <a:srgbClr val="FF0000"/>
                </a:solidFill>
                <a:latin typeface="微软雅黑" panose="020B0503020204020204" pitchFamily="34" charset="-122"/>
                <a:ea typeface="微软雅黑" panose="020B0503020204020204" pitchFamily="34" charset="-122"/>
              </a:rPr>
              <a:t>直接</a:t>
            </a:r>
            <a:r>
              <a:rPr lang="zh-CN" altLang="en-US" sz="2400" dirty="0">
                <a:latin typeface="微软雅黑" panose="020B0503020204020204" pitchFamily="34" charset="-122"/>
                <a:ea typeface="微软雅黑" panose="020B0503020204020204" pitchFamily="34" charset="-122"/>
              </a:rPr>
              <a:t>”返回</a:t>
            </a:r>
          </a:p>
        </p:txBody>
      </p:sp>
      <p:pic>
        <p:nvPicPr>
          <p:cNvPr id="8" name="图片 7">
            <a:extLst>
              <a:ext uri="{FF2B5EF4-FFF2-40B4-BE49-F238E27FC236}">
                <a16:creationId xmlns:a16="http://schemas.microsoft.com/office/drawing/2014/main" id="{0AE42421-2109-494C-8C30-86BCEB920C81}"/>
              </a:ext>
            </a:extLst>
          </p:cNvPr>
          <p:cNvPicPr>
            <a:picLocks noChangeAspect="1"/>
          </p:cNvPicPr>
          <p:nvPr/>
        </p:nvPicPr>
        <p:blipFill>
          <a:blip r:embed="rId3"/>
          <a:stretch>
            <a:fillRect/>
          </a:stretch>
        </p:blipFill>
        <p:spPr>
          <a:xfrm>
            <a:off x="1030625" y="1678713"/>
            <a:ext cx="4055985" cy="4080201"/>
          </a:xfrm>
          <a:prstGeom prst="rect">
            <a:avLst/>
          </a:prstGeom>
        </p:spPr>
      </p:pic>
    </p:spTree>
    <p:extLst>
      <p:ext uri="{BB962C8B-B14F-4D97-AF65-F5344CB8AC3E}">
        <p14:creationId xmlns:p14="http://schemas.microsoft.com/office/powerpoint/2010/main" val="113179018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p:cTn id="7" dur="1000" fill="hold"/>
                                        <p:tgtEl>
                                          <p:spTgt spid="66"/>
                                        </p:tgtEl>
                                        <p:attrNameLst>
                                          <p:attrName>ppt_w</p:attrName>
                                        </p:attrNameLst>
                                      </p:cBhvr>
                                      <p:tavLst>
                                        <p:tav tm="0">
                                          <p:val>
                                            <p:fltVal val="0"/>
                                          </p:val>
                                        </p:tav>
                                        <p:tav tm="100000">
                                          <p:val>
                                            <p:strVal val="#ppt_w"/>
                                          </p:val>
                                        </p:tav>
                                      </p:tavLst>
                                    </p:anim>
                                    <p:anim calcmode="lin" valueType="num">
                                      <p:cBhvr>
                                        <p:cTn id="8" dur="1000" fill="hold"/>
                                        <p:tgtEl>
                                          <p:spTgt spid="66"/>
                                        </p:tgtEl>
                                        <p:attrNameLst>
                                          <p:attrName>ppt_h</p:attrName>
                                        </p:attrNameLst>
                                      </p:cBhvr>
                                      <p:tavLst>
                                        <p:tav tm="0">
                                          <p:val>
                                            <p:fltVal val="0"/>
                                          </p:val>
                                        </p:tav>
                                        <p:tav tm="100000">
                                          <p:val>
                                            <p:strVal val="#ppt_h"/>
                                          </p:val>
                                        </p:tav>
                                      </p:tavLst>
                                    </p:anim>
                                    <p:anim calcmode="lin" valueType="num">
                                      <p:cBhvr>
                                        <p:cTn id="9" dur="1000" fill="hold"/>
                                        <p:tgtEl>
                                          <p:spTgt spid="66"/>
                                        </p:tgtEl>
                                        <p:attrNameLst>
                                          <p:attrName>style.rotation</p:attrName>
                                        </p:attrNameLst>
                                      </p:cBhvr>
                                      <p:tavLst>
                                        <p:tav tm="0">
                                          <p:val>
                                            <p:fltVal val="90"/>
                                          </p:val>
                                        </p:tav>
                                        <p:tav tm="100000">
                                          <p:val>
                                            <p:fltVal val="0"/>
                                          </p:val>
                                        </p:tav>
                                      </p:tavLst>
                                    </p:anim>
                                    <p:animEffect transition="in" filter="fade">
                                      <p:cBhvr>
                                        <p:cTn id="10" dur="1000"/>
                                        <p:tgtEl>
                                          <p:spTgt spid="66"/>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500"/>
                                        <p:tgtEl>
                                          <p:spTgt spid="65"/>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65"/>
                                        </p:tgtEl>
                                        <p:attrNameLst>
                                          <p:attrName>ppt_x</p:attrName>
                                          <p:attrName>ppt_y</p:attrName>
                                        </p:attrNameLst>
                                      </p:cBhvr>
                                      <p:rCtr x="1680" y="2199"/>
                                    </p:animMotion>
                                  </p:childTnLst>
                                </p:cTn>
                              </p:par>
                              <p:par>
                                <p:cTn id="16" presetID="10" presetClass="entr" presetSubtype="0" fill="hold" grpId="0" nodeType="withEffect">
                                  <p:stCondLst>
                                    <p:cond delay="25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250"/>
                                        <p:tgtEl>
                                          <p:spTgt spid="73"/>
                                        </p:tgtEl>
                                      </p:cBhvr>
                                    </p:animEffect>
                                  </p:childTnLst>
                                </p:cTn>
                              </p:par>
                              <p:par>
                                <p:cTn id="19" presetID="63" presetClass="path" presetSubtype="0" decel="30000" fill="hold" grpId="1" nodeType="withEffect">
                                  <p:stCondLst>
                                    <p:cond delay="250"/>
                                  </p:stCondLst>
                                  <p:childTnLst>
                                    <p:animMotion origin="layout" path="M -0.124349 -0.124074 L 0 0 E" pathEditMode="relative" ptsTypes="">
                                      <p:cBhvr>
                                        <p:cTn id="20" dur="1250" fill="hold"/>
                                        <p:tgtEl>
                                          <p:spTgt spid="73"/>
                                        </p:tgtEl>
                                        <p:attrNameLst>
                                          <p:attrName>ppt_x</p:attrName>
                                          <p:attrName>ppt_y</p:attrName>
                                        </p:attrNameLst>
                                      </p:cBhvr>
                                    </p:animMotion>
                                  </p:childTnLst>
                                </p:cTn>
                              </p:par>
                              <p:par>
                                <p:cTn id="21" presetID="6" presetClass="emph" presetSubtype="0" decel="30000" fill="hold" grpId="2" nodeType="withEffect">
                                  <p:stCondLst>
                                    <p:cond delay="250"/>
                                  </p:stCondLst>
                                  <p:childTnLst>
                                    <p:animScale>
                                      <p:cBhvr>
                                        <p:cTn id="22" dur="1250" fill="hold"/>
                                        <p:tgtEl>
                                          <p:spTgt spid="73"/>
                                        </p:tgtEl>
                                      </p:cBhvr>
                                      <p:by x="150000" y="150000"/>
                                      <p:from x="146726" y="119179"/>
                                      <p:to x="100000" y="100000"/>
                                    </p:animScale>
                                  </p:childTnLst>
                                </p:cTn>
                              </p:par>
                              <p:par>
                                <p:cTn id="23" presetID="31" presetClass="entr" presetSubtype="0" fill="hold" nodeType="withEffect">
                                  <p:stCondLst>
                                    <p:cond delay="500"/>
                                  </p:stCondLst>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ppt_w</p:attrName>
                                        </p:attrNameLst>
                                      </p:cBhvr>
                                      <p:tavLst>
                                        <p:tav tm="0">
                                          <p:val>
                                            <p:fltVal val="0"/>
                                          </p:val>
                                        </p:tav>
                                        <p:tav tm="100000">
                                          <p:val>
                                            <p:strVal val="#ppt_w"/>
                                          </p:val>
                                        </p:tav>
                                      </p:tavLst>
                                    </p:anim>
                                    <p:anim calcmode="lin" valueType="num">
                                      <p:cBhvr>
                                        <p:cTn id="26" dur="1000" fill="hold"/>
                                        <p:tgtEl>
                                          <p:spTgt spid="64"/>
                                        </p:tgtEl>
                                        <p:attrNameLst>
                                          <p:attrName>ppt_h</p:attrName>
                                        </p:attrNameLst>
                                      </p:cBhvr>
                                      <p:tavLst>
                                        <p:tav tm="0">
                                          <p:val>
                                            <p:fltVal val="0"/>
                                          </p:val>
                                        </p:tav>
                                        <p:tav tm="100000">
                                          <p:val>
                                            <p:strVal val="#ppt_h"/>
                                          </p:val>
                                        </p:tav>
                                      </p:tavLst>
                                    </p:anim>
                                    <p:anim calcmode="lin" valueType="num">
                                      <p:cBhvr>
                                        <p:cTn id="27" dur="1000" fill="hold"/>
                                        <p:tgtEl>
                                          <p:spTgt spid="64"/>
                                        </p:tgtEl>
                                        <p:attrNameLst>
                                          <p:attrName>style.rotation</p:attrName>
                                        </p:attrNameLst>
                                      </p:cBhvr>
                                      <p:tavLst>
                                        <p:tav tm="0">
                                          <p:val>
                                            <p:fltVal val="90"/>
                                          </p:val>
                                        </p:tav>
                                        <p:tav tm="100000">
                                          <p:val>
                                            <p:fltVal val="0"/>
                                          </p:val>
                                        </p:tav>
                                      </p:tavLst>
                                    </p:anim>
                                    <p:animEffect transition="in" filter="fade">
                                      <p:cBhvr>
                                        <p:cTn id="28" dur="1000"/>
                                        <p:tgtEl>
                                          <p:spTgt spid="64"/>
                                        </p:tgtEl>
                                      </p:cBhvr>
                                    </p:animEffect>
                                  </p:childTnLst>
                                </p:cTn>
                              </p:par>
                              <p:par>
                                <p:cTn id="29" presetID="31" presetClass="entr" presetSubtype="0" fill="hold" nodeType="withEffect">
                                  <p:stCondLst>
                                    <p:cond delay="500"/>
                                  </p:stCondLst>
                                  <p:childTnLst>
                                    <p:set>
                                      <p:cBhvr>
                                        <p:cTn id="30" dur="1" fill="hold">
                                          <p:stCondLst>
                                            <p:cond delay="0"/>
                                          </p:stCondLst>
                                        </p:cTn>
                                        <p:tgtEl>
                                          <p:spTgt spid="42"/>
                                        </p:tgtEl>
                                        <p:attrNameLst>
                                          <p:attrName>style.visibility</p:attrName>
                                        </p:attrNameLst>
                                      </p:cBhvr>
                                      <p:to>
                                        <p:strVal val="visible"/>
                                      </p:to>
                                    </p:set>
                                    <p:anim calcmode="lin" valueType="num">
                                      <p:cBhvr>
                                        <p:cTn id="31" dur="1000" fill="hold"/>
                                        <p:tgtEl>
                                          <p:spTgt spid="42"/>
                                        </p:tgtEl>
                                        <p:attrNameLst>
                                          <p:attrName>ppt_w</p:attrName>
                                        </p:attrNameLst>
                                      </p:cBhvr>
                                      <p:tavLst>
                                        <p:tav tm="0">
                                          <p:val>
                                            <p:fltVal val="0"/>
                                          </p:val>
                                        </p:tav>
                                        <p:tav tm="100000">
                                          <p:val>
                                            <p:strVal val="#ppt_w"/>
                                          </p:val>
                                        </p:tav>
                                      </p:tavLst>
                                    </p:anim>
                                    <p:anim calcmode="lin" valueType="num">
                                      <p:cBhvr>
                                        <p:cTn id="32" dur="1000" fill="hold"/>
                                        <p:tgtEl>
                                          <p:spTgt spid="42"/>
                                        </p:tgtEl>
                                        <p:attrNameLst>
                                          <p:attrName>ppt_h</p:attrName>
                                        </p:attrNameLst>
                                      </p:cBhvr>
                                      <p:tavLst>
                                        <p:tav tm="0">
                                          <p:val>
                                            <p:fltVal val="0"/>
                                          </p:val>
                                        </p:tav>
                                        <p:tav tm="100000">
                                          <p:val>
                                            <p:strVal val="#ppt_h"/>
                                          </p:val>
                                        </p:tav>
                                      </p:tavLst>
                                    </p:anim>
                                    <p:anim calcmode="lin" valueType="num">
                                      <p:cBhvr>
                                        <p:cTn id="33" dur="1000" fill="hold"/>
                                        <p:tgtEl>
                                          <p:spTgt spid="42"/>
                                        </p:tgtEl>
                                        <p:attrNameLst>
                                          <p:attrName>style.rotation</p:attrName>
                                        </p:attrNameLst>
                                      </p:cBhvr>
                                      <p:tavLst>
                                        <p:tav tm="0">
                                          <p:val>
                                            <p:fltVal val="90"/>
                                          </p:val>
                                        </p:tav>
                                        <p:tav tm="100000">
                                          <p:val>
                                            <p:fltVal val="0"/>
                                          </p:val>
                                        </p:tav>
                                      </p:tavLst>
                                    </p:anim>
                                    <p:animEffect transition="in" filter="fade">
                                      <p:cBhvr>
                                        <p:cTn id="34" dur="1000"/>
                                        <p:tgtEl>
                                          <p:spTgt spid="42"/>
                                        </p:tgtEl>
                                      </p:cBhvr>
                                    </p:animEffect>
                                  </p:childTnLst>
                                </p:cTn>
                              </p:par>
                              <p:par>
                                <p:cTn id="35" presetID="31" presetClass="entr" presetSubtype="0" fill="hold" nodeType="withEffect">
                                  <p:stCondLst>
                                    <p:cond delay="500"/>
                                  </p:stCondLst>
                                  <p:childTnLst>
                                    <p:set>
                                      <p:cBhvr>
                                        <p:cTn id="36" dur="1" fill="hold">
                                          <p:stCondLst>
                                            <p:cond delay="0"/>
                                          </p:stCondLst>
                                        </p:cTn>
                                        <p:tgtEl>
                                          <p:spTgt spid="39"/>
                                        </p:tgtEl>
                                        <p:attrNameLst>
                                          <p:attrName>style.visibility</p:attrName>
                                        </p:attrNameLst>
                                      </p:cBhvr>
                                      <p:to>
                                        <p:strVal val="visible"/>
                                      </p:to>
                                    </p:set>
                                    <p:anim calcmode="lin" valueType="num">
                                      <p:cBhvr>
                                        <p:cTn id="37" dur="1000" fill="hold"/>
                                        <p:tgtEl>
                                          <p:spTgt spid="39"/>
                                        </p:tgtEl>
                                        <p:attrNameLst>
                                          <p:attrName>ppt_w</p:attrName>
                                        </p:attrNameLst>
                                      </p:cBhvr>
                                      <p:tavLst>
                                        <p:tav tm="0">
                                          <p:val>
                                            <p:fltVal val="0"/>
                                          </p:val>
                                        </p:tav>
                                        <p:tav tm="100000">
                                          <p:val>
                                            <p:strVal val="#ppt_w"/>
                                          </p:val>
                                        </p:tav>
                                      </p:tavLst>
                                    </p:anim>
                                    <p:anim calcmode="lin" valueType="num">
                                      <p:cBhvr>
                                        <p:cTn id="38" dur="1000" fill="hold"/>
                                        <p:tgtEl>
                                          <p:spTgt spid="39"/>
                                        </p:tgtEl>
                                        <p:attrNameLst>
                                          <p:attrName>ppt_h</p:attrName>
                                        </p:attrNameLst>
                                      </p:cBhvr>
                                      <p:tavLst>
                                        <p:tav tm="0">
                                          <p:val>
                                            <p:fltVal val="0"/>
                                          </p:val>
                                        </p:tav>
                                        <p:tav tm="100000">
                                          <p:val>
                                            <p:strVal val="#ppt_h"/>
                                          </p:val>
                                        </p:tav>
                                      </p:tavLst>
                                    </p:anim>
                                    <p:anim calcmode="lin" valueType="num">
                                      <p:cBhvr>
                                        <p:cTn id="39" dur="1000" fill="hold"/>
                                        <p:tgtEl>
                                          <p:spTgt spid="39"/>
                                        </p:tgtEl>
                                        <p:attrNameLst>
                                          <p:attrName>style.rotation</p:attrName>
                                        </p:attrNameLst>
                                      </p:cBhvr>
                                      <p:tavLst>
                                        <p:tav tm="0">
                                          <p:val>
                                            <p:fltVal val="90"/>
                                          </p:val>
                                        </p:tav>
                                        <p:tav tm="100000">
                                          <p:val>
                                            <p:fltVal val="0"/>
                                          </p:val>
                                        </p:tav>
                                      </p:tavLst>
                                    </p:anim>
                                    <p:animEffect transition="in" filter="fade">
                                      <p:cBhvr>
                                        <p:cTn id="40" dur="1000"/>
                                        <p:tgtEl>
                                          <p:spTgt spid="39"/>
                                        </p:tgtEl>
                                      </p:cBhvr>
                                    </p:animEffect>
                                  </p:childTnLst>
                                </p:cTn>
                              </p:par>
                              <p:par>
                                <p:cTn id="41" presetID="31" presetClass="entr" presetSubtype="0" fill="hold" nodeType="withEffect">
                                  <p:stCondLst>
                                    <p:cond delay="500"/>
                                  </p:stCondLst>
                                  <p:childTnLst>
                                    <p:set>
                                      <p:cBhvr>
                                        <p:cTn id="42" dur="1" fill="hold">
                                          <p:stCondLst>
                                            <p:cond delay="0"/>
                                          </p:stCondLst>
                                        </p:cTn>
                                        <p:tgtEl>
                                          <p:spTgt spid="38"/>
                                        </p:tgtEl>
                                        <p:attrNameLst>
                                          <p:attrName>style.visibility</p:attrName>
                                        </p:attrNameLst>
                                      </p:cBhvr>
                                      <p:to>
                                        <p:strVal val="visible"/>
                                      </p:to>
                                    </p:set>
                                    <p:anim calcmode="lin" valueType="num">
                                      <p:cBhvr>
                                        <p:cTn id="43" dur="1000" fill="hold"/>
                                        <p:tgtEl>
                                          <p:spTgt spid="38"/>
                                        </p:tgtEl>
                                        <p:attrNameLst>
                                          <p:attrName>ppt_w</p:attrName>
                                        </p:attrNameLst>
                                      </p:cBhvr>
                                      <p:tavLst>
                                        <p:tav tm="0">
                                          <p:val>
                                            <p:fltVal val="0"/>
                                          </p:val>
                                        </p:tav>
                                        <p:tav tm="100000">
                                          <p:val>
                                            <p:strVal val="#ppt_w"/>
                                          </p:val>
                                        </p:tav>
                                      </p:tavLst>
                                    </p:anim>
                                    <p:anim calcmode="lin" valueType="num">
                                      <p:cBhvr>
                                        <p:cTn id="44" dur="1000" fill="hold"/>
                                        <p:tgtEl>
                                          <p:spTgt spid="38"/>
                                        </p:tgtEl>
                                        <p:attrNameLst>
                                          <p:attrName>ppt_h</p:attrName>
                                        </p:attrNameLst>
                                      </p:cBhvr>
                                      <p:tavLst>
                                        <p:tav tm="0">
                                          <p:val>
                                            <p:fltVal val="0"/>
                                          </p:val>
                                        </p:tav>
                                        <p:tav tm="100000">
                                          <p:val>
                                            <p:strVal val="#ppt_h"/>
                                          </p:val>
                                        </p:tav>
                                      </p:tavLst>
                                    </p:anim>
                                    <p:anim calcmode="lin" valueType="num">
                                      <p:cBhvr>
                                        <p:cTn id="45" dur="1000" fill="hold"/>
                                        <p:tgtEl>
                                          <p:spTgt spid="38"/>
                                        </p:tgtEl>
                                        <p:attrNameLst>
                                          <p:attrName>style.rotation</p:attrName>
                                        </p:attrNameLst>
                                      </p:cBhvr>
                                      <p:tavLst>
                                        <p:tav tm="0">
                                          <p:val>
                                            <p:fltVal val="90"/>
                                          </p:val>
                                        </p:tav>
                                        <p:tav tm="100000">
                                          <p:val>
                                            <p:fltVal val="0"/>
                                          </p:val>
                                        </p:tav>
                                      </p:tavLst>
                                    </p:anim>
                                    <p:animEffect transition="in" filter="fade">
                                      <p:cBhvr>
                                        <p:cTn id="46" dur="1000"/>
                                        <p:tgtEl>
                                          <p:spTgt spid="38"/>
                                        </p:tgtEl>
                                      </p:cBhvr>
                                    </p:animEffect>
                                  </p:childTnLst>
                                </p:cTn>
                              </p:par>
                              <p:par>
                                <p:cTn id="47" presetID="31" presetClass="entr" presetSubtype="0" fill="hold" nodeType="withEffect">
                                  <p:stCondLst>
                                    <p:cond delay="500"/>
                                  </p:stCondLst>
                                  <p:childTnLst>
                                    <p:set>
                                      <p:cBhvr>
                                        <p:cTn id="48" dur="1" fill="hold">
                                          <p:stCondLst>
                                            <p:cond delay="0"/>
                                          </p:stCondLst>
                                        </p:cTn>
                                        <p:tgtEl>
                                          <p:spTgt spid="37"/>
                                        </p:tgtEl>
                                        <p:attrNameLst>
                                          <p:attrName>style.visibility</p:attrName>
                                        </p:attrNameLst>
                                      </p:cBhvr>
                                      <p:to>
                                        <p:strVal val="visible"/>
                                      </p:to>
                                    </p:set>
                                    <p:anim calcmode="lin" valueType="num">
                                      <p:cBhvr>
                                        <p:cTn id="49" dur="1000" fill="hold"/>
                                        <p:tgtEl>
                                          <p:spTgt spid="37"/>
                                        </p:tgtEl>
                                        <p:attrNameLst>
                                          <p:attrName>ppt_w</p:attrName>
                                        </p:attrNameLst>
                                      </p:cBhvr>
                                      <p:tavLst>
                                        <p:tav tm="0">
                                          <p:val>
                                            <p:fltVal val="0"/>
                                          </p:val>
                                        </p:tav>
                                        <p:tav tm="100000">
                                          <p:val>
                                            <p:strVal val="#ppt_w"/>
                                          </p:val>
                                        </p:tav>
                                      </p:tavLst>
                                    </p:anim>
                                    <p:anim calcmode="lin" valueType="num">
                                      <p:cBhvr>
                                        <p:cTn id="50" dur="1000" fill="hold"/>
                                        <p:tgtEl>
                                          <p:spTgt spid="37"/>
                                        </p:tgtEl>
                                        <p:attrNameLst>
                                          <p:attrName>ppt_h</p:attrName>
                                        </p:attrNameLst>
                                      </p:cBhvr>
                                      <p:tavLst>
                                        <p:tav tm="0">
                                          <p:val>
                                            <p:fltVal val="0"/>
                                          </p:val>
                                        </p:tav>
                                        <p:tav tm="100000">
                                          <p:val>
                                            <p:strVal val="#ppt_h"/>
                                          </p:val>
                                        </p:tav>
                                      </p:tavLst>
                                    </p:anim>
                                    <p:anim calcmode="lin" valueType="num">
                                      <p:cBhvr>
                                        <p:cTn id="51" dur="1000" fill="hold"/>
                                        <p:tgtEl>
                                          <p:spTgt spid="37"/>
                                        </p:tgtEl>
                                        <p:attrNameLst>
                                          <p:attrName>style.rotation</p:attrName>
                                        </p:attrNameLst>
                                      </p:cBhvr>
                                      <p:tavLst>
                                        <p:tav tm="0">
                                          <p:val>
                                            <p:fltVal val="90"/>
                                          </p:val>
                                        </p:tav>
                                        <p:tav tm="100000">
                                          <p:val>
                                            <p:fltVal val="0"/>
                                          </p:val>
                                        </p:tav>
                                      </p:tavLst>
                                    </p:anim>
                                    <p:animEffect transition="in" filter="fade">
                                      <p:cBhvr>
                                        <p:cTn id="52" dur="1000"/>
                                        <p:tgtEl>
                                          <p:spTgt spid="37"/>
                                        </p:tgtEl>
                                      </p:cBhvr>
                                    </p:animEffect>
                                  </p:childTnLst>
                                </p:cTn>
                              </p:par>
                              <p:par>
                                <p:cTn id="53" presetID="31" presetClass="entr" presetSubtype="0" fill="hold" nodeType="withEffect">
                                  <p:stCondLst>
                                    <p:cond delay="500"/>
                                  </p:stCondLst>
                                  <p:childTnLst>
                                    <p:set>
                                      <p:cBhvr>
                                        <p:cTn id="54" dur="1" fill="hold">
                                          <p:stCondLst>
                                            <p:cond delay="0"/>
                                          </p:stCondLst>
                                        </p:cTn>
                                        <p:tgtEl>
                                          <p:spTgt spid="33"/>
                                        </p:tgtEl>
                                        <p:attrNameLst>
                                          <p:attrName>style.visibility</p:attrName>
                                        </p:attrNameLst>
                                      </p:cBhvr>
                                      <p:to>
                                        <p:strVal val="visible"/>
                                      </p:to>
                                    </p:set>
                                    <p:anim calcmode="lin" valueType="num">
                                      <p:cBhvr>
                                        <p:cTn id="55" dur="1000" fill="hold"/>
                                        <p:tgtEl>
                                          <p:spTgt spid="33"/>
                                        </p:tgtEl>
                                        <p:attrNameLst>
                                          <p:attrName>ppt_w</p:attrName>
                                        </p:attrNameLst>
                                      </p:cBhvr>
                                      <p:tavLst>
                                        <p:tav tm="0">
                                          <p:val>
                                            <p:fltVal val="0"/>
                                          </p:val>
                                        </p:tav>
                                        <p:tav tm="100000">
                                          <p:val>
                                            <p:strVal val="#ppt_w"/>
                                          </p:val>
                                        </p:tav>
                                      </p:tavLst>
                                    </p:anim>
                                    <p:anim calcmode="lin" valueType="num">
                                      <p:cBhvr>
                                        <p:cTn id="56" dur="1000" fill="hold"/>
                                        <p:tgtEl>
                                          <p:spTgt spid="33"/>
                                        </p:tgtEl>
                                        <p:attrNameLst>
                                          <p:attrName>ppt_h</p:attrName>
                                        </p:attrNameLst>
                                      </p:cBhvr>
                                      <p:tavLst>
                                        <p:tav tm="0">
                                          <p:val>
                                            <p:fltVal val="0"/>
                                          </p:val>
                                        </p:tav>
                                        <p:tav tm="100000">
                                          <p:val>
                                            <p:strVal val="#ppt_h"/>
                                          </p:val>
                                        </p:tav>
                                      </p:tavLst>
                                    </p:anim>
                                    <p:anim calcmode="lin" valueType="num">
                                      <p:cBhvr>
                                        <p:cTn id="57" dur="1000" fill="hold"/>
                                        <p:tgtEl>
                                          <p:spTgt spid="33"/>
                                        </p:tgtEl>
                                        <p:attrNameLst>
                                          <p:attrName>style.rotation</p:attrName>
                                        </p:attrNameLst>
                                      </p:cBhvr>
                                      <p:tavLst>
                                        <p:tav tm="0">
                                          <p:val>
                                            <p:fltVal val="90"/>
                                          </p:val>
                                        </p:tav>
                                        <p:tav tm="100000">
                                          <p:val>
                                            <p:fltVal val="0"/>
                                          </p:val>
                                        </p:tav>
                                      </p:tavLst>
                                    </p:anim>
                                    <p:animEffect transition="in" filter="fade">
                                      <p:cBhvr>
                                        <p:cTn id="58" dur="1000"/>
                                        <p:tgtEl>
                                          <p:spTgt spid="33"/>
                                        </p:tgtEl>
                                      </p:cBhvr>
                                    </p:animEffect>
                                  </p:childTnLst>
                                </p:cTn>
                              </p:par>
                              <p:par>
                                <p:cTn id="59" presetID="31" presetClass="entr" presetSubtype="0" fill="hold" nodeType="withEffect">
                                  <p:stCondLst>
                                    <p:cond delay="500"/>
                                  </p:stCondLst>
                                  <p:childTnLst>
                                    <p:set>
                                      <p:cBhvr>
                                        <p:cTn id="60" dur="1" fill="hold">
                                          <p:stCondLst>
                                            <p:cond delay="0"/>
                                          </p:stCondLst>
                                        </p:cTn>
                                        <p:tgtEl>
                                          <p:spTgt spid="32"/>
                                        </p:tgtEl>
                                        <p:attrNameLst>
                                          <p:attrName>style.visibility</p:attrName>
                                        </p:attrNameLst>
                                      </p:cBhvr>
                                      <p:to>
                                        <p:strVal val="visible"/>
                                      </p:to>
                                    </p:set>
                                    <p:anim calcmode="lin" valueType="num">
                                      <p:cBhvr>
                                        <p:cTn id="61" dur="1000" fill="hold"/>
                                        <p:tgtEl>
                                          <p:spTgt spid="32"/>
                                        </p:tgtEl>
                                        <p:attrNameLst>
                                          <p:attrName>ppt_w</p:attrName>
                                        </p:attrNameLst>
                                      </p:cBhvr>
                                      <p:tavLst>
                                        <p:tav tm="0">
                                          <p:val>
                                            <p:fltVal val="0"/>
                                          </p:val>
                                        </p:tav>
                                        <p:tav tm="100000">
                                          <p:val>
                                            <p:strVal val="#ppt_w"/>
                                          </p:val>
                                        </p:tav>
                                      </p:tavLst>
                                    </p:anim>
                                    <p:anim calcmode="lin" valueType="num">
                                      <p:cBhvr>
                                        <p:cTn id="62" dur="1000" fill="hold"/>
                                        <p:tgtEl>
                                          <p:spTgt spid="32"/>
                                        </p:tgtEl>
                                        <p:attrNameLst>
                                          <p:attrName>ppt_h</p:attrName>
                                        </p:attrNameLst>
                                      </p:cBhvr>
                                      <p:tavLst>
                                        <p:tav tm="0">
                                          <p:val>
                                            <p:fltVal val="0"/>
                                          </p:val>
                                        </p:tav>
                                        <p:tav tm="100000">
                                          <p:val>
                                            <p:strVal val="#ppt_h"/>
                                          </p:val>
                                        </p:tav>
                                      </p:tavLst>
                                    </p:anim>
                                    <p:anim calcmode="lin" valueType="num">
                                      <p:cBhvr>
                                        <p:cTn id="63" dur="1000" fill="hold"/>
                                        <p:tgtEl>
                                          <p:spTgt spid="32"/>
                                        </p:tgtEl>
                                        <p:attrNameLst>
                                          <p:attrName>style.rotation</p:attrName>
                                        </p:attrNameLst>
                                      </p:cBhvr>
                                      <p:tavLst>
                                        <p:tav tm="0">
                                          <p:val>
                                            <p:fltVal val="90"/>
                                          </p:val>
                                        </p:tav>
                                        <p:tav tm="100000">
                                          <p:val>
                                            <p:fltVal val="0"/>
                                          </p:val>
                                        </p:tav>
                                      </p:tavLst>
                                    </p:anim>
                                    <p:animEffect transition="in" filter="fade">
                                      <p:cBhvr>
                                        <p:cTn id="64" dur="1000"/>
                                        <p:tgtEl>
                                          <p:spTgt spid="32"/>
                                        </p:tgtEl>
                                      </p:cBhvr>
                                    </p:animEffect>
                                  </p:childTnLst>
                                </p:cTn>
                              </p:par>
                              <p:par>
                                <p:cTn id="65" presetID="31" presetClass="entr" presetSubtype="0" fill="hold" nodeType="withEffect">
                                  <p:stCondLst>
                                    <p:cond delay="500"/>
                                  </p:stCondLst>
                                  <p:childTnLst>
                                    <p:set>
                                      <p:cBhvr>
                                        <p:cTn id="66" dur="1" fill="hold">
                                          <p:stCondLst>
                                            <p:cond delay="0"/>
                                          </p:stCondLst>
                                        </p:cTn>
                                        <p:tgtEl>
                                          <p:spTgt spid="30"/>
                                        </p:tgtEl>
                                        <p:attrNameLst>
                                          <p:attrName>style.visibility</p:attrName>
                                        </p:attrNameLst>
                                      </p:cBhvr>
                                      <p:to>
                                        <p:strVal val="visible"/>
                                      </p:to>
                                    </p:set>
                                    <p:anim calcmode="lin" valueType="num">
                                      <p:cBhvr>
                                        <p:cTn id="67" dur="1000" fill="hold"/>
                                        <p:tgtEl>
                                          <p:spTgt spid="30"/>
                                        </p:tgtEl>
                                        <p:attrNameLst>
                                          <p:attrName>ppt_w</p:attrName>
                                        </p:attrNameLst>
                                      </p:cBhvr>
                                      <p:tavLst>
                                        <p:tav tm="0">
                                          <p:val>
                                            <p:fltVal val="0"/>
                                          </p:val>
                                        </p:tav>
                                        <p:tav tm="100000">
                                          <p:val>
                                            <p:strVal val="#ppt_w"/>
                                          </p:val>
                                        </p:tav>
                                      </p:tavLst>
                                    </p:anim>
                                    <p:anim calcmode="lin" valueType="num">
                                      <p:cBhvr>
                                        <p:cTn id="68" dur="1000" fill="hold"/>
                                        <p:tgtEl>
                                          <p:spTgt spid="30"/>
                                        </p:tgtEl>
                                        <p:attrNameLst>
                                          <p:attrName>ppt_h</p:attrName>
                                        </p:attrNameLst>
                                      </p:cBhvr>
                                      <p:tavLst>
                                        <p:tav tm="0">
                                          <p:val>
                                            <p:fltVal val="0"/>
                                          </p:val>
                                        </p:tav>
                                        <p:tav tm="100000">
                                          <p:val>
                                            <p:strVal val="#ppt_h"/>
                                          </p:val>
                                        </p:tav>
                                      </p:tavLst>
                                    </p:anim>
                                    <p:anim calcmode="lin" valueType="num">
                                      <p:cBhvr>
                                        <p:cTn id="69" dur="1000" fill="hold"/>
                                        <p:tgtEl>
                                          <p:spTgt spid="30"/>
                                        </p:tgtEl>
                                        <p:attrNameLst>
                                          <p:attrName>style.rotation</p:attrName>
                                        </p:attrNameLst>
                                      </p:cBhvr>
                                      <p:tavLst>
                                        <p:tav tm="0">
                                          <p:val>
                                            <p:fltVal val="90"/>
                                          </p:val>
                                        </p:tav>
                                        <p:tav tm="100000">
                                          <p:val>
                                            <p:fltVal val="0"/>
                                          </p:val>
                                        </p:tav>
                                      </p:tavLst>
                                    </p:anim>
                                    <p:animEffect transition="in" filter="fade">
                                      <p:cBhvr>
                                        <p:cTn id="70" dur="1000"/>
                                        <p:tgtEl>
                                          <p:spTgt spid="30"/>
                                        </p:tgtEl>
                                      </p:cBhvr>
                                    </p:animEffect>
                                  </p:childTnLst>
                                </p:cTn>
                              </p:par>
                              <p:par>
                                <p:cTn id="71" presetID="31" presetClass="entr" presetSubtype="0" fill="hold" nodeType="withEffect">
                                  <p:stCondLst>
                                    <p:cond delay="500"/>
                                  </p:stCondLst>
                                  <p:childTnLst>
                                    <p:set>
                                      <p:cBhvr>
                                        <p:cTn id="72" dur="1" fill="hold">
                                          <p:stCondLst>
                                            <p:cond delay="0"/>
                                          </p:stCondLst>
                                        </p:cTn>
                                        <p:tgtEl>
                                          <p:spTgt spid="36"/>
                                        </p:tgtEl>
                                        <p:attrNameLst>
                                          <p:attrName>style.visibility</p:attrName>
                                        </p:attrNameLst>
                                      </p:cBhvr>
                                      <p:to>
                                        <p:strVal val="visible"/>
                                      </p:to>
                                    </p:set>
                                    <p:anim calcmode="lin" valueType="num">
                                      <p:cBhvr>
                                        <p:cTn id="73" dur="1000" fill="hold"/>
                                        <p:tgtEl>
                                          <p:spTgt spid="36"/>
                                        </p:tgtEl>
                                        <p:attrNameLst>
                                          <p:attrName>ppt_w</p:attrName>
                                        </p:attrNameLst>
                                      </p:cBhvr>
                                      <p:tavLst>
                                        <p:tav tm="0">
                                          <p:val>
                                            <p:fltVal val="0"/>
                                          </p:val>
                                        </p:tav>
                                        <p:tav tm="100000">
                                          <p:val>
                                            <p:strVal val="#ppt_w"/>
                                          </p:val>
                                        </p:tav>
                                      </p:tavLst>
                                    </p:anim>
                                    <p:anim calcmode="lin" valueType="num">
                                      <p:cBhvr>
                                        <p:cTn id="74" dur="1000" fill="hold"/>
                                        <p:tgtEl>
                                          <p:spTgt spid="36"/>
                                        </p:tgtEl>
                                        <p:attrNameLst>
                                          <p:attrName>ppt_h</p:attrName>
                                        </p:attrNameLst>
                                      </p:cBhvr>
                                      <p:tavLst>
                                        <p:tav tm="0">
                                          <p:val>
                                            <p:fltVal val="0"/>
                                          </p:val>
                                        </p:tav>
                                        <p:tav tm="100000">
                                          <p:val>
                                            <p:strVal val="#ppt_h"/>
                                          </p:val>
                                        </p:tav>
                                      </p:tavLst>
                                    </p:anim>
                                    <p:anim calcmode="lin" valueType="num">
                                      <p:cBhvr>
                                        <p:cTn id="75" dur="1000" fill="hold"/>
                                        <p:tgtEl>
                                          <p:spTgt spid="36"/>
                                        </p:tgtEl>
                                        <p:attrNameLst>
                                          <p:attrName>style.rotation</p:attrName>
                                        </p:attrNameLst>
                                      </p:cBhvr>
                                      <p:tavLst>
                                        <p:tav tm="0">
                                          <p:val>
                                            <p:fltVal val="90"/>
                                          </p:val>
                                        </p:tav>
                                        <p:tav tm="100000">
                                          <p:val>
                                            <p:fltVal val="0"/>
                                          </p:val>
                                        </p:tav>
                                      </p:tavLst>
                                    </p:anim>
                                    <p:animEffect transition="in" filter="fade">
                                      <p:cBhvr>
                                        <p:cTn id="76" dur="1000"/>
                                        <p:tgtEl>
                                          <p:spTgt spid="36"/>
                                        </p:tgtEl>
                                      </p:cBhvr>
                                    </p:animEffect>
                                  </p:childTnLst>
                                </p:cTn>
                              </p:par>
                              <p:par>
                                <p:cTn id="77" presetID="31" presetClass="entr" presetSubtype="0" fill="hold" nodeType="withEffect">
                                  <p:stCondLst>
                                    <p:cond delay="500"/>
                                  </p:stCondLst>
                                  <p:childTnLst>
                                    <p:set>
                                      <p:cBhvr>
                                        <p:cTn id="78" dur="1" fill="hold">
                                          <p:stCondLst>
                                            <p:cond delay="0"/>
                                          </p:stCondLst>
                                        </p:cTn>
                                        <p:tgtEl>
                                          <p:spTgt spid="34"/>
                                        </p:tgtEl>
                                        <p:attrNameLst>
                                          <p:attrName>style.visibility</p:attrName>
                                        </p:attrNameLst>
                                      </p:cBhvr>
                                      <p:to>
                                        <p:strVal val="visible"/>
                                      </p:to>
                                    </p:set>
                                    <p:anim calcmode="lin" valueType="num">
                                      <p:cBhvr>
                                        <p:cTn id="79" dur="1000" fill="hold"/>
                                        <p:tgtEl>
                                          <p:spTgt spid="34"/>
                                        </p:tgtEl>
                                        <p:attrNameLst>
                                          <p:attrName>ppt_w</p:attrName>
                                        </p:attrNameLst>
                                      </p:cBhvr>
                                      <p:tavLst>
                                        <p:tav tm="0">
                                          <p:val>
                                            <p:fltVal val="0"/>
                                          </p:val>
                                        </p:tav>
                                        <p:tav tm="100000">
                                          <p:val>
                                            <p:strVal val="#ppt_w"/>
                                          </p:val>
                                        </p:tav>
                                      </p:tavLst>
                                    </p:anim>
                                    <p:anim calcmode="lin" valueType="num">
                                      <p:cBhvr>
                                        <p:cTn id="80" dur="1000" fill="hold"/>
                                        <p:tgtEl>
                                          <p:spTgt spid="34"/>
                                        </p:tgtEl>
                                        <p:attrNameLst>
                                          <p:attrName>ppt_h</p:attrName>
                                        </p:attrNameLst>
                                      </p:cBhvr>
                                      <p:tavLst>
                                        <p:tav tm="0">
                                          <p:val>
                                            <p:fltVal val="0"/>
                                          </p:val>
                                        </p:tav>
                                        <p:tav tm="100000">
                                          <p:val>
                                            <p:strVal val="#ppt_h"/>
                                          </p:val>
                                        </p:tav>
                                      </p:tavLst>
                                    </p:anim>
                                    <p:anim calcmode="lin" valueType="num">
                                      <p:cBhvr>
                                        <p:cTn id="81" dur="1000" fill="hold"/>
                                        <p:tgtEl>
                                          <p:spTgt spid="34"/>
                                        </p:tgtEl>
                                        <p:attrNameLst>
                                          <p:attrName>style.rotation</p:attrName>
                                        </p:attrNameLst>
                                      </p:cBhvr>
                                      <p:tavLst>
                                        <p:tav tm="0">
                                          <p:val>
                                            <p:fltVal val="90"/>
                                          </p:val>
                                        </p:tav>
                                        <p:tav tm="100000">
                                          <p:val>
                                            <p:fltVal val="0"/>
                                          </p:val>
                                        </p:tav>
                                      </p:tavLst>
                                    </p:anim>
                                    <p:animEffect transition="in" filter="fade">
                                      <p:cBhvr>
                                        <p:cTn id="82" dur="1000"/>
                                        <p:tgtEl>
                                          <p:spTgt spid="34"/>
                                        </p:tgtEl>
                                      </p:cBhvr>
                                    </p:animEffect>
                                  </p:childTnLst>
                                </p:cTn>
                              </p:par>
                              <p:par>
                                <p:cTn id="83" presetID="31" presetClass="entr" presetSubtype="0" fill="hold" nodeType="withEffect">
                                  <p:stCondLst>
                                    <p:cond delay="500"/>
                                  </p:stCondLst>
                                  <p:childTnLst>
                                    <p:set>
                                      <p:cBhvr>
                                        <p:cTn id="84" dur="1" fill="hold">
                                          <p:stCondLst>
                                            <p:cond delay="0"/>
                                          </p:stCondLst>
                                        </p:cTn>
                                        <p:tgtEl>
                                          <p:spTgt spid="31"/>
                                        </p:tgtEl>
                                        <p:attrNameLst>
                                          <p:attrName>style.visibility</p:attrName>
                                        </p:attrNameLst>
                                      </p:cBhvr>
                                      <p:to>
                                        <p:strVal val="visible"/>
                                      </p:to>
                                    </p:set>
                                    <p:anim calcmode="lin" valueType="num">
                                      <p:cBhvr>
                                        <p:cTn id="85" dur="1000" fill="hold"/>
                                        <p:tgtEl>
                                          <p:spTgt spid="31"/>
                                        </p:tgtEl>
                                        <p:attrNameLst>
                                          <p:attrName>ppt_w</p:attrName>
                                        </p:attrNameLst>
                                      </p:cBhvr>
                                      <p:tavLst>
                                        <p:tav tm="0">
                                          <p:val>
                                            <p:fltVal val="0"/>
                                          </p:val>
                                        </p:tav>
                                        <p:tav tm="100000">
                                          <p:val>
                                            <p:strVal val="#ppt_w"/>
                                          </p:val>
                                        </p:tav>
                                      </p:tavLst>
                                    </p:anim>
                                    <p:anim calcmode="lin" valueType="num">
                                      <p:cBhvr>
                                        <p:cTn id="86" dur="1000" fill="hold"/>
                                        <p:tgtEl>
                                          <p:spTgt spid="31"/>
                                        </p:tgtEl>
                                        <p:attrNameLst>
                                          <p:attrName>ppt_h</p:attrName>
                                        </p:attrNameLst>
                                      </p:cBhvr>
                                      <p:tavLst>
                                        <p:tav tm="0">
                                          <p:val>
                                            <p:fltVal val="0"/>
                                          </p:val>
                                        </p:tav>
                                        <p:tav tm="100000">
                                          <p:val>
                                            <p:strVal val="#ppt_h"/>
                                          </p:val>
                                        </p:tav>
                                      </p:tavLst>
                                    </p:anim>
                                    <p:anim calcmode="lin" valueType="num">
                                      <p:cBhvr>
                                        <p:cTn id="87" dur="1000" fill="hold"/>
                                        <p:tgtEl>
                                          <p:spTgt spid="31"/>
                                        </p:tgtEl>
                                        <p:attrNameLst>
                                          <p:attrName>style.rotation</p:attrName>
                                        </p:attrNameLst>
                                      </p:cBhvr>
                                      <p:tavLst>
                                        <p:tav tm="0">
                                          <p:val>
                                            <p:fltVal val="90"/>
                                          </p:val>
                                        </p:tav>
                                        <p:tav tm="100000">
                                          <p:val>
                                            <p:fltVal val="0"/>
                                          </p:val>
                                        </p:tav>
                                      </p:tavLst>
                                    </p:anim>
                                    <p:animEffect transition="in" filter="fade">
                                      <p:cBhvr>
                                        <p:cTn id="88" dur="1000"/>
                                        <p:tgtEl>
                                          <p:spTgt spid="31"/>
                                        </p:tgtEl>
                                      </p:cBhvr>
                                    </p:animEffect>
                                  </p:childTnLst>
                                </p:cTn>
                              </p:par>
                              <p:par>
                                <p:cTn id="89" presetID="31" presetClass="entr" presetSubtype="0" fill="hold" nodeType="withEffect">
                                  <p:stCondLst>
                                    <p:cond delay="500"/>
                                  </p:stCondLst>
                                  <p:childTnLst>
                                    <p:set>
                                      <p:cBhvr>
                                        <p:cTn id="90" dur="1" fill="hold">
                                          <p:stCondLst>
                                            <p:cond delay="0"/>
                                          </p:stCondLst>
                                        </p:cTn>
                                        <p:tgtEl>
                                          <p:spTgt spid="26"/>
                                        </p:tgtEl>
                                        <p:attrNameLst>
                                          <p:attrName>style.visibility</p:attrName>
                                        </p:attrNameLst>
                                      </p:cBhvr>
                                      <p:to>
                                        <p:strVal val="visible"/>
                                      </p:to>
                                    </p:set>
                                    <p:anim calcmode="lin" valueType="num">
                                      <p:cBhvr>
                                        <p:cTn id="91" dur="1000" fill="hold"/>
                                        <p:tgtEl>
                                          <p:spTgt spid="26"/>
                                        </p:tgtEl>
                                        <p:attrNameLst>
                                          <p:attrName>ppt_w</p:attrName>
                                        </p:attrNameLst>
                                      </p:cBhvr>
                                      <p:tavLst>
                                        <p:tav tm="0">
                                          <p:val>
                                            <p:fltVal val="0"/>
                                          </p:val>
                                        </p:tav>
                                        <p:tav tm="100000">
                                          <p:val>
                                            <p:strVal val="#ppt_w"/>
                                          </p:val>
                                        </p:tav>
                                      </p:tavLst>
                                    </p:anim>
                                    <p:anim calcmode="lin" valueType="num">
                                      <p:cBhvr>
                                        <p:cTn id="92" dur="1000" fill="hold"/>
                                        <p:tgtEl>
                                          <p:spTgt spid="26"/>
                                        </p:tgtEl>
                                        <p:attrNameLst>
                                          <p:attrName>ppt_h</p:attrName>
                                        </p:attrNameLst>
                                      </p:cBhvr>
                                      <p:tavLst>
                                        <p:tav tm="0">
                                          <p:val>
                                            <p:fltVal val="0"/>
                                          </p:val>
                                        </p:tav>
                                        <p:tav tm="100000">
                                          <p:val>
                                            <p:strVal val="#ppt_h"/>
                                          </p:val>
                                        </p:tav>
                                      </p:tavLst>
                                    </p:anim>
                                    <p:anim calcmode="lin" valueType="num">
                                      <p:cBhvr>
                                        <p:cTn id="93" dur="1000" fill="hold"/>
                                        <p:tgtEl>
                                          <p:spTgt spid="26"/>
                                        </p:tgtEl>
                                        <p:attrNameLst>
                                          <p:attrName>style.rotation</p:attrName>
                                        </p:attrNameLst>
                                      </p:cBhvr>
                                      <p:tavLst>
                                        <p:tav tm="0">
                                          <p:val>
                                            <p:fltVal val="90"/>
                                          </p:val>
                                        </p:tav>
                                        <p:tav tm="100000">
                                          <p:val>
                                            <p:fltVal val="0"/>
                                          </p:val>
                                        </p:tav>
                                      </p:tavLst>
                                    </p:anim>
                                    <p:animEffect transition="in" filter="fade">
                                      <p:cBhvr>
                                        <p:cTn id="94" dur="1000"/>
                                        <p:tgtEl>
                                          <p:spTgt spid="26"/>
                                        </p:tgtEl>
                                      </p:cBhvr>
                                    </p:animEffect>
                                  </p:childTnLst>
                                </p:cTn>
                              </p:par>
                              <p:par>
                                <p:cTn id="95" presetID="31" presetClass="entr" presetSubtype="0" fill="hold" nodeType="withEffect">
                                  <p:stCondLst>
                                    <p:cond delay="500"/>
                                  </p:stCondLst>
                                  <p:childTnLst>
                                    <p:set>
                                      <p:cBhvr>
                                        <p:cTn id="96" dur="1" fill="hold">
                                          <p:stCondLst>
                                            <p:cond delay="0"/>
                                          </p:stCondLst>
                                        </p:cTn>
                                        <p:tgtEl>
                                          <p:spTgt spid="28"/>
                                        </p:tgtEl>
                                        <p:attrNameLst>
                                          <p:attrName>style.visibility</p:attrName>
                                        </p:attrNameLst>
                                      </p:cBhvr>
                                      <p:to>
                                        <p:strVal val="visible"/>
                                      </p:to>
                                    </p:set>
                                    <p:anim calcmode="lin" valueType="num">
                                      <p:cBhvr>
                                        <p:cTn id="97" dur="1000" fill="hold"/>
                                        <p:tgtEl>
                                          <p:spTgt spid="28"/>
                                        </p:tgtEl>
                                        <p:attrNameLst>
                                          <p:attrName>ppt_w</p:attrName>
                                        </p:attrNameLst>
                                      </p:cBhvr>
                                      <p:tavLst>
                                        <p:tav tm="0">
                                          <p:val>
                                            <p:fltVal val="0"/>
                                          </p:val>
                                        </p:tav>
                                        <p:tav tm="100000">
                                          <p:val>
                                            <p:strVal val="#ppt_w"/>
                                          </p:val>
                                        </p:tav>
                                      </p:tavLst>
                                    </p:anim>
                                    <p:anim calcmode="lin" valueType="num">
                                      <p:cBhvr>
                                        <p:cTn id="98" dur="1000" fill="hold"/>
                                        <p:tgtEl>
                                          <p:spTgt spid="28"/>
                                        </p:tgtEl>
                                        <p:attrNameLst>
                                          <p:attrName>ppt_h</p:attrName>
                                        </p:attrNameLst>
                                      </p:cBhvr>
                                      <p:tavLst>
                                        <p:tav tm="0">
                                          <p:val>
                                            <p:fltVal val="0"/>
                                          </p:val>
                                        </p:tav>
                                        <p:tav tm="100000">
                                          <p:val>
                                            <p:strVal val="#ppt_h"/>
                                          </p:val>
                                        </p:tav>
                                      </p:tavLst>
                                    </p:anim>
                                    <p:anim calcmode="lin" valueType="num">
                                      <p:cBhvr>
                                        <p:cTn id="99" dur="1000" fill="hold"/>
                                        <p:tgtEl>
                                          <p:spTgt spid="28"/>
                                        </p:tgtEl>
                                        <p:attrNameLst>
                                          <p:attrName>style.rotation</p:attrName>
                                        </p:attrNameLst>
                                      </p:cBhvr>
                                      <p:tavLst>
                                        <p:tav tm="0">
                                          <p:val>
                                            <p:fltVal val="90"/>
                                          </p:val>
                                        </p:tav>
                                        <p:tav tm="100000">
                                          <p:val>
                                            <p:fltVal val="0"/>
                                          </p:val>
                                        </p:tav>
                                      </p:tavLst>
                                    </p:anim>
                                    <p:animEffect transition="in" filter="fade">
                                      <p:cBhvr>
                                        <p:cTn id="100" dur="1000"/>
                                        <p:tgtEl>
                                          <p:spTgt spid="28"/>
                                        </p:tgtEl>
                                      </p:cBhvr>
                                    </p:animEffect>
                                  </p:childTnLst>
                                </p:cTn>
                              </p:par>
                              <p:par>
                                <p:cTn id="101" presetID="31" presetClass="entr" presetSubtype="0" fill="hold" nodeType="withEffect">
                                  <p:stCondLst>
                                    <p:cond delay="500"/>
                                  </p:stCondLst>
                                  <p:childTnLst>
                                    <p:set>
                                      <p:cBhvr>
                                        <p:cTn id="102" dur="1" fill="hold">
                                          <p:stCondLst>
                                            <p:cond delay="0"/>
                                          </p:stCondLst>
                                        </p:cTn>
                                        <p:tgtEl>
                                          <p:spTgt spid="25"/>
                                        </p:tgtEl>
                                        <p:attrNameLst>
                                          <p:attrName>style.visibility</p:attrName>
                                        </p:attrNameLst>
                                      </p:cBhvr>
                                      <p:to>
                                        <p:strVal val="visible"/>
                                      </p:to>
                                    </p:set>
                                    <p:anim calcmode="lin" valueType="num">
                                      <p:cBhvr>
                                        <p:cTn id="103" dur="1000" fill="hold"/>
                                        <p:tgtEl>
                                          <p:spTgt spid="25"/>
                                        </p:tgtEl>
                                        <p:attrNameLst>
                                          <p:attrName>ppt_w</p:attrName>
                                        </p:attrNameLst>
                                      </p:cBhvr>
                                      <p:tavLst>
                                        <p:tav tm="0">
                                          <p:val>
                                            <p:fltVal val="0"/>
                                          </p:val>
                                        </p:tav>
                                        <p:tav tm="100000">
                                          <p:val>
                                            <p:strVal val="#ppt_w"/>
                                          </p:val>
                                        </p:tav>
                                      </p:tavLst>
                                    </p:anim>
                                    <p:anim calcmode="lin" valueType="num">
                                      <p:cBhvr>
                                        <p:cTn id="104" dur="1000" fill="hold"/>
                                        <p:tgtEl>
                                          <p:spTgt spid="25"/>
                                        </p:tgtEl>
                                        <p:attrNameLst>
                                          <p:attrName>ppt_h</p:attrName>
                                        </p:attrNameLst>
                                      </p:cBhvr>
                                      <p:tavLst>
                                        <p:tav tm="0">
                                          <p:val>
                                            <p:fltVal val="0"/>
                                          </p:val>
                                        </p:tav>
                                        <p:tav tm="100000">
                                          <p:val>
                                            <p:strVal val="#ppt_h"/>
                                          </p:val>
                                        </p:tav>
                                      </p:tavLst>
                                    </p:anim>
                                    <p:anim calcmode="lin" valueType="num">
                                      <p:cBhvr>
                                        <p:cTn id="105" dur="1000" fill="hold"/>
                                        <p:tgtEl>
                                          <p:spTgt spid="25"/>
                                        </p:tgtEl>
                                        <p:attrNameLst>
                                          <p:attrName>style.rotation</p:attrName>
                                        </p:attrNameLst>
                                      </p:cBhvr>
                                      <p:tavLst>
                                        <p:tav tm="0">
                                          <p:val>
                                            <p:fltVal val="90"/>
                                          </p:val>
                                        </p:tav>
                                        <p:tav tm="100000">
                                          <p:val>
                                            <p:fltVal val="0"/>
                                          </p:val>
                                        </p:tav>
                                      </p:tavLst>
                                    </p:anim>
                                    <p:animEffect transition="in" filter="fade">
                                      <p:cBhvr>
                                        <p:cTn id="106" dur="1000"/>
                                        <p:tgtEl>
                                          <p:spTgt spid="25"/>
                                        </p:tgtEl>
                                      </p:cBhvr>
                                    </p:animEffect>
                                  </p:childTnLst>
                                </p:cTn>
                              </p:par>
                              <p:par>
                                <p:cTn id="107" presetID="31" presetClass="entr" presetSubtype="0" fill="hold" nodeType="withEffect">
                                  <p:stCondLst>
                                    <p:cond delay="500"/>
                                  </p:stCondLst>
                                  <p:childTnLst>
                                    <p:set>
                                      <p:cBhvr>
                                        <p:cTn id="108" dur="1" fill="hold">
                                          <p:stCondLst>
                                            <p:cond delay="0"/>
                                          </p:stCondLst>
                                        </p:cTn>
                                        <p:tgtEl>
                                          <p:spTgt spid="22"/>
                                        </p:tgtEl>
                                        <p:attrNameLst>
                                          <p:attrName>style.visibility</p:attrName>
                                        </p:attrNameLst>
                                      </p:cBhvr>
                                      <p:to>
                                        <p:strVal val="visible"/>
                                      </p:to>
                                    </p:set>
                                    <p:anim calcmode="lin" valueType="num">
                                      <p:cBhvr>
                                        <p:cTn id="109" dur="1000" fill="hold"/>
                                        <p:tgtEl>
                                          <p:spTgt spid="22"/>
                                        </p:tgtEl>
                                        <p:attrNameLst>
                                          <p:attrName>ppt_w</p:attrName>
                                        </p:attrNameLst>
                                      </p:cBhvr>
                                      <p:tavLst>
                                        <p:tav tm="0">
                                          <p:val>
                                            <p:fltVal val="0"/>
                                          </p:val>
                                        </p:tav>
                                        <p:tav tm="100000">
                                          <p:val>
                                            <p:strVal val="#ppt_w"/>
                                          </p:val>
                                        </p:tav>
                                      </p:tavLst>
                                    </p:anim>
                                    <p:anim calcmode="lin" valueType="num">
                                      <p:cBhvr>
                                        <p:cTn id="110" dur="1000" fill="hold"/>
                                        <p:tgtEl>
                                          <p:spTgt spid="22"/>
                                        </p:tgtEl>
                                        <p:attrNameLst>
                                          <p:attrName>ppt_h</p:attrName>
                                        </p:attrNameLst>
                                      </p:cBhvr>
                                      <p:tavLst>
                                        <p:tav tm="0">
                                          <p:val>
                                            <p:fltVal val="0"/>
                                          </p:val>
                                        </p:tav>
                                        <p:tav tm="100000">
                                          <p:val>
                                            <p:strVal val="#ppt_h"/>
                                          </p:val>
                                        </p:tav>
                                      </p:tavLst>
                                    </p:anim>
                                    <p:anim calcmode="lin" valueType="num">
                                      <p:cBhvr>
                                        <p:cTn id="111" dur="1000" fill="hold"/>
                                        <p:tgtEl>
                                          <p:spTgt spid="22"/>
                                        </p:tgtEl>
                                        <p:attrNameLst>
                                          <p:attrName>style.rotation</p:attrName>
                                        </p:attrNameLst>
                                      </p:cBhvr>
                                      <p:tavLst>
                                        <p:tav tm="0">
                                          <p:val>
                                            <p:fltVal val="90"/>
                                          </p:val>
                                        </p:tav>
                                        <p:tav tm="100000">
                                          <p:val>
                                            <p:fltVal val="0"/>
                                          </p:val>
                                        </p:tav>
                                      </p:tavLst>
                                    </p:anim>
                                    <p:animEffect transition="in" filter="fade">
                                      <p:cBhvr>
                                        <p:cTn id="112" dur="1000"/>
                                        <p:tgtEl>
                                          <p:spTgt spid="22"/>
                                        </p:tgtEl>
                                      </p:cBhvr>
                                    </p:animEffect>
                                  </p:childTnLst>
                                </p:cTn>
                              </p:par>
                              <p:par>
                                <p:cTn id="113" presetID="31" presetClass="entr" presetSubtype="0" fill="hold" nodeType="withEffect">
                                  <p:stCondLst>
                                    <p:cond delay="500"/>
                                  </p:stCondLst>
                                  <p:childTnLst>
                                    <p:set>
                                      <p:cBhvr>
                                        <p:cTn id="114" dur="1" fill="hold">
                                          <p:stCondLst>
                                            <p:cond delay="0"/>
                                          </p:stCondLst>
                                        </p:cTn>
                                        <p:tgtEl>
                                          <p:spTgt spid="35"/>
                                        </p:tgtEl>
                                        <p:attrNameLst>
                                          <p:attrName>style.visibility</p:attrName>
                                        </p:attrNameLst>
                                      </p:cBhvr>
                                      <p:to>
                                        <p:strVal val="visible"/>
                                      </p:to>
                                    </p:set>
                                    <p:anim calcmode="lin" valueType="num">
                                      <p:cBhvr>
                                        <p:cTn id="115" dur="1000" fill="hold"/>
                                        <p:tgtEl>
                                          <p:spTgt spid="35"/>
                                        </p:tgtEl>
                                        <p:attrNameLst>
                                          <p:attrName>ppt_w</p:attrName>
                                        </p:attrNameLst>
                                      </p:cBhvr>
                                      <p:tavLst>
                                        <p:tav tm="0">
                                          <p:val>
                                            <p:fltVal val="0"/>
                                          </p:val>
                                        </p:tav>
                                        <p:tav tm="100000">
                                          <p:val>
                                            <p:strVal val="#ppt_w"/>
                                          </p:val>
                                        </p:tav>
                                      </p:tavLst>
                                    </p:anim>
                                    <p:anim calcmode="lin" valueType="num">
                                      <p:cBhvr>
                                        <p:cTn id="116" dur="1000" fill="hold"/>
                                        <p:tgtEl>
                                          <p:spTgt spid="35"/>
                                        </p:tgtEl>
                                        <p:attrNameLst>
                                          <p:attrName>ppt_h</p:attrName>
                                        </p:attrNameLst>
                                      </p:cBhvr>
                                      <p:tavLst>
                                        <p:tav tm="0">
                                          <p:val>
                                            <p:fltVal val="0"/>
                                          </p:val>
                                        </p:tav>
                                        <p:tav tm="100000">
                                          <p:val>
                                            <p:strVal val="#ppt_h"/>
                                          </p:val>
                                        </p:tav>
                                      </p:tavLst>
                                    </p:anim>
                                    <p:anim calcmode="lin" valueType="num">
                                      <p:cBhvr>
                                        <p:cTn id="117" dur="1000" fill="hold"/>
                                        <p:tgtEl>
                                          <p:spTgt spid="35"/>
                                        </p:tgtEl>
                                        <p:attrNameLst>
                                          <p:attrName>style.rotation</p:attrName>
                                        </p:attrNameLst>
                                      </p:cBhvr>
                                      <p:tavLst>
                                        <p:tav tm="0">
                                          <p:val>
                                            <p:fltVal val="90"/>
                                          </p:val>
                                        </p:tav>
                                        <p:tav tm="100000">
                                          <p:val>
                                            <p:fltVal val="0"/>
                                          </p:val>
                                        </p:tav>
                                      </p:tavLst>
                                    </p:anim>
                                    <p:animEffect transition="in" filter="fade">
                                      <p:cBhvr>
                                        <p:cTn id="118" dur="1000"/>
                                        <p:tgtEl>
                                          <p:spTgt spid="35"/>
                                        </p:tgtEl>
                                      </p:cBhvr>
                                    </p:animEffect>
                                  </p:childTnLst>
                                </p:cTn>
                              </p:par>
                              <p:par>
                                <p:cTn id="119" presetID="31" presetClass="entr" presetSubtype="0" fill="hold" nodeType="withEffect">
                                  <p:stCondLst>
                                    <p:cond delay="500"/>
                                  </p:stCondLst>
                                  <p:childTnLst>
                                    <p:set>
                                      <p:cBhvr>
                                        <p:cTn id="120" dur="1" fill="hold">
                                          <p:stCondLst>
                                            <p:cond delay="0"/>
                                          </p:stCondLst>
                                        </p:cTn>
                                        <p:tgtEl>
                                          <p:spTgt spid="24"/>
                                        </p:tgtEl>
                                        <p:attrNameLst>
                                          <p:attrName>style.visibility</p:attrName>
                                        </p:attrNameLst>
                                      </p:cBhvr>
                                      <p:to>
                                        <p:strVal val="visible"/>
                                      </p:to>
                                    </p:set>
                                    <p:anim calcmode="lin" valueType="num">
                                      <p:cBhvr>
                                        <p:cTn id="121" dur="1000" fill="hold"/>
                                        <p:tgtEl>
                                          <p:spTgt spid="24"/>
                                        </p:tgtEl>
                                        <p:attrNameLst>
                                          <p:attrName>ppt_w</p:attrName>
                                        </p:attrNameLst>
                                      </p:cBhvr>
                                      <p:tavLst>
                                        <p:tav tm="0">
                                          <p:val>
                                            <p:fltVal val="0"/>
                                          </p:val>
                                        </p:tav>
                                        <p:tav tm="100000">
                                          <p:val>
                                            <p:strVal val="#ppt_w"/>
                                          </p:val>
                                        </p:tav>
                                      </p:tavLst>
                                    </p:anim>
                                    <p:anim calcmode="lin" valueType="num">
                                      <p:cBhvr>
                                        <p:cTn id="122" dur="1000" fill="hold"/>
                                        <p:tgtEl>
                                          <p:spTgt spid="24"/>
                                        </p:tgtEl>
                                        <p:attrNameLst>
                                          <p:attrName>ppt_h</p:attrName>
                                        </p:attrNameLst>
                                      </p:cBhvr>
                                      <p:tavLst>
                                        <p:tav tm="0">
                                          <p:val>
                                            <p:fltVal val="0"/>
                                          </p:val>
                                        </p:tav>
                                        <p:tav tm="100000">
                                          <p:val>
                                            <p:strVal val="#ppt_h"/>
                                          </p:val>
                                        </p:tav>
                                      </p:tavLst>
                                    </p:anim>
                                    <p:anim calcmode="lin" valueType="num">
                                      <p:cBhvr>
                                        <p:cTn id="123" dur="1000" fill="hold"/>
                                        <p:tgtEl>
                                          <p:spTgt spid="24"/>
                                        </p:tgtEl>
                                        <p:attrNameLst>
                                          <p:attrName>style.rotation</p:attrName>
                                        </p:attrNameLst>
                                      </p:cBhvr>
                                      <p:tavLst>
                                        <p:tav tm="0">
                                          <p:val>
                                            <p:fltVal val="90"/>
                                          </p:val>
                                        </p:tav>
                                        <p:tav tm="100000">
                                          <p:val>
                                            <p:fltVal val="0"/>
                                          </p:val>
                                        </p:tav>
                                      </p:tavLst>
                                    </p:anim>
                                    <p:animEffect transition="in" filter="fade">
                                      <p:cBhvr>
                                        <p:cTn id="124" dur="1000"/>
                                        <p:tgtEl>
                                          <p:spTgt spid="24"/>
                                        </p:tgtEl>
                                      </p:cBhvr>
                                    </p:animEffect>
                                  </p:childTnLst>
                                </p:cTn>
                              </p:par>
                              <p:par>
                                <p:cTn id="125" presetID="31" presetClass="entr" presetSubtype="0" fill="hold" nodeType="withEffect">
                                  <p:stCondLst>
                                    <p:cond delay="50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nodeType="withEffect">
                                  <p:stCondLst>
                                    <p:cond delay="500"/>
                                  </p:stCondLst>
                                  <p:childTnLst>
                                    <p:set>
                                      <p:cBhvr>
                                        <p:cTn id="132" dur="1" fill="hold">
                                          <p:stCondLst>
                                            <p:cond delay="0"/>
                                          </p:stCondLst>
                                        </p:cTn>
                                        <p:tgtEl>
                                          <p:spTgt spid="41"/>
                                        </p:tgtEl>
                                        <p:attrNameLst>
                                          <p:attrName>style.visibility</p:attrName>
                                        </p:attrNameLst>
                                      </p:cBhvr>
                                      <p:to>
                                        <p:strVal val="visible"/>
                                      </p:to>
                                    </p:set>
                                    <p:anim calcmode="lin" valueType="num">
                                      <p:cBhvr>
                                        <p:cTn id="133" dur="1000" fill="hold"/>
                                        <p:tgtEl>
                                          <p:spTgt spid="41"/>
                                        </p:tgtEl>
                                        <p:attrNameLst>
                                          <p:attrName>ppt_w</p:attrName>
                                        </p:attrNameLst>
                                      </p:cBhvr>
                                      <p:tavLst>
                                        <p:tav tm="0">
                                          <p:val>
                                            <p:fltVal val="0"/>
                                          </p:val>
                                        </p:tav>
                                        <p:tav tm="100000">
                                          <p:val>
                                            <p:strVal val="#ppt_w"/>
                                          </p:val>
                                        </p:tav>
                                      </p:tavLst>
                                    </p:anim>
                                    <p:anim calcmode="lin" valueType="num">
                                      <p:cBhvr>
                                        <p:cTn id="134" dur="1000" fill="hold"/>
                                        <p:tgtEl>
                                          <p:spTgt spid="41"/>
                                        </p:tgtEl>
                                        <p:attrNameLst>
                                          <p:attrName>ppt_h</p:attrName>
                                        </p:attrNameLst>
                                      </p:cBhvr>
                                      <p:tavLst>
                                        <p:tav tm="0">
                                          <p:val>
                                            <p:fltVal val="0"/>
                                          </p:val>
                                        </p:tav>
                                        <p:tav tm="100000">
                                          <p:val>
                                            <p:strVal val="#ppt_h"/>
                                          </p:val>
                                        </p:tav>
                                      </p:tavLst>
                                    </p:anim>
                                    <p:anim calcmode="lin" valueType="num">
                                      <p:cBhvr>
                                        <p:cTn id="135" dur="1000" fill="hold"/>
                                        <p:tgtEl>
                                          <p:spTgt spid="41"/>
                                        </p:tgtEl>
                                        <p:attrNameLst>
                                          <p:attrName>style.rotation</p:attrName>
                                        </p:attrNameLst>
                                      </p:cBhvr>
                                      <p:tavLst>
                                        <p:tav tm="0">
                                          <p:val>
                                            <p:fltVal val="90"/>
                                          </p:val>
                                        </p:tav>
                                        <p:tav tm="100000">
                                          <p:val>
                                            <p:fltVal val="0"/>
                                          </p:val>
                                        </p:tav>
                                      </p:tavLst>
                                    </p:anim>
                                    <p:animEffect transition="in" filter="fade">
                                      <p:cBhvr>
                                        <p:cTn id="136" dur="1000"/>
                                        <p:tgtEl>
                                          <p:spTgt spid="41"/>
                                        </p:tgtEl>
                                      </p:cBhvr>
                                    </p:animEffect>
                                  </p:childTnLst>
                                </p:cTn>
                              </p:par>
                              <p:par>
                                <p:cTn id="137" presetID="31" presetClass="entr" presetSubtype="0" fill="hold" nodeType="withEffect">
                                  <p:stCondLst>
                                    <p:cond delay="500"/>
                                  </p:stCondLst>
                                  <p:childTnLst>
                                    <p:set>
                                      <p:cBhvr>
                                        <p:cTn id="138" dur="1" fill="hold">
                                          <p:stCondLst>
                                            <p:cond delay="0"/>
                                          </p:stCondLst>
                                        </p:cTn>
                                        <p:tgtEl>
                                          <p:spTgt spid="27"/>
                                        </p:tgtEl>
                                        <p:attrNameLst>
                                          <p:attrName>style.visibility</p:attrName>
                                        </p:attrNameLst>
                                      </p:cBhvr>
                                      <p:to>
                                        <p:strVal val="visible"/>
                                      </p:to>
                                    </p:set>
                                    <p:anim calcmode="lin" valueType="num">
                                      <p:cBhvr>
                                        <p:cTn id="139" dur="1000" fill="hold"/>
                                        <p:tgtEl>
                                          <p:spTgt spid="27"/>
                                        </p:tgtEl>
                                        <p:attrNameLst>
                                          <p:attrName>ppt_w</p:attrName>
                                        </p:attrNameLst>
                                      </p:cBhvr>
                                      <p:tavLst>
                                        <p:tav tm="0">
                                          <p:val>
                                            <p:fltVal val="0"/>
                                          </p:val>
                                        </p:tav>
                                        <p:tav tm="100000">
                                          <p:val>
                                            <p:strVal val="#ppt_w"/>
                                          </p:val>
                                        </p:tav>
                                      </p:tavLst>
                                    </p:anim>
                                    <p:anim calcmode="lin" valueType="num">
                                      <p:cBhvr>
                                        <p:cTn id="140" dur="1000" fill="hold"/>
                                        <p:tgtEl>
                                          <p:spTgt spid="27"/>
                                        </p:tgtEl>
                                        <p:attrNameLst>
                                          <p:attrName>ppt_h</p:attrName>
                                        </p:attrNameLst>
                                      </p:cBhvr>
                                      <p:tavLst>
                                        <p:tav tm="0">
                                          <p:val>
                                            <p:fltVal val="0"/>
                                          </p:val>
                                        </p:tav>
                                        <p:tav tm="100000">
                                          <p:val>
                                            <p:strVal val="#ppt_h"/>
                                          </p:val>
                                        </p:tav>
                                      </p:tavLst>
                                    </p:anim>
                                    <p:anim calcmode="lin" valueType="num">
                                      <p:cBhvr>
                                        <p:cTn id="141" dur="1000" fill="hold"/>
                                        <p:tgtEl>
                                          <p:spTgt spid="27"/>
                                        </p:tgtEl>
                                        <p:attrNameLst>
                                          <p:attrName>style.rotation</p:attrName>
                                        </p:attrNameLst>
                                      </p:cBhvr>
                                      <p:tavLst>
                                        <p:tav tm="0">
                                          <p:val>
                                            <p:fltVal val="90"/>
                                          </p:val>
                                        </p:tav>
                                        <p:tav tm="100000">
                                          <p:val>
                                            <p:fltVal val="0"/>
                                          </p:val>
                                        </p:tav>
                                      </p:tavLst>
                                    </p:anim>
                                    <p:animEffect transition="in" filter="fade">
                                      <p:cBhvr>
                                        <p:cTn id="142" dur="1000"/>
                                        <p:tgtEl>
                                          <p:spTgt spid="27"/>
                                        </p:tgtEl>
                                      </p:cBhvr>
                                    </p:animEffect>
                                  </p:childTnLst>
                                </p:cTn>
                              </p:par>
                              <p:par>
                                <p:cTn id="143" presetID="31" presetClass="entr" presetSubtype="0" fill="hold" nodeType="withEffect">
                                  <p:stCondLst>
                                    <p:cond delay="500"/>
                                  </p:stCondLst>
                                  <p:childTnLst>
                                    <p:set>
                                      <p:cBhvr>
                                        <p:cTn id="144" dur="1" fill="hold">
                                          <p:stCondLst>
                                            <p:cond delay="0"/>
                                          </p:stCondLst>
                                        </p:cTn>
                                        <p:tgtEl>
                                          <p:spTgt spid="29"/>
                                        </p:tgtEl>
                                        <p:attrNameLst>
                                          <p:attrName>style.visibility</p:attrName>
                                        </p:attrNameLst>
                                      </p:cBhvr>
                                      <p:to>
                                        <p:strVal val="visible"/>
                                      </p:to>
                                    </p:set>
                                    <p:anim calcmode="lin" valueType="num">
                                      <p:cBhvr>
                                        <p:cTn id="145" dur="1000" fill="hold"/>
                                        <p:tgtEl>
                                          <p:spTgt spid="29"/>
                                        </p:tgtEl>
                                        <p:attrNameLst>
                                          <p:attrName>ppt_w</p:attrName>
                                        </p:attrNameLst>
                                      </p:cBhvr>
                                      <p:tavLst>
                                        <p:tav tm="0">
                                          <p:val>
                                            <p:fltVal val="0"/>
                                          </p:val>
                                        </p:tav>
                                        <p:tav tm="100000">
                                          <p:val>
                                            <p:strVal val="#ppt_w"/>
                                          </p:val>
                                        </p:tav>
                                      </p:tavLst>
                                    </p:anim>
                                    <p:anim calcmode="lin" valueType="num">
                                      <p:cBhvr>
                                        <p:cTn id="146" dur="1000" fill="hold"/>
                                        <p:tgtEl>
                                          <p:spTgt spid="29"/>
                                        </p:tgtEl>
                                        <p:attrNameLst>
                                          <p:attrName>ppt_h</p:attrName>
                                        </p:attrNameLst>
                                      </p:cBhvr>
                                      <p:tavLst>
                                        <p:tav tm="0">
                                          <p:val>
                                            <p:fltVal val="0"/>
                                          </p:val>
                                        </p:tav>
                                        <p:tav tm="100000">
                                          <p:val>
                                            <p:strVal val="#ppt_h"/>
                                          </p:val>
                                        </p:tav>
                                      </p:tavLst>
                                    </p:anim>
                                    <p:anim calcmode="lin" valueType="num">
                                      <p:cBhvr>
                                        <p:cTn id="147" dur="1000" fill="hold"/>
                                        <p:tgtEl>
                                          <p:spTgt spid="29"/>
                                        </p:tgtEl>
                                        <p:attrNameLst>
                                          <p:attrName>style.rotation</p:attrName>
                                        </p:attrNameLst>
                                      </p:cBhvr>
                                      <p:tavLst>
                                        <p:tav tm="0">
                                          <p:val>
                                            <p:fltVal val="90"/>
                                          </p:val>
                                        </p:tav>
                                        <p:tav tm="100000">
                                          <p:val>
                                            <p:fltVal val="0"/>
                                          </p:val>
                                        </p:tav>
                                      </p:tavLst>
                                    </p:anim>
                                    <p:animEffect transition="in" filter="fade">
                                      <p:cBhvr>
                                        <p:cTn id="148" dur="1000"/>
                                        <p:tgtEl>
                                          <p:spTgt spid="29"/>
                                        </p:tgtEl>
                                      </p:cBhvr>
                                    </p:animEffect>
                                  </p:childTnLst>
                                </p:cTn>
                              </p:par>
                              <p:par>
                                <p:cTn id="149" presetID="53" presetClass="entr" presetSubtype="16" fill="hold" grpId="0" nodeType="withEffect">
                                  <p:stCondLst>
                                    <p:cond delay="1000"/>
                                  </p:stCondLst>
                                  <p:childTnLst>
                                    <p:set>
                                      <p:cBhvr>
                                        <p:cTn id="150" dur="1" fill="hold">
                                          <p:stCondLst>
                                            <p:cond delay="0"/>
                                          </p:stCondLst>
                                        </p:cTn>
                                        <p:tgtEl>
                                          <p:spTgt spid="57"/>
                                        </p:tgtEl>
                                        <p:attrNameLst>
                                          <p:attrName>style.visibility</p:attrName>
                                        </p:attrNameLst>
                                      </p:cBhvr>
                                      <p:to>
                                        <p:strVal val="visible"/>
                                      </p:to>
                                    </p:set>
                                    <p:anim calcmode="lin" valueType="num">
                                      <p:cBhvr>
                                        <p:cTn id="151" dur="500" fill="hold"/>
                                        <p:tgtEl>
                                          <p:spTgt spid="57"/>
                                        </p:tgtEl>
                                        <p:attrNameLst>
                                          <p:attrName>ppt_w</p:attrName>
                                        </p:attrNameLst>
                                      </p:cBhvr>
                                      <p:tavLst>
                                        <p:tav tm="0">
                                          <p:val>
                                            <p:fltVal val="0"/>
                                          </p:val>
                                        </p:tav>
                                        <p:tav tm="100000">
                                          <p:val>
                                            <p:strVal val="#ppt_w"/>
                                          </p:val>
                                        </p:tav>
                                      </p:tavLst>
                                    </p:anim>
                                    <p:anim calcmode="lin" valueType="num">
                                      <p:cBhvr>
                                        <p:cTn id="152" dur="500" fill="hold"/>
                                        <p:tgtEl>
                                          <p:spTgt spid="57"/>
                                        </p:tgtEl>
                                        <p:attrNameLst>
                                          <p:attrName>ppt_h</p:attrName>
                                        </p:attrNameLst>
                                      </p:cBhvr>
                                      <p:tavLst>
                                        <p:tav tm="0">
                                          <p:val>
                                            <p:fltVal val="0"/>
                                          </p:val>
                                        </p:tav>
                                        <p:tav tm="100000">
                                          <p:val>
                                            <p:strVal val="#ppt_h"/>
                                          </p:val>
                                        </p:tav>
                                      </p:tavLst>
                                    </p:anim>
                                    <p:animEffect transition="in" filter="fade">
                                      <p:cBhvr>
                                        <p:cTn id="153" dur="500"/>
                                        <p:tgtEl>
                                          <p:spTgt spid="57"/>
                                        </p:tgtEl>
                                      </p:cBhvr>
                                    </p:animEffect>
                                  </p:childTnLst>
                                </p:cTn>
                              </p:par>
                              <p:par>
                                <p:cTn id="154" presetID="53" presetClass="entr" presetSubtype="16" fill="hold" grpId="0" nodeType="withEffect">
                                  <p:stCondLst>
                                    <p:cond delay="1000"/>
                                  </p:stCondLst>
                                  <p:childTnLst>
                                    <p:set>
                                      <p:cBhvr>
                                        <p:cTn id="155" dur="1" fill="hold">
                                          <p:stCondLst>
                                            <p:cond delay="0"/>
                                          </p:stCondLst>
                                        </p:cTn>
                                        <p:tgtEl>
                                          <p:spTgt spid="59"/>
                                        </p:tgtEl>
                                        <p:attrNameLst>
                                          <p:attrName>style.visibility</p:attrName>
                                        </p:attrNameLst>
                                      </p:cBhvr>
                                      <p:to>
                                        <p:strVal val="visible"/>
                                      </p:to>
                                    </p:set>
                                    <p:anim calcmode="lin" valueType="num">
                                      <p:cBhvr>
                                        <p:cTn id="156" dur="500" fill="hold"/>
                                        <p:tgtEl>
                                          <p:spTgt spid="59"/>
                                        </p:tgtEl>
                                        <p:attrNameLst>
                                          <p:attrName>ppt_w</p:attrName>
                                        </p:attrNameLst>
                                      </p:cBhvr>
                                      <p:tavLst>
                                        <p:tav tm="0">
                                          <p:val>
                                            <p:fltVal val="0"/>
                                          </p:val>
                                        </p:tav>
                                        <p:tav tm="100000">
                                          <p:val>
                                            <p:strVal val="#ppt_w"/>
                                          </p:val>
                                        </p:tav>
                                      </p:tavLst>
                                    </p:anim>
                                    <p:anim calcmode="lin" valueType="num">
                                      <p:cBhvr>
                                        <p:cTn id="157" dur="500" fill="hold"/>
                                        <p:tgtEl>
                                          <p:spTgt spid="59"/>
                                        </p:tgtEl>
                                        <p:attrNameLst>
                                          <p:attrName>ppt_h</p:attrName>
                                        </p:attrNameLst>
                                      </p:cBhvr>
                                      <p:tavLst>
                                        <p:tav tm="0">
                                          <p:val>
                                            <p:fltVal val="0"/>
                                          </p:val>
                                        </p:tav>
                                        <p:tav tm="100000">
                                          <p:val>
                                            <p:strVal val="#ppt_h"/>
                                          </p:val>
                                        </p:tav>
                                      </p:tavLst>
                                    </p:anim>
                                    <p:animEffect transition="in" filter="fade">
                                      <p:cBhvr>
                                        <p:cTn id="158" dur="500"/>
                                        <p:tgtEl>
                                          <p:spTgt spid="59"/>
                                        </p:tgtEl>
                                      </p:cBhvr>
                                    </p:animEffect>
                                  </p:childTnLst>
                                </p:cTn>
                              </p:par>
                              <p:par>
                                <p:cTn id="159" presetID="53" presetClass="entr" presetSubtype="16" fill="hold" grpId="0" nodeType="withEffect">
                                  <p:stCondLst>
                                    <p:cond delay="1000"/>
                                  </p:stCondLst>
                                  <p:childTnLst>
                                    <p:set>
                                      <p:cBhvr>
                                        <p:cTn id="160" dur="1" fill="hold">
                                          <p:stCondLst>
                                            <p:cond delay="0"/>
                                          </p:stCondLst>
                                        </p:cTn>
                                        <p:tgtEl>
                                          <p:spTgt spid="50"/>
                                        </p:tgtEl>
                                        <p:attrNameLst>
                                          <p:attrName>style.visibility</p:attrName>
                                        </p:attrNameLst>
                                      </p:cBhvr>
                                      <p:to>
                                        <p:strVal val="visible"/>
                                      </p:to>
                                    </p:set>
                                    <p:anim calcmode="lin" valueType="num">
                                      <p:cBhvr>
                                        <p:cTn id="161" dur="500" fill="hold"/>
                                        <p:tgtEl>
                                          <p:spTgt spid="50"/>
                                        </p:tgtEl>
                                        <p:attrNameLst>
                                          <p:attrName>ppt_w</p:attrName>
                                        </p:attrNameLst>
                                      </p:cBhvr>
                                      <p:tavLst>
                                        <p:tav tm="0">
                                          <p:val>
                                            <p:fltVal val="0"/>
                                          </p:val>
                                        </p:tav>
                                        <p:tav tm="100000">
                                          <p:val>
                                            <p:strVal val="#ppt_w"/>
                                          </p:val>
                                        </p:tav>
                                      </p:tavLst>
                                    </p:anim>
                                    <p:anim calcmode="lin" valueType="num">
                                      <p:cBhvr>
                                        <p:cTn id="162" dur="500" fill="hold"/>
                                        <p:tgtEl>
                                          <p:spTgt spid="50"/>
                                        </p:tgtEl>
                                        <p:attrNameLst>
                                          <p:attrName>ppt_h</p:attrName>
                                        </p:attrNameLst>
                                      </p:cBhvr>
                                      <p:tavLst>
                                        <p:tav tm="0">
                                          <p:val>
                                            <p:fltVal val="0"/>
                                          </p:val>
                                        </p:tav>
                                        <p:tav tm="100000">
                                          <p:val>
                                            <p:strVal val="#ppt_h"/>
                                          </p:val>
                                        </p:tav>
                                      </p:tavLst>
                                    </p:anim>
                                    <p:animEffect transition="in" filter="fade">
                                      <p:cBhvr>
                                        <p:cTn id="163" dur="500"/>
                                        <p:tgtEl>
                                          <p:spTgt spid="50"/>
                                        </p:tgtEl>
                                      </p:cBhvr>
                                    </p:animEffect>
                                  </p:childTnLst>
                                </p:cTn>
                              </p:par>
                              <p:par>
                                <p:cTn id="164" presetID="53" presetClass="entr" presetSubtype="16" fill="hold" grpId="0" nodeType="withEffect">
                                  <p:stCondLst>
                                    <p:cond delay="1000"/>
                                  </p:stCondLst>
                                  <p:childTnLst>
                                    <p:set>
                                      <p:cBhvr>
                                        <p:cTn id="165" dur="1" fill="hold">
                                          <p:stCondLst>
                                            <p:cond delay="0"/>
                                          </p:stCondLst>
                                        </p:cTn>
                                        <p:tgtEl>
                                          <p:spTgt spid="51"/>
                                        </p:tgtEl>
                                        <p:attrNameLst>
                                          <p:attrName>style.visibility</p:attrName>
                                        </p:attrNameLst>
                                      </p:cBhvr>
                                      <p:to>
                                        <p:strVal val="visible"/>
                                      </p:to>
                                    </p:set>
                                    <p:anim calcmode="lin" valueType="num">
                                      <p:cBhvr>
                                        <p:cTn id="166" dur="500" fill="hold"/>
                                        <p:tgtEl>
                                          <p:spTgt spid="51"/>
                                        </p:tgtEl>
                                        <p:attrNameLst>
                                          <p:attrName>ppt_w</p:attrName>
                                        </p:attrNameLst>
                                      </p:cBhvr>
                                      <p:tavLst>
                                        <p:tav tm="0">
                                          <p:val>
                                            <p:fltVal val="0"/>
                                          </p:val>
                                        </p:tav>
                                        <p:tav tm="100000">
                                          <p:val>
                                            <p:strVal val="#ppt_w"/>
                                          </p:val>
                                        </p:tav>
                                      </p:tavLst>
                                    </p:anim>
                                    <p:anim calcmode="lin" valueType="num">
                                      <p:cBhvr>
                                        <p:cTn id="167" dur="500" fill="hold"/>
                                        <p:tgtEl>
                                          <p:spTgt spid="51"/>
                                        </p:tgtEl>
                                        <p:attrNameLst>
                                          <p:attrName>ppt_h</p:attrName>
                                        </p:attrNameLst>
                                      </p:cBhvr>
                                      <p:tavLst>
                                        <p:tav tm="0">
                                          <p:val>
                                            <p:fltVal val="0"/>
                                          </p:val>
                                        </p:tav>
                                        <p:tav tm="100000">
                                          <p:val>
                                            <p:strVal val="#ppt_h"/>
                                          </p:val>
                                        </p:tav>
                                      </p:tavLst>
                                    </p:anim>
                                    <p:animEffect transition="in" filter="fade">
                                      <p:cBhvr>
                                        <p:cTn id="168" dur="500"/>
                                        <p:tgtEl>
                                          <p:spTgt spid="51"/>
                                        </p:tgtEl>
                                      </p:cBhvr>
                                    </p:animEffect>
                                  </p:childTnLst>
                                </p:cTn>
                              </p:par>
                              <p:par>
                                <p:cTn id="169" presetID="53" presetClass="entr" presetSubtype="16" fill="hold" grpId="0" nodeType="withEffect">
                                  <p:stCondLst>
                                    <p:cond delay="1000"/>
                                  </p:stCondLst>
                                  <p:childTnLst>
                                    <p:set>
                                      <p:cBhvr>
                                        <p:cTn id="170" dur="1" fill="hold">
                                          <p:stCondLst>
                                            <p:cond delay="0"/>
                                          </p:stCondLst>
                                        </p:cTn>
                                        <p:tgtEl>
                                          <p:spTgt spid="44"/>
                                        </p:tgtEl>
                                        <p:attrNameLst>
                                          <p:attrName>style.visibility</p:attrName>
                                        </p:attrNameLst>
                                      </p:cBhvr>
                                      <p:to>
                                        <p:strVal val="visible"/>
                                      </p:to>
                                    </p:set>
                                    <p:anim calcmode="lin" valueType="num">
                                      <p:cBhvr>
                                        <p:cTn id="171" dur="500" fill="hold"/>
                                        <p:tgtEl>
                                          <p:spTgt spid="44"/>
                                        </p:tgtEl>
                                        <p:attrNameLst>
                                          <p:attrName>ppt_w</p:attrName>
                                        </p:attrNameLst>
                                      </p:cBhvr>
                                      <p:tavLst>
                                        <p:tav tm="0">
                                          <p:val>
                                            <p:fltVal val="0"/>
                                          </p:val>
                                        </p:tav>
                                        <p:tav tm="100000">
                                          <p:val>
                                            <p:strVal val="#ppt_w"/>
                                          </p:val>
                                        </p:tav>
                                      </p:tavLst>
                                    </p:anim>
                                    <p:anim calcmode="lin" valueType="num">
                                      <p:cBhvr>
                                        <p:cTn id="172" dur="500" fill="hold"/>
                                        <p:tgtEl>
                                          <p:spTgt spid="44"/>
                                        </p:tgtEl>
                                        <p:attrNameLst>
                                          <p:attrName>ppt_h</p:attrName>
                                        </p:attrNameLst>
                                      </p:cBhvr>
                                      <p:tavLst>
                                        <p:tav tm="0">
                                          <p:val>
                                            <p:fltVal val="0"/>
                                          </p:val>
                                        </p:tav>
                                        <p:tav tm="100000">
                                          <p:val>
                                            <p:strVal val="#ppt_h"/>
                                          </p:val>
                                        </p:tav>
                                      </p:tavLst>
                                    </p:anim>
                                    <p:animEffect transition="in" filter="fade">
                                      <p:cBhvr>
                                        <p:cTn id="173" dur="500"/>
                                        <p:tgtEl>
                                          <p:spTgt spid="44"/>
                                        </p:tgtEl>
                                      </p:cBhvr>
                                    </p:animEffect>
                                  </p:childTnLst>
                                </p:cTn>
                              </p:par>
                              <p:par>
                                <p:cTn id="174" presetID="53" presetClass="entr" presetSubtype="16" fill="hold" grpId="0" nodeType="withEffect">
                                  <p:stCondLst>
                                    <p:cond delay="1000"/>
                                  </p:stCondLst>
                                  <p:childTnLst>
                                    <p:set>
                                      <p:cBhvr>
                                        <p:cTn id="175" dur="1" fill="hold">
                                          <p:stCondLst>
                                            <p:cond delay="0"/>
                                          </p:stCondLst>
                                        </p:cTn>
                                        <p:tgtEl>
                                          <p:spTgt spid="45"/>
                                        </p:tgtEl>
                                        <p:attrNameLst>
                                          <p:attrName>style.visibility</p:attrName>
                                        </p:attrNameLst>
                                      </p:cBhvr>
                                      <p:to>
                                        <p:strVal val="visible"/>
                                      </p:to>
                                    </p:set>
                                    <p:anim calcmode="lin" valueType="num">
                                      <p:cBhvr>
                                        <p:cTn id="176" dur="500" fill="hold"/>
                                        <p:tgtEl>
                                          <p:spTgt spid="45"/>
                                        </p:tgtEl>
                                        <p:attrNameLst>
                                          <p:attrName>ppt_w</p:attrName>
                                        </p:attrNameLst>
                                      </p:cBhvr>
                                      <p:tavLst>
                                        <p:tav tm="0">
                                          <p:val>
                                            <p:fltVal val="0"/>
                                          </p:val>
                                        </p:tav>
                                        <p:tav tm="100000">
                                          <p:val>
                                            <p:strVal val="#ppt_w"/>
                                          </p:val>
                                        </p:tav>
                                      </p:tavLst>
                                    </p:anim>
                                    <p:anim calcmode="lin" valueType="num">
                                      <p:cBhvr>
                                        <p:cTn id="177" dur="500" fill="hold"/>
                                        <p:tgtEl>
                                          <p:spTgt spid="45"/>
                                        </p:tgtEl>
                                        <p:attrNameLst>
                                          <p:attrName>ppt_h</p:attrName>
                                        </p:attrNameLst>
                                      </p:cBhvr>
                                      <p:tavLst>
                                        <p:tav tm="0">
                                          <p:val>
                                            <p:fltVal val="0"/>
                                          </p:val>
                                        </p:tav>
                                        <p:tav tm="100000">
                                          <p:val>
                                            <p:strVal val="#ppt_h"/>
                                          </p:val>
                                        </p:tav>
                                      </p:tavLst>
                                    </p:anim>
                                    <p:animEffect transition="in" filter="fade">
                                      <p:cBhvr>
                                        <p:cTn id="178" dur="500"/>
                                        <p:tgtEl>
                                          <p:spTgt spid="45"/>
                                        </p:tgtEl>
                                      </p:cBhvr>
                                    </p:animEffect>
                                  </p:childTnLst>
                                </p:cTn>
                              </p:par>
                              <p:par>
                                <p:cTn id="179" presetID="53" presetClass="entr" presetSubtype="16" fill="hold" grpId="0" nodeType="withEffect">
                                  <p:stCondLst>
                                    <p:cond delay="1000"/>
                                  </p:stCondLst>
                                  <p:childTnLst>
                                    <p:set>
                                      <p:cBhvr>
                                        <p:cTn id="180" dur="1" fill="hold">
                                          <p:stCondLst>
                                            <p:cond delay="0"/>
                                          </p:stCondLst>
                                        </p:cTn>
                                        <p:tgtEl>
                                          <p:spTgt spid="52"/>
                                        </p:tgtEl>
                                        <p:attrNameLst>
                                          <p:attrName>style.visibility</p:attrName>
                                        </p:attrNameLst>
                                      </p:cBhvr>
                                      <p:to>
                                        <p:strVal val="visible"/>
                                      </p:to>
                                    </p:set>
                                    <p:anim calcmode="lin" valueType="num">
                                      <p:cBhvr>
                                        <p:cTn id="181" dur="500" fill="hold"/>
                                        <p:tgtEl>
                                          <p:spTgt spid="52"/>
                                        </p:tgtEl>
                                        <p:attrNameLst>
                                          <p:attrName>ppt_w</p:attrName>
                                        </p:attrNameLst>
                                      </p:cBhvr>
                                      <p:tavLst>
                                        <p:tav tm="0">
                                          <p:val>
                                            <p:fltVal val="0"/>
                                          </p:val>
                                        </p:tav>
                                        <p:tav tm="100000">
                                          <p:val>
                                            <p:strVal val="#ppt_w"/>
                                          </p:val>
                                        </p:tav>
                                      </p:tavLst>
                                    </p:anim>
                                    <p:anim calcmode="lin" valueType="num">
                                      <p:cBhvr>
                                        <p:cTn id="182" dur="500" fill="hold"/>
                                        <p:tgtEl>
                                          <p:spTgt spid="52"/>
                                        </p:tgtEl>
                                        <p:attrNameLst>
                                          <p:attrName>ppt_h</p:attrName>
                                        </p:attrNameLst>
                                      </p:cBhvr>
                                      <p:tavLst>
                                        <p:tav tm="0">
                                          <p:val>
                                            <p:fltVal val="0"/>
                                          </p:val>
                                        </p:tav>
                                        <p:tav tm="100000">
                                          <p:val>
                                            <p:strVal val="#ppt_h"/>
                                          </p:val>
                                        </p:tav>
                                      </p:tavLst>
                                    </p:anim>
                                    <p:animEffect transition="in" filter="fade">
                                      <p:cBhvr>
                                        <p:cTn id="183" dur="500"/>
                                        <p:tgtEl>
                                          <p:spTgt spid="52"/>
                                        </p:tgtEl>
                                      </p:cBhvr>
                                    </p:animEffect>
                                  </p:childTnLst>
                                </p:cTn>
                              </p:par>
                              <p:par>
                                <p:cTn id="184" presetID="53" presetClass="entr" presetSubtype="16" fill="hold" grpId="0" nodeType="withEffect">
                                  <p:stCondLst>
                                    <p:cond delay="1000"/>
                                  </p:stCondLst>
                                  <p:childTnLst>
                                    <p:set>
                                      <p:cBhvr>
                                        <p:cTn id="185" dur="1" fill="hold">
                                          <p:stCondLst>
                                            <p:cond delay="0"/>
                                          </p:stCondLst>
                                        </p:cTn>
                                        <p:tgtEl>
                                          <p:spTgt spid="46"/>
                                        </p:tgtEl>
                                        <p:attrNameLst>
                                          <p:attrName>style.visibility</p:attrName>
                                        </p:attrNameLst>
                                      </p:cBhvr>
                                      <p:to>
                                        <p:strVal val="visible"/>
                                      </p:to>
                                    </p:set>
                                    <p:anim calcmode="lin" valueType="num">
                                      <p:cBhvr>
                                        <p:cTn id="186" dur="500" fill="hold"/>
                                        <p:tgtEl>
                                          <p:spTgt spid="46"/>
                                        </p:tgtEl>
                                        <p:attrNameLst>
                                          <p:attrName>ppt_w</p:attrName>
                                        </p:attrNameLst>
                                      </p:cBhvr>
                                      <p:tavLst>
                                        <p:tav tm="0">
                                          <p:val>
                                            <p:fltVal val="0"/>
                                          </p:val>
                                        </p:tav>
                                        <p:tav tm="100000">
                                          <p:val>
                                            <p:strVal val="#ppt_w"/>
                                          </p:val>
                                        </p:tav>
                                      </p:tavLst>
                                    </p:anim>
                                    <p:anim calcmode="lin" valueType="num">
                                      <p:cBhvr>
                                        <p:cTn id="187" dur="500" fill="hold"/>
                                        <p:tgtEl>
                                          <p:spTgt spid="46"/>
                                        </p:tgtEl>
                                        <p:attrNameLst>
                                          <p:attrName>ppt_h</p:attrName>
                                        </p:attrNameLst>
                                      </p:cBhvr>
                                      <p:tavLst>
                                        <p:tav tm="0">
                                          <p:val>
                                            <p:fltVal val="0"/>
                                          </p:val>
                                        </p:tav>
                                        <p:tav tm="100000">
                                          <p:val>
                                            <p:strVal val="#ppt_h"/>
                                          </p:val>
                                        </p:tav>
                                      </p:tavLst>
                                    </p:anim>
                                    <p:animEffect transition="in" filter="fade">
                                      <p:cBhvr>
                                        <p:cTn id="188" dur="500"/>
                                        <p:tgtEl>
                                          <p:spTgt spid="46"/>
                                        </p:tgtEl>
                                      </p:cBhvr>
                                    </p:animEffect>
                                  </p:childTnLst>
                                </p:cTn>
                              </p:par>
                              <p:par>
                                <p:cTn id="189" presetID="53" presetClass="entr" presetSubtype="16" fill="hold" grpId="0" nodeType="withEffect">
                                  <p:stCondLst>
                                    <p:cond delay="1000"/>
                                  </p:stCondLst>
                                  <p:childTnLst>
                                    <p:set>
                                      <p:cBhvr>
                                        <p:cTn id="190" dur="1" fill="hold">
                                          <p:stCondLst>
                                            <p:cond delay="0"/>
                                          </p:stCondLst>
                                        </p:cTn>
                                        <p:tgtEl>
                                          <p:spTgt spid="53"/>
                                        </p:tgtEl>
                                        <p:attrNameLst>
                                          <p:attrName>style.visibility</p:attrName>
                                        </p:attrNameLst>
                                      </p:cBhvr>
                                      <p:to>
                                        <p:strVal val="visible"/>
                                      </p:to>
                                    </p:set>
                                    <p:anim calcmode="lin" valueType="num">
                                      <p:cBhvr>
                                        <p:cTn id="191" dur="500" fill="hold"/>
                                        <p:tgtEl>
                                          <p:spTgt spid="53"/>
                                        </p:tgtEl>
                                        <p:attrNameLst>
                                          <p:attrName>ppt_w</p:attrName>
                                        </p:attrNameLst>
                                      </p:cBhvr>
                                      <p:tavLst>
                                        <p:tav tm="0">
                                          <p:val>
                                            <p:fltVal val="0"/>
                                          </p:val>
                                        </p:tav>
                                        <p:tav tm="100000">
                                          <p:val>
                                            <p:strVal val="#ppt_w"/>
                                          </p:val>
                                        </p:tav>
                                      </p:tavLst>
                                    </p:anim>
                                    <p:anim calcmode="lin" valueType="num">
                                      <p:cBhvr>
                                        <p:cTn id="192" dur="500" fill="hold"/>
                                        <p:tgtEl>
                                          <p:spTgt spid="53"/>
                                        </p:tgtEl>
                                        <p:attrNameLst>
                                          <p:attrName>ppt_h</p:attrName>
                                        </p:attrNameLst>
                                      </p:cBhvr>
                                      <p:tavLst>
                                        <p:tav tm="0">
                                          <p:val>
                                            <p:fltVal val="0"/>
                                          </p:val>
                                        </p:tav>
                                        <p:tav tm="100000">
                                          <p:val>
                                            <p:strVal val="#ppt_h"/>
                                          </p:val>
                                        </p:tav>
                                      </p:tavLst>
                                    </p:anim>
                                    <p:animEffect transition="in" filter="fade">
                                      <p:cBhvr>
                                        <p:cTn id="193" dur="500"/>
                                        <p:tgtEl>
                                          <p:spTgt spid="53"/>
                                        </p:tgtEl>
                                      </p:cBhvr>
                                    </p:animEffect>
                                  </p:childTnLst>
                                </p:cTn>
                              </p:par>
                              <p:par>
                                <p:cTn id="194" presetID="53" presetClass="entr" presetSubtype="16" fill="hold" grpId="0" nodeType="withEffect">
                                  <p:stCondLst>
                                    <p:cond delay="1000"/>
                                  </p:stCondLst>
                                  <p:childTnLst>
                                    <p:set>
                                      <p:cBhvr>
                                        <p:cTn id="195" dur="1" fill="hold">
                                          <p:stCondLst>
                                            <p:cond delay="0"/>
                                          </p:stCondLst>
                                        </p:cTn>
                                        <p:tgtEl>
                                          <p:spTgt spid="49"/>
                                        </p:tgtEl>
                                        <p:attrNameLst>
                                          <p:attrName>style.visibility</p:attrName>
                                        </p:attrNameLst>
                                      </p:cBhvr>
                                      <p:to>
                                        <p:strVal val="visible"/>
                                      </p:to>
                                    </p:set>
                                    <p:anim calcmode="lin" valueType="num">
                                      <p:cBhvr>
                                        <p:cTn id="196" dur="500" fill="hold"/>
                                        <p:tgtEl>
                                          <p:spTgt spid="49"/>
                                        </p:tgtEl>
                                        <p:attrNameLst>
                                          <p:attrName>ppt_w</p:attrName>
                                        </p:attrNameLst>
                                      </p:cBhvr>
                                      <p:tavLst>
                                        <p:tav tm="0">
                                          <p:val>
                                            <p:fltVal val="0"/>
                                          </p:val>
                                        </p:tav>
                                        <p:tav tm="100000">
                                          <p:val>
                                            <p:strVal val="#ppt_w"/>
                                          </p:val>
                                        </p:tav>
                                      </p:tavLst>
                                    </p:anim>
                                    <p:anim calcmode="lin" valueType="num">
                                      <p:cBhvr>
                                        <p:cTn id="197" dur="500" fill="hold"/>
                                        <p:tgtEl>
                                          <p:spTgt spid="49"/>
                                        </p:tgtEl>
                                        <p:attrNameLst>
                                          <p:attrName>ppt_h</p:attrName>
                                        </p:attrNameLst>
                                      </p:cBhvr>
                                      <p:tavLst>
                                        <p:tav tm="0">
                                          <p:val>
                                            <p:fltVal val="0"/>
                                          </p:val>
                                        </p:tav>
                                        <p:tav tm="100000">
                                          <p:val>
                                            <p:strVal val="#ppt_h"/>
                                          </p:val>
                                        </p:tav>
                                      </p:tavLst>
                                    </p:anim>
                                    <p:animEffect transition="in" filter="fade">
                                      <p:cBhvr>
                                        <p:cTn id="198" dur="500"/>
                                        <p:tgtEl>
                                          <p:spTgt spid="49"/>
                                        </p:tgtEl>
                                      </p:cBhvr>
                                    </p:animEffect>
                                  </p:childTnLst>
                                </p:cTn>
                              </p:par>
                              <p:par>
                                <p:cTn id="199" presetID="53" presetClass="entr" presetSubtype="16" fill="hold" grpId="0" nodeType="withEffect">
                                  <p:stCondLst>
                                    <p:cond delay="1000"/>
                                  </p:stCondLst>
                                  <p:childTnLst>
                                    <p:set>
                                      <p:cBhvr>
                                        <p:cTn id="200" dur="1" fill="hold">
                                          <p:stCondLst>
                                            <p:cond delay="0"/>
                                          </p:stCondLst>
                                        </p:cTn>
                                        <p:tgtEl>
                                          <p:spTgt spid="48"/>
                                        </p:tgtEl>
                                        <p:attrNameLst>
                                          <p:attrName>style.visibility</p:attrName>
                                        </p:attrNameLst>
                                      </p:cBhvr>
                                      <p:to>
                                        <p:strVal val="visible"/>
                                      </p:to>
                                    </p:set>
                                    <p:anim calcmode="lin" valueType="num">
                                      <p:cBhvr>
                                        <p:cTn id="201" dur="500" fill="hold"/>
                                        <p:tgtEl>
                                          <p:spTgt spid="48"/>
                                        </p:tgtEl>
                                        <p:attrNameLst>
                                          <p:attrName>ppt_w</p:attrName>
                                        </p:attrNameLst>
                                      </p:cBhvr>
                                      <p:tavLst>
                                        <p:tav tm="0">
                                          <p:val>
                                            <p:fltVal val="0"/>
                                          </p:val>
                                        </p:tav>
                                        <p:tav tm="100000">
                                          <p:val>
                                            <p:strVal val="#ppt_w"/>
                                          </p:val>
                                        </p:tav>
                                      </p:tavLst>
                                    </p:anim>
                                    <p:anim calcmode="lin" valueType="num">
                                      <p:cBhvr>
                                        <p:cTn id="202" dur="500" fill="hold"/>
                                        <p:tgtEl>
                                          <p:spTgt spid="48"/>
                                        </p:tgtEl>
                                        <p:attrNameLst>
                                          <p:attrName>ppt_h</p:attrName>
                                        </p:attrNameLst>
                                      </p:cBhvr>
                                      <p:tavLst>
                                        <p:tav tm="0">
                                          <p:val>
                                            <p:fltVal val="0"/>
                                          </p:val>
                                        </p:tav>
                                        <p:tav tm="100000">
                                          <p:val>
                                            <p:strVal val="#ppt_h"/>
                                          </p:val>
                                        </p:tav>
                                      </p:tavLst>
                                    </p:anim>
                                    <p:animEffect transition="in" filter="fade">
                                      <p:cBhvr>
                                        <p:cTn id="203" dur="500"/>
                                        <p:tgtEl>
                                          <p:spTgt spid="48"/>
                                        </p:tgtEl>
                                      </p:cBhvr>
                                    </p:animEffect>
                                  </p:childTnLst>
                                </p:cTn>
                              </p:par>
                              <p:par>
                                <p:cTn id="204" presetID="53" presetClass="entr" presetSubtype="16" fill="hold" grpId="0" nodeType="withEffect">
                                  <p:stCondLst>
                                    <p:cond delay="1000"/>
                                  </p:stCondLst>
                                  <p:childTnLst>
                                    <p:set>
                                      <p:cBhvr>
                                        <p:cTn id="205" dur="1" fill="hold">
                                          <p:stCondLst>
                                            <p:cond delay="0"/>
                                          </p:stCondLst>
                                        </p:cTn>
                                        <p:tgtEl>
                                          <p:spTgt spid="54"/>
                                        </p:tgtEl>
                                        <p:attrNameLst>
                                          <p:attrName>style.visibility</p:attrName>
                                        </p:attrNameLst>
                                      </p:cBhvr>
                                      <p:to>
                                        <p:strVal val="visible"/>
                                      </p:to>
                                    </p:set>
                                    <p:anim calcmode="lin" valueType="num">
                                      <p:cBhvr>
                                        <p:cTn id="206" dur="500" fill="hold"/>
                                        <p:tgtEl>
                                          <p:spTgt spid="54"/>
                                        </p:tgtEl>
                                        <p:attrNameLst>
                                          <p:attrName>ppt_w</p:attrName>
                                        </p:attrNameLst>
                                      </p:cBhvr>
                                      <p:tavLst>
                                        <p:tav tm="0">
                                          <p:val>
                                            <p:fltVal val="0"/>
                                          </p:val>
                                        </p:tav>
                                        <p:tav tm="100000">
                                          <p:val>
                                            <p:strVal val="#ppt_w"/>
                                          </p:val>
                                        </p:tav>
                                      </p:tavLst>
                                    </p:anim>
                                    <p:anim calcmode="lin" valueType="num">
                                      <p:cBhvr>
                                        <p:cTn id="207" dur="500" fill="hold"/>
                                        <p:tgtEl>
                                          <p:spTgt spid="54"/>
                                        </p:tgtEl>
                                        <p:attrNameLst>
                                          <p:attrName>ppt_h</p:attrName>
                                        </p:attrNameLst>
                                      </p:cBhvr>
                                      <p:tavLst>
                                        <p:tav tm="0">
                                          <p:val>
                                            <p:fltVal val="0"/>
                                          </p:val>
                                        </p:tav>
                                        <p:tav tm="100000">
                                          <p:val>
                                            <p:strVal val="#ppt_h"/>
                                          </p:val>
                                        </p:tav>
                                      </p:tavLst>
                                    </p:anim>
                                    <p:animEffect transition="in" filter="fade">
                                      <p:cBhvr>
                                        <p:cTn id="208" dur="500"/>
                                        <p:tgtEl>
                                          <p:spTgt spid="54"/>
                                        </p:tgtEl>
                                      </p:cBhvr>
                                    </p:animEffect>
                                  </p:childTnLst>
                                </p:cTn>
                              </p:par>
                              <p:par>
                                <p:cTn id="209" presetID="53" presetClass="entr" presetSubtype="16" fill="hold" grpId="0" nodeType="withEffect">
                                  <p:stCondLst>
                                    <p:cond delay="1000"/>
                                  </p:stCondLst>
                                  <p:childTnLst>
                                    <p:set>
                                      <p:cBhvr>
                                        <p:cTn id="210" dur="1" fill="hold">
                                          <p:stCondLst>
                                            <p:cond delay="0"/>
                                          </p:stCondLst>
                                        </p:cTn>
                                        <p:tgtEl>
                                          <p:spTgt spid="47"/>
                                        </p:tgtEl>
                                        <p:attrNameLst>
                                          <p:attrName>style.visibility</p:attrName>
                                        </p:attrNameLst>
                                      </p:cBhvr>
                                      <p:to>
                                        <p:strVal val="visible"/>
                                      </p:to>
                                    </p:set>
                                    <p:anim calcmode="lin" valueType="num">
                                      <p:cBhvr>
                                        <p:cTn id="211" dur="500" fill="hold"/>
                                        <p:tgtEl>
                                          <p:spTgt spid="47"/>
                                        </p:tgtEl>
                                        <p:attrNameLst>
                                          <p:attrName>ppt_w</p:attrName>
                                        </p:attrNameLst>
                                      </p:cBhvr>
                                      <p:tavLst>
                                        <p:tav tm="0">
                                          <p:val>
                                            <p:fltVal val="0"/>
                                          </p:val>
                                        </p:tav>
                                        <p:tav tm="100000">
                                          <p:val>
                                            <p:strVal val="#ppt_w"/>
                                          </p:val>
                                        </p:tav>
                                      </p:tavLst>
                                    </p:anim>
                                    <p:anim calcmode="lin" valueType="num">
                                      <p:cBhvr>
                                        <p:cTn id="212" dur="500" fill="hold"/>
                                        <p:tgtEl>
                                          <p:spTgt spid="47"/>
                                        </p:tgtEl>
                                        <p:attrNameLst>
                                          <p:attrName>ppt_h</p:attrName>
                                        </p:attrNameLst>
                                      </p:cBhvr>
                                      <p:tavLst>
                                        <p:tav tm="0">
                                          <p:val>
                                            <p:fltVal val="0"/>
                                          </p:val>
                                        </p:tav>
                                        <p:tav tm="100000">
                                          <p:val>
                                            <p:strVal val="#ppt_h"/>
                                          </p:val>
                                        </p:tav>
                                      </p:tavLst>
                                    </p:anim>
                                    <p:animEffect transition="in" filter="fade">
                                      <p:cBhvr>
                                        <p:cTn id="213" dur="500"/>
                                        <p:tgtEl>
                                          <p:spTgt spid="47"/>
                                        </p:tgtEl>
                                      </p:cBhvr>
                                    </p:animEffect>
                                  </p:childTnLst>
                                </p:cTn>
                              </p:par>
                              <p:par>
                                <p:cTn id="214" presetID="53" presetClass="entr" presetSubtype="16" fill="hold" grpId="0" nodeType="withEffect">
                                  <p:stCondLst>
                                    <p:cond delay="1000"/>
                                  </p:stCondLst>
                                  <p:childTnLst>
                                    <p:set>
                                      <p:cBhvr>
                                        <p:cTn id="215" dur="1" fill="hold">
                                          <p:stCondLst>
                                            <p:cond delay="0"/>
                                          </p:stCondLst>
                                        </p:cTn>
                                        <p:tgtEl>
                                          <p:spTgt spid="43"/>
                                        </p:tgtEl>
                                        <p:attrNameLst>
                                          <p:attrName>style.visibility</p:attrName>
                                        </p:attrNameLst>
                                      </p:cBhvr>
                                      <p:to>
                                        <p:strVal val="visible"/>
                                      </p:to>
                                    </p:set>
                                    <p:anim calcmode="lin" valueType="num">
                                      <p:cBhvr>
                                        <p:cTn id="216" dur="500" fill="hold"/>
                                        <p:tgtEl>
                                          <p:spTgt spid="43"/>
                                        </p:tgtEl>
                                        <p:attrNameLst>
                                          <p:attrName>ppt_w</p:attrName>
                                        </p:attrNameLst>
                                      </p:cBhvr>
                                      <p:tavLst>
                                        <p:tav tm="0">
                                          <p:val>
                                            <p:fltVal val="0"/>
                                          </p:val>
                                        </p:tav>
                                        <p:tav tm="100000">
                                          <p:val>
                                            <p:strVal val="#ppt_w"/>
                                          </p:val>
                                        </p:tav>
                                      </p:tavLst>
                                    </p:anim>
                                    <p:anim calcmode="lin" valueType="num">
                                      <p:cBhvr>
                                        <p:cTn id="217" dur="500" fill="hold"/>
                                        <p:tgtEl>
                                          <p:spTgt spid="43"/>
                                        </p:tgtEl>
                                        <p:attrNameLst>
                                          <p:attrName>ppt_h</p:attrName>
                                        </p:attrNameLst>
                                      </p:cBhvr>
                                      <p:tavLst>
                                        <p:tav tm="0">
                                          <p:val>
                                            <p:fltVal val="0"/>
                                          </p:val>
                                        </p:tav>
                                        <p:tav tm="100000">
                                          <p:val>
                                            <p:strVal val="#ppt_h"/>
                                          </p:val>
                                        </p:tav>
                                      </p:tavLst>
                                    </p:anim>
                                    <p:animEffect transition="in" filter="fade">
                                      <p:cBhvr>
                                        <p:cTn id="218" dur="500"/>
                                        <p:tgtEl>
                                          <p:spTgt spid="43"/>
                                        </p:tgtEl>
                                      </p:cBhvr>
                                    </p:animEffect>
                                  </p:childTnLst>
                                </p:cTn>
                              </p:par>
                              <p:par>
                                <p:cTn id="219" presetID="53" presetClass="entr" presetSubtype="16" fill="hold" grpId="0" nodeType="withEffect">
                                  <p:stCondLst>
                                    <p:cond delay="1000"/>
                                  </p:stCondLst>
                                  <p:childTnLst>
                                    <p:set>
                                      <p:cBhvr>
                                        <p:cTn id="220" dur="1" fill="hold">
                                          <p:stCondLst>
                                            <p:cond delay="0"/>
                                          </p:stCondLst>
                                        </p:cTn>
                                        <p:tgtEl>
                                          <p:spTgt spid="63"/>
                                        </p:tgtEl>
                                        <p:attrNameLst>
                                          <p:attrName>style.visibility</p:attrName>
                                        </p:attrNameLst>
                                      </p:cBhvr>
                                      <p:to>
                                        <p:strVal val="visible"/>
                                      </p:to>
                                    </p:set>
                                    <p:anim calcmode="lin" valueType="num">
                                      <p:cBhvr>
                                        <p:cTn id="221" dur="500" fill="hold"/>
                                        <p:tgtEl>
                                          <p:spTgt spid="63"/>
                                        </p:tgtEl>
                                        <p:attrNameLst>
                                          <p:attrName>ppt_w</p:attrName>
                                        </p:attrNameLst>
                                      </p:cBhvr>
                                      <p:tavLst>
                                        <p:tav tm="0">
                                          <p:val>
                                            <p:fltVal val="0"/>
                                          </p:val>
                                        </p:tav>
                                        <p:tav tm="100000">
                                          <p:val>
                                            <p:strVal val="#ppt_w"/>
                                          </p:val>
                                        </p:tav>
                                      </p:tavLst>
                                    </p:anim>
                                    <p:anim calcmode="lin" valueType="num">
                                      <p:cBhvr>
                                        <p:cTn id="222" dur="500" fill="hold"/>
                                        <p:tgtEl>
                                          <p:spTgt spid="63"/>
                                        </p:tgtEl>
                                        <p:attrNameLst>
                                          <p:attrName>ppt_h</p:attrName>
                                        </p:attrNameLst>
                                      </p:cBhvr>
                                      <p:tavLst>
                                        <p:tav tm="0">
                                          <p:val>
                                            <p:fltVal val="0"/>
                                          </p:val>
                                        </p:tav>
                                        <p:tav tm="100000">
                                          <p:val>
                                            <p:strVal val="#ppt_h"/>
                                          </p:val>
                                        </p:tav>
                                      </p:tavLst>
                                    </p:anim>
                                    <p:animEffect transition="in" filter="fade">
                                      <p:cBhvr>
                                        <p:cTn id="223" dur="500"/>
                                        <p:tgtEl>
                                          <p:spTgt spid="63"/>
                                        </p:tgtEl>
                                      </p:cBhvr>
                                    </p:animEffect>
                                  </p:childTnLst>
                                </p:cTn>
                              </p:par>
                              <p:par>
                                <p:cTn id="224" presetID="53" presetClass="entr" presetSubtype="16" fill="hold" grpId="0" nodeType="withEffect">
                                  <p:stCondLst>
                                    <p:cond delay="1000"/>
                                  </p:stCondLst>
                                  <p:childTnLst>
                                    <p:set>
                                      <p:cBhvr>
                                        <p:cTn id="225" dur="1" fill="hold">
                                          <p:stCondLst>
                                            <p:cond delay="0"/>
                                          </p:stCondLst>
                                        </p:cTn>
                                        <p:tgtEl>
                                          <p:spTgt spid="58"/>
                                        </p:tgtEl>
                                        <p:attrNameLst>
                                          <p:attrName>style.visibility</p:attrName>
                                        </p:attrNameLst>
                                      </p:cBhvr>
                                      <p:to>
                                        <p:strVal val="visible"/>
                                      </p:to>
                                    </p:set>
                                    <p:anim calcmode="lin" valueType="num">
                                      <p:cBhvr>
                                        <p:cTn id="226" dur="500" fill="hold"/>
                                        <p:tgtEl>
                                          <p:spTgt spid="58"/>
                                        </p:tgtEl>
                                        <p:attrNameLst>
                                          <p:attrName>ppt_w</p:attrName>
                                        </p:attrNameLst>
                                      </p:cBhvr>
                                      <p:tavLst>
                                        <p:tav tm="0">
                                          <p:val>
                                            <p:fltVal val="0"/>
                                          </p:val>
                                        </p:tav>
                                        <p:tav tm="100000">
                                          <p:val>
                                            <p:strVal val="#ppt_w"/>
                                          </p:val>
                                        </p:tav>
                                      </p:tavLst>
                                    </p:anim>
                                    <p:anim calcmode="lin" valueType="num">
                                      <p:cBhvr>
                                        <p:cTn id="227" dur="500" fill="hold"/>
                                        <p:tgtEl>
                                          <p:spTgt spid="58"/>
                                        </p:tgtEl>
                                        <p:attrNameLst>
                                          <p:attrName>ppt_h</p:attrName>
                                        </p:attrNameLst>
                                      </p:cBhvr>
                                      <p:tavLst>
                                        <p:tav tm="0">
                                          <p:val>
                                            <p:fltVal val="0"/>
                                          </p:val>
                                        </p:tav>
                                        <p:tav tm="100000">
                                          <p:val>
                                            <p:strVal val="#ppt_h"/>
                                          </p:val>
                                        </p:tav>
                                      </p:tavLst>
                                    </p:anim>
                                    <p:animEffect transition="in" filter="fade">
                                      <p:cBhvr>
                                        <p:cTn id="228" dur="500"/>
                                        <p:tgtEl>
                                          <p:spTgt spid="58"/>
                                        </p:tgtEl>
                                      </p:cBhvr>
                                    </p:animEffect>
                                  </p:childTnLst>
                                </p:cTn>
                              </p:par>
                              <p:par>
                                <p:cTn id="229" presetID="53" presetClass="entr" presetSubtype="16" fill="hold" grpId="0" nodeType="withEffect">
                                  <p:stCondLst>
                                    <p:cond delay="1000"/>
                                  </p:stCondLst>
                                  <p:childTnLst>
                                    <p:set>
                                      <p:cBhvr>
                                        <p:cTn id="230" dur="1" fill="hold">
                                          <p:stCondLst>
                                            <p:cond delay="0"/>
                                          </p:stCondLst>
                                        </p:cTn>
                                        <p:tgtEl>
                                          <p:spTgt spid="56"/>
                                        </p:tgtEl>
                                        <p:attrNameLst>
                                          <p:attrName>style.visibility</p:attrName>
                                        </p:attrNameLst>
                                      </p:cBhvr>
                                      <p:to>
                                        <p:strVal val="visible"/>
                                      </p:to>
                                    </p:set>
                                    <p:anim calcmode="lin" valueType="num">
                                      <p:cBhvr>
                                        <p:cTn id="231" dur="500" fill="hold"/>
                                        <p:tgtEl>
                                          <p:spTgt spid="56"/>
                                        </p:tgtEl>
                                        <p:attrNameLst>
                                          <p:attrName>ppt_w</p:attrName>
                                        </p:attrNameLst>
                                      </p:cBhvr>
                                      <p:tavLst>
                                        <p:tav tm="0">
                                          <p:val>
                                            <p:fltVal val="0"/>
                                          </p:val>
                                        </p:tav>
                                        <p:tav tm="100000">
                                          <p:val>
                                            <p:strVal val="#ppt_w"/>
                                          </p:val>
                                        </p:tav>
                                      </p:tavLst>
                                    </p:anim>
                                    <p:anim calcmode="lin" valueType="num">
                                      <p:cBhvr>
                                        <p:cTn id="232" dur="500" fill="hold"/>
                                        <p:tgtEl>
                                          <p:spTgt spid="56"/>
                                        </p:tgtEl>
                                        <p:attrNameLst>
                                          <p:attrName>ppt_h</p:attrName>
                                        </p:attrNameLst>
                                      </p:cBhvr>
                                      <p:tavLst>
                                        <p:tav tm="0">
                                          <p:val>
                                            <p:fltVal val="0"/>
                                          </p:val>
                                        </p:tav>
                                        <p:tav tm="100000">
                                          <p:val>
                                            <p:strVal val="#ppt_h"/>
                                          </p:val>
                                        </p:tav>
                                      </p:tavLst>
                                    </p:anim>
                                    <p:animEffect transition="in" filter="fade">
                                      <p:cBhvr>
                                        <p:cTn id="233" dur="500"/>
                                        <p:tgtEl>
                                          <p:spTgt spid="56"/>
                                        </p:tgtEl>
                                      </p:cBhvr>
                                    </p:animEffect>
                                  </p:childTnLst>
                                </p:cTn>
                              </p:par>
                              <p:par>
                                <p:cTn id="234" presetID="53" presetClass="entr" presetSubtype="16" fill="hold" grpId="0" nodeType="withEffect">
                                  <p:stCondLst>
                                    <p:cond delay="1000"/>
                                  </p:stCondLst>
                                  <p:childTnLst>
                                    <p:set>
                                      <p:cBhvr>
                                        <p:cTn id="235" dur="1" fill="hold">
                                          <p:stCondLst>
                                            <p:cond delay="0"/>
                                          </p:stCondLst>
                                        </p:cTn>
                                        <p:tgtEl>
                                          <p:spTgt spid="55"/>
                                        </p:tgtEl>
                                        <p:attrNameLst>
                                          <p:attrName>style.visibility</p:attrName>
                                        </p:attrNameLst>
                                      </p:cBhvr>
                                      <p:to>
                                        <p:strVal val="visible"/>
                                      </p:to>
                                    </p:set>
                                    <p:anim calcmode="lin" valueType="num">
                                      <p:cBhvr>
                                        <p:cTn id="236" dur="500" fill="hold"/>
                                        <p:tgtEl>
                                          <p:spTgt spid="55"/>
                                        </p:tgtEl>
                                        <p:attrNameLst>
                                          <p:attrName>ppt_w</p:attrName>
                                        </p:attrNameLst>
                                      </p:cBhvr>
                                      <p:tavLst>
                                        <p:tav tm="0">
                                          <p:val>
                                            <p:fltVal val="0"/>
                                          </p:val>
                                        </p:tav>
                                        <p:tav tm="100000">
                                          <p:val>
                                            <p:strVal val="#ppt_w"/>
                                          </p:val>
                                        </p:tav>
                                      </p:tavLst>
                                    </p:anim>
                                    <p:anim calcmode="lin" valueType="num">
                                      <p:cBhvr>
                                        <p:cTn id="237" dur="500" fill="hold"/>
                                        <p:tgtEl>
                                          <p:spTgt spid="55"/>
                                        </p:tgtEl>
                                        <p:attrNameLst>
                                          <p:attrName>ppt_h</p:attrName>
                                        </p:attrNameLst>
                                      </p:cBhvr>
                                      <p:tavLst>
                                        <p:tav tm="0">
                                          <p:val>
                                            <p:fltVal val="0"/>
                                          </p:val>
                                        </p:tav>
                                        <p:tav tm="100000">
                                          <p:val>
                                            <p:strVal val="#ppt_h"/>
                                          </p:val>
                                        </p:tav>
                                      </p:tavLst>
                                    </p:anim>
                                    <p:animEffect transition="in" filter="fade">
                                      <p:cBhvr>
                                        <p:cTn id="238" dur="500"/>
                                        <p:tgtEl>
                                          <p:spTgt spid="55"/>
                                        </p:tgtEl>
                                      </p:cBhvr>
                                    </p:animEffec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nodeType="clickEffect">
                                  <p:stCondLst>
                                    <p:cond delay="0"/>
                                  </p:stCondLst>
                                  <p:childTnLst>
                                    <p:set>
                                      <p:cBhvr>
                                        <p:cTn id="242" dur="1" fill="hold">
                                          <p:stCondLst>
                                            <p:cond delay="0"/>
                                          </p:stCondLst>
                                        </p:cTn>
                                        <p:tgtEl>
                                          <p:spTgt spid="8"/>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3" grpId="1" animBg="1"/>
      <p:bldP spid="73" grpId="2"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3" grpId="0" animBg="1"/>
      <p:bldP spid="65" grpId="0"/>
      <p:bldP spid="65" grpId="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221"/>
          <p:cNvSpPr>
            <a:spLocks/>
          </p:cNvSpPr>
          <p:nvPr/>
        </p:nvSpPr>
        <p:spPr bwMode="auto">
          <a:xfrm rot="4042629">
            <a:off x="-241794" y="3604378"/>
            <a:ext cx="141497" cy="123096"/>
          </a:xfrm>
          <a:custGeom>
            <a:avLst/>
            <a:gdLst>
              <a:gd name="T0" fmla="*/ 47 w 94"/>
              <a:gd name="T1" fmla="*/ 0 h 82"/>
              <a:gd name="T2" fmla="*/ 27 w 94"/>
              <a:gd name="T3" fmla="*/ 4 h 82"/>
              <a:gd name="T4" fmla="*/ 10 w 94"/>
              <a:gd name="T5" fmla="*/ 60 h 82"/>
              <a:gd name="T6" fmla="*/ 47 w 94"/>
              <a:gd name="T7" fmla="*/ 82 h 82"/>
              <a:gd name="T8" fmla="*/ 66 w 94"/>
              <a:gd name="T9" fmla="*/ 78 h 82"/>
              <a:gd name="T10" fmla="*/ 83 w 94"/>
              <a:gd name="T11" fmla="*/ 22 h 82"/>
              <a:gd name="T12" fmla="*/ 47 w 94"/>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94" h="82">
                <a:moveTo>
                  <a:pt x="47" y="0"/>
                </a:moveTo>
                <a:cubicBezTo>
                  <a:pt x="40" y="0"/>
                  <a:pt x="34" y="1"/>
                  <a:pt x="27" y="4"/>
                </a:cubicBezTo>
                <a:cubicBezTo>
                  <a:pt x="7" y="15"/>
                  <a:pt x="0" y="40"/>
                  <a:pt x="10" y="60"/>
                </a:cubicBezTo>
                <a:cubicBezTo>
                  <a:pt x="18" y="74"/>
                  <a:pt x="32" y="82"/>
                  <a:pt x="47" y="82"/>
                </a:cubicBezTo>
                <a:cubicBezTo>
                  <a:pt x="53" y="82"/>
                  <a:pt x="60" y="81"/>
                  <a:pt x="66" y="78"/>
                </a:cubicBezTo>
                <a:cubicBezTo>
                  <a:pt x="86" y="67"/>
                  <a:pt x="94" y="42"/>
                  <a:pt x="83" y="22"/>
                </a:cubicBezTo>
                <a:cubicBezTo>
                  <a:pt x="76" y="8"/>
                  <a:pt x="62" y="0"/>
                  <a:pt x="4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5" name="组合 4"/>
          <p:cNvGrpSpPr/>
          <p:nvPr/>
        </p:nvGrpSpPr>
        <p:grpSpPr>
          <a:xfrm>
            <a:off x="-605826" y="4125608"/>
            <a:ext cx="4718253" cy="3539719"/>
            <a:chOff x="-605826" y="4125608"/>
            <a:chExt cx="4718253" cy="3539719"/>
          </a:xfrm>
        </p:grpSpPr>
        <p:sp>
          <p:nvSpPr>
            <p:cNvPr id="10" name="Freeform 190"/>
            <p:cNvSpPr>
              <a:spLocks/>
            </p:cNvSpPr>
            <p:nvPr/>
          </p:nvSpPr>
          <p:spPr bwMode="auto">
            <a:xfrm rot="4042629">
              <a:off x="440991" y="4533907"/>
              <a:ext cx="121192" cy="106598"/>
            </a:xfrm>
            <a:custGeom>
              <a:avLst/>
              <a:gdLst>
                <a:gd name="T0" fmla="*/ 41 w 81"/>
                <a:gd name="T1" fmla="*/ 0 h 71"/>
                <a:gd name="T2" fmla="*/ 24 w 81"/>
                <a:gd name="T3" fmla="*/ 4 h 71"/>
                <a:gd name="T4" fmla="*/ 9 w 81"/>
                <a:gd name="T5" fmla="*/ 52 h 71"/>
                <a:gd name="T6" fmla="*/ 41 w 81"/>
                <a:gd name="T7" fmla="*/ 71 h 71"/>
                <a:gd name="T8" fmla="*/ 57 w 81"/>
                <a:gd name="T9" fmla="*/ 67 h 71"/>
                <a:gd name="T10" fmla="*/ 72 w 81"/>
                <a:gd name="T11" fmla="*/ 19 h 71"/>
                <a:gd name="T12" fmla="*/ 41 w 81"/>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81" h="71">
                  <a:moveTo>
                    <a:pt x="41" y="0"/>
                  </a:moveTo>
                  <a:cubicBezTo>
                    <a:pt x="35" y="0"/>
                    <a:pt x="30" y="2"/>
                    <a:pt x="24" y="4"/>
                  </a:cubicBezTo>
                  <a:cubicBezTo>
                    <a:pt x="7" y="14"/>
                    <a:pt x="0" y="35"/>
                    <a:pt x="9" y="52"/>
                  </a:cubicBezTo>
                  <a:cubicBezTo>
                    <a:pt x="16" y="64"/>
                    <a:pt x="28" y="71"/>
                    <a:pt x="41" y="71"/>
                  </a:cubicBezTo>
                  <a:cubicBezTo>
                    <a:pt x="46" y="71"/>
                    <a:pt x="52" y="70"/>
                    <a:pt x="57" y="67"/>
                  </a:cubicBezTo>
                  <a:cubicBezTo>
                    <a:pt x="75" y="58"/>
                    <a:pt x="81" y="37"/>
                    <a:pt x="72" y="19"/>
                  </a:cubicBezTo>
                  <a:cubicBezTo>
                    <a:pt x="66" y="7"/>
                    <a:pt x="53" y="0"/>
                    <a:pt x="41"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191"/>
            <p:cNvSpPr>
              <a:spLocks/>
            </p:cNvSpPr>
            <p:nvPr/>
          </p:nvSpPr>
          <p:spPr bwMode="auto">
            <a:xfrm rot="4042629">
              <a:off x="2984771" y="6644316"/>
              <a:ext cx="121827" cy="105329"/>
            </a:xfrm>
            <a:custGeom>
              <a:avLst/>
              <a:gdLst>
                <a:gd name="T0" fmla="*/ 41 w 81"/>
                <a:gd name="T1" fmla="*/ 0 h 70"/>
                <a:gd name="T2" fmla="*/ 24 w 81"/>
                <a:gd name="T3" fmla="*/ 4 h 70"/>
                <a:gd name="T4" fmla="*/ 9 w 81"/>
                <a:gd name="T5" fmla="*/ 51 h 70"/>
                <a:gd name="T6" fmla="*/ 41 w 81"/>
                <a:gd name="T7" fmla="*/ 70 h 70"/>
                <a:gd name="T8" fmla="*/ 57 w 81"/>
                <a:gd name="T9" fmla="*/ 66 h 70"/>
                <a:gd name="T10" fmla="*/ 72 w 81"/>
                <a:gd name="T11" fmla="*/ 19 h 70"/>
                <a:gd name="T12" fmla="*/ 41 w 81"/>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81" h="70">
                  <a:moveTo>
                    <a:pt x="41" y="0"/>
                  </a:moveTo>
                  <a:cubicBezTo>
                    <a:pt x="35" y="0"/>
                    <a:pt x="30" y="1"/>
                    <a:pt x="24" y="4"/>
                  </a:cubicBezTo>
                  <a:cubicBezTo>
                    <a:pt x="7" y="13"/>
                    <a:pt x="0" y="34"/>
                    <a:pt x="9" y="51"/>
                  </a:cubicBezTo>
                  <a:cubicBezTo>
                    <a:pt x="16" y="64"/>
                    <a:pt x="28" y="70"/>
                    <a:pt x="41" y="70"/>
                  </a:cubicBezTo>
                  <a:cubicBezTo>
                    <a:pt x="46" y="70"/>
                    <a:pt x="52" y="69"/>
                    <a:pt x="57" y="66"/>
                  </a:cubicBezTo>
                  <a:cubicBezTo>
                    <a:pt x="75" y="57"/>
                    <a:pt x="81" y="36"/>
                    <a:pt x="72" y="19"/>
                  </a:cubicBezTo>
                  <a:cubicBezTo>
                    <a:pt x="66" y="6"/>
                    <a:pt x="53" y="0"/>
                    <a:pt x="41" y="0"/>
                  </a:cubicBezTo>
                </a:path>
              </a:pathLst>
            </a:custGeom>
            <a:solidFill>
              <a:schemeClr val="tx1">
                <a:alpha val="5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192"/>
            <p:cNvSpPr>
              <a:spLocks noEditPoints="1"/>
            </p:cNvSpPr>
            <p:nvPr/>
          </p:nvSpPr>
          <p:spPr bwMode="auto">
            <a:xfrm rot="4042629">
              <a:off x="2886148" y="7019125"/>
              <a:ext cx="84391" cy="82487"/>
            </a:xfrm>
            <a:custGeom>
              <a:avLst/>
              <a:gdLst>
                <a:gd name="T0" fmla="*/ 53 w 56"/>
                <a:gd name="T1" fmla="*/ 40 h 55"/>
                <a:gd name="T2" fmla="*/ 19 w 56"/>
                <a:gd name="T3" fmla="*/ 53 h 55"/>
                <a:gd name="T4" fmla="*/ 28 w 56"/>
                <a:gd name="T5" fmla="*/ 55 h 55"/>
                <a:gd name="T6" fmla="*/ 41 w 56"/>
                <a:gd name="T7" fmla="*/ 51 h 55"/>
                <a:gd name="T8" fmla="*/ 53 w 56"/>
                <a:gd name="T9" fmla="*/ 40 h 55"/>
                <a:gd name="T10" fmla="*/ 28 w 56"/>
                <a:gd name="T11" fmla="*/ 0 h 55"/>
                <a:gd name="T12" fmla="*/ 15 w 56"/>
                <a:gd name="T13" fmla="*/ 3 h 55"/>
                <a:gd name="T14" fmla="*/ 4 w 56"/>
                <a:gd name="T15" fmla="*/ 15 h 55"/>
                <a:gd name="T16" fmla="*/ 1 w 56"/>
                <a:gd name="T17" fmla="*/ 26 h 55"/>
                <a:gd name="T18" fmla="*/ 4 w 56"/>
                <a:gd name="T19" fmla="*/ 40 h 55"/>
                <a:gd name="T20" fmla="*/ 13 w 56"/>
                <a:gd name="T21" fmla="*/ 50 h 55"/>
                <a:gd name="T22" fmla="*/ 55 w 56"/>
                <a:gd name="T23" fmla="*/ 34 h 55"/>
                <a:gd name="T24" fmla="*/ 53 w 56"/>
                <a:gd name="T25" fmla="*/ 14 h 55"/>
                <a:gd name="T26" fmla="*/ 28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53" y="40"/>
                  </a:moveTo>
                  <a:cubicBezTo>
                    <a:pt x="19" y="53"/>
                    <a:pt x="19" y="53"/>
                    <a:pt x="19" y="53"/>
                  </a:cubicBezTo>
                  <a:cubicBezTo>
                    <a:pt x="22" y="54"/>
                    <a:pt x="25" y="55"/>
                    <a:pt x="28" y="55"/>
                  </a:cubicBezTo>
                  <a:cubicBezTo>
                    <a:pt x="32" y="55"/>
                    <a:pt x="37" y="54"/>
                    <a:pt x="41" y="51"/>
                  </a:cubicBezTo>
                  <a:cubicBezTo>
                    <a:pt x="46" y="49"/>
                    <a:pt x="50" y="45"/>
                    <a:pt x="53" y="40"/>
                  </a:cubicBezTo>
                  <a:moveTo>
                    <a:pt x="28" y="0"/>
                  </a:moveTo>
                  <a:cubicBezTo>
                    <a:pt x="24" y="0"/>
                    <a:pt x="19" y="1"/>
                    <a:pt x="15" y="3"/>
                  </a:cubicBezTo>
                  <a:cubicBezTo>
                    <a:pt x="10" y="5"/>
                    <a:pt x="6" y="10"/>
                    <a:pt x="4" y="15"/>
                  </a:cubicBezTo>
                  <a:cubicBezTo>
                    <a:pt x="1" y="26"/>
                    <a:pt x="1" y="26"/>
                    <a:pt x="1" y="26"/>
                  </a:cubicBezTo>
                  <a:cubicBezTo>
                    <a:pt x="0" y="31"/>
                    <a:pt x="1" y="36"/>
                    <a:pt x="4" y="40"/>
                  </a:cubicBezTo>
                  <a:cubicBezTo>
                    <a:pt x="6" y="44"/>
                    <a:pt x="9" y="48"/>
                    <a:pt x="13" y="50"/>
                  </a:cubicBezTo>
                  <a:cubicBezTo>
                    <a:pt x="55" y="34"/>
                    <a:pt x="55" y="34"/>
                    <a:pt x="55" y="34"/>
                  </a:cubicBezTo>
                  <a:cubicBezTo>
                    <a:pt x="56" y="27"/>
                    <a:pt x="56" y="20"/>
                    <a:pt x="53" y="14"/>
                  </a:cubicBezTo>
                  <a:cubicBezTo>
                    <a:pt x="48" y="5"/>
                    <a:pt x="38" y="0"/>
                    <a:pt x="28"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193"/>
            <p:cNvSpPr>
              <a:spLocks noEditPoints="1"/>
            </p:cNvSpPr>
            <p:nvPr/>
          </p:nvSpPr>
          <p:spPr bwMode="auto">
            <a:xfrm rot="4042629">
              <a:off x="2878680" y="7035720"/>
              <a:ext cx="80584" cy="57106"/>
            </a:xfrm>
            <a:custGeom>
              <a:avLst/>
              <a:gdLst>
                <a:gd name="T0" fmla="*/ 54 w 54"/>
                <a:gd name="T1" fmla="*/ 19 h 38"/>
                <a:gd name="T2" fmla="*/ 12 w 54"/>
                <a:gd name="T3" fmla="*/ 35 h 38"/>
                <a:gd name="T4" fmla="*/ 18 w 54"/>
                <a:gd name="T5" fmla="*/ 38 h 38"/>
                <a:gd name="T6" fmla="*/ 52 w 54"/>
                <a:gd name="T7" fmla="*/ 25 h 38"/>
                <a:gd name="T8" fmla="*/ 54 w 54"/>
                <a:gd name="T9" fmla="*/ 19 h 38"/>
                <a:gd name="T10" fmla="*/ 3 w 54"/>
                <a:gd name="T11" fmla="*/ 0 h 38"/>
                <a:gd name="T12" fmla="*/ 0 w 54"/>
                <a:gd name="T13" fmla="*/ 11 h 38"/>
                <a:gd name="T14" fmla="*/ 3 w 54"/>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38">
                  <a:moveTo>
                    <a:pt x="54" y="19"/>
                  </a:moveTo>
                  <a:cubicBezTo>
                    <a:pt x="12" y="35"/>
                    <a:pt x="12" y="35"/>
                    <a:pt x="12" y="35"/>
                  </a:cubicBezTo>
                  <a:cubicBezTo>
                    <a:pt x="14" y="36"/>
                    <a:pt x="16" y="37"/>
                    <a:pt x="18" y="38"/>
                  </a:cubicBezTo>
                  <a:cubicBezTo>
                    <a:pt x="52" y="25"/>
                    <a:pt x="52" y="25"/>
                    <a:pt x="52" y="25"/>
                  </a:cubicBezTo>
                  <a:cubicBezTo>
                    <a:pt x="53" y="23"/>
                    <a:pt x="53" y="21"/>
                    <a:pt x="54" y="19"/>
                  </a:cubicBezTo>
                  <a:moveTo>
                    <a:pt x="3" y="0"/>
                  </a:moveTo>
                  <a:cubicBezTo>
                    <a:pt x="1" y="3"/>
                    <a:pt x="0" y="7"/>
                    <a:pt x="0" y="11"/>
                  </a:cubicBezTo>
                  <a:cubicBezTo>
                    <a:pt x="3" y="0"/>
                    <a:pt x="3" y="0"/>
                    <a:pt x="3"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Freeform 194"/>
            <p:cNvSpPr>
              <a:spLocks noEditPoints="1"/>
            </p:cNvSpPr>
            <p:nvPr/>
          </p:nvSpPr>
          <p:spPr bwMode="auto">
            <a:xfrm rot="4042629">
              <a:off x="124524" y="4730087"/>
              <a:ext cx="88198" cy="82487"/>
            </a:xfrm>
            <a:custGeom>
              <a:avLst/>
              <a:gdLst>
                <a:gd name="T0" fmla="*/ 58 w 59"/>
                <a:gd name="T1" fmla="*/ 35 h 55"/>
                <a:gd name="T2" fmla="*/ 28 w 59"/>
                <a:gd name="T3" fmla="*/ 55 h 55"/>
                <a:gd name="T4" fmla="*/ 31 w 59"/>
                <a:gd name="T5" fmla="*/ 55 h 55"/>
                <a:gd name="T6" fmla="*/ 44 w 59"/>
                <a:gd name="T7" fmla="*/ 52 h 55"/>
                <a:gd name="T8" fmla="*/ 58 w 59"/>
                <a:gd name="T9" fmla="*/ 35 h 55"/>
                <a:gd name="T10" fmla="*/ 31 w 59"/>
                <a:gd name="T11" fmla="*/ 0 h 55"/>
                <a:gd name="T12" fmla="*/ 18 w 59"/>
                <a:gd name="T13" fmla="*/ 3 h 55"/>
                <a:gd name="T14" fmla="*/ 7 w 59"/>
                <a:gd name="T15" fmla="*/ 40 h 55"/>
                <a:gd name="T16" fmla="*/ 22 w 59"/>
                <a:gd name="T17" fmla="*/ 53 h 55"/>
                <a:gd name="T18" fmla="*/ 59 w 59"/>
                <a:gd name="T19" fmla="*/ 28 h 55"/>
                <a:gd name="T20" fmla="*/ 55 w 59"/>
                <a:gd name="T21" fmla="*/ 14 h 55"/>
                <a:gd name="T22" fmla="*/ 31 w 59"/>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5">
                  <a:moveTo>
                    <a:pt x="58" y="35"/>
                  </a:moveTo>
                  <a:cubicBezTo>
                    <a:pt x="28" y="55"/>
                    <a:pt x="28" y="55"/>
                    <a:pt x="28" y="55"/>
                  </a:cubicBezTo>
                  <a:cubicBezTo>
                    <a:pt x="29" y="55"/>
                    <a:pt x="30" y="55"/>
                    <a:pt x="31" y="55"/>
                  </a:cubicBezTo>
                  <a:cubicBezTo>
                    <a:pt x="35" y="55"/>
                    <a:pt x="40" y="54"/>
                    <a:pt x="44" y="52"/>
                  </a:cubicBezTo>
                  <a:cubicBezTo>
                    <a:pt x="51" y="48"/>
                    <a:pt x="55" y="42"/>
                    <a:pt x="58" y="35"/>
                  </a:cubicBezTo>
                  <a:moveTo>
                    <a:pt x="31" y="0"/>
                  </a:moveTo>
                  <a:cubicBezTo>
                    <a:pt x="27" y="0"/>
                    <a:pt x="22" y="1"/>
                    <a:pt x="18" y="3"/>
                  </a:cubicBezTo>
                  <a:cubicBezTo>
                    <a:pt x="5" y="10"/>
                    <a:pt x="0" y="27"/>
                    <a:pt x="7" y="40"/>
                  </a:cubicBezTo>
                  <a:cubicBezTo>
                    <a:pt x="10" y="46"/>
                    <a:pt x="15" y="51"/>
                    <a:pt x="22" y="53"/>
                  </a:cubicBezTo>
                  <a:cubicBezTo>
                    <a:pt x="59" y="28"/>
                    <a:pt x="59" y="28"/>
                    <a:pt x="59" y="28"/>
                  </a:cubicBezTo>
                  <a:cubicBezTo>
                    <a:pt x="59" y="24"/>
                    <a:pt x="58" y="19"/>
                    <a:pt x="55" y="14"/>
                  </a:cubicBezTo>
                  <a:cubicBezTo>
                    <a:pt x="51" y="5"/>
                    <a:pt x="41" y="0"/>
                    <a:pt x="31"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195"/>
            <p:cNvSpPr>
              <a:spLocks/>
            </p:cNvSpPr>
            <p:nvPr/>
          </p:nvSpPr>
          <p:spPr bwMode="auto">
            <a:xfrm rot="4042629">
              <a:off x="128039" y="4774309"/>
              <a:ext cx="55203" cy="40609"/>
            </a:xfrm>
            <a:custGeom>
              <a:avLst/>
              <a:gdLst>
                <a:gd name="T0" fmla="*/ 37 w 37"/>
                <a:gd name="T1" fmla="*/ 0 h 27"/>
                <a:gd name="T2" fmla="*/ 0 w 37"/>
                <a:gd name="T3" fmla="*/ 25 h 27"/>
                <a:gd name="T4" fmla="*/ 6 w 37"/>
                <a:gd name="T5" fmla="*/ 27 h 27"/>
                <a:gd name="T6" fmla="*/ 36 w 37"/>
                <a:gd name="T7" fmla="*/ 7 h 27"/>
                <a:gd name="T8" fmla="*/ 37 w 37"/>
                <a:gd name="T9" fmla="*/ 0 h 27"/>
              </a:gdLst>
              <a:ahLst/>
              <a:cxnLst>
                <a:cxn ang="0">
                  <a:pos x="T0" y="T1"/>
                </a:cxn>
                <a:cxn ang="0">
                  <a:pos x="T2" y="T3"/>
                </a:cxn>
                <a:cxn ang="0">
                  <a:pos x="T4" y="T5"/>
                </a:cxn>
                <a:cxn ang="0">
                  <a:pos x="T6" y="T7"/>
                </a:cxn>
                <a:cxn ang="0">
                  <a:pos x="T8" y="T9"/>
                </a:cxn>
              </a:cxnLst>
              <a:rect l="0" t="0" r="r" b="b"/>
              <a:pathLst>
                <a:path w="37" h="27">
                  <a:moveTo>
                    <a:pt x="37" y="0"/>
                  </a:moveTo>
                  <a:cubicBezTo>
                    <a:pt x="0" y="25"/>
                    <a:pt x="0" y="25"/>
                    <a:pt x="0" y="25"/>
                  </a:cubicBezTo>
                  <a:cubicBezTo>
                    <a:pt x="2" y="26"/>
                    <a:pt x="4" y="26"/>
                    <a:pt x="6" y="27"/>
                  </a:cubicBezTo>
                  <a:cubicBezTo>
                    <a:pt x="36" y="7"/>
                    <a:pt x="36" y="7"/>
                    <a:pt x="36" y="7"/>
                  </a:cubicBezTo>
                  <a:cubicBezTo>
                    <a:pt x="36" y="5"/>
                    <a:pt x="37" y="2"/>
                    <a:pt x="37"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196"/>
            <p:cNvSpPr>
              <a:spLocks/>
            </p:cNvSpPr>
            <p:nvPr/>
          </p:nvSpPr>
          <p:spPr bwMode="auto">
            <a:xfrm rot="4042629">
              <a:off x="2916878" y="7576812"/>
              <a:ext cx="94543" cy="82487"/>
            </a:xfrm>
            <a:custGeom>
              <a:avLst/>
              <a:gdLst>
                <a:gd name="T0" fmla="*/ 31 w 63"/>
                <a:gd name="T1" fmla="*/ 0 h 55"/>
                <a:gd name="T2" fmla="*/ 19 w 63"/>
                <a:gd name="T3" fmla="*/ 3 h 55"/>
                <a:gd name="T4" fmla="*/ 7 w 63"/>
                <a:gd name="T5" fmla="*/ 40 h 55"/>
                <a:gd name="T6" fmla="*/ 31 w 63"/>
                <a:gd name="T7" fmla="*/ 55 h 55"/>
                <a:gd name="T8" fmla="*/ 44 w 63"/>
                <a:gd name="T9" fmla="*/ 52 h 55"/>
                <a:gd name="T10" fmla="*/ 56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3" y="1"/>
                    <a:pt x="19" y="3"/>
                  </a:cubicBezTo>
                  <a:cubicBezTo>
                    <a:pt x="5" y="10"/>
                    <a:pt x="0" y="27"/>
                    <a:pt x="7" y="40"/>
                  </a:cubicBezTo>
                  <a:cubicBezTo>
                    <a:pt x="12" y="50"/>
                    <a:pt x="21" y="55"/>
                    <a:pt x="31" y="55"/>
                  </a:cubicBezTo>
                  <a:cubicBezTo>
                    <a:pt x="36" y="55"/>
                    <a:pt x="40" y="54"/>
                    <a:pt x="44" y="52"/>
                  </a:cubicBezTo>
                  <a:cubicBezTo>
                    <a:pt x="58" y="45"/>
                    <a:pt x="63" y="28"/>
                    <a:pt x="56" y="15"/>
                  </a:cubicBezTo>
                  <a:cubicBezTo>
                    <a:pt x="51" y="5"/>
                    <a:pt x="41" y="0"/>
                    <a:pt x="3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197"/>
            <p:cNvSpPr>
              <a:spLocks/>
            </p:cNvSpPr>
            <p:nvPr/>
          </p:nvSpPr>
          <p:spPr bwMode="auto">
            <a:xfrm rot="4042629">
              <a:off x="3278143" y="7280427"/>
              <a:ext cx="81218" cy="46320"/>
            </a:xfrm>
            <a:custGeom>
              <a:avLst/>
              <a:gdLst>
                <a:gd name="T0" fmla="*/ 1 w 54"/>
                <a:gd name="T1" fmla="*/ 0 h 31"/>
                <a:gd name="T2" fmla="*/ 4 w 54"/>
                <a:gd name="T3" fmla="*/ 16 h 31"/>
                <a:gd name="T4" fmla="*/ 28 w 54"/>
                <a:gd name="T5" fmla="*/ 31 h 31"/>
                <a:gd name="T6" fmla="*/ 41 w 54"/>
                <a:gd name="T7" fmla="*/ 28 h 31"/>
                <a:gd name="T8" fmla="*/ 54 w 54"/>
                <a:gd name="T9" fmla="*/ 14 h 31"/>
                <a:gd name="T10" fmla="*/ 35 w 54"/>
                <a:gd name="T11" fmla="*/ 18 h 31"/>
                <a:gd name="T12" fmla="*/ 1 w 54"/>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54" h="31">
                  <a:moveTo>
                    <a:pt x="1" y="0"/>
                  </a:moveTo>
                  <a:cubicBezTo>
                    <a:pt x="0" y="5"/>
                    <a:pt x="1" y="11"/>
                    <a:pt x="4" y="16"/>
                  </a:cubicBezTo>
                  <a:cubicBezTo>
                    <a:pt x="9" y="26"/>
                    <a:pt x="18" y="31"/>
                    <a:pt x="28" y="31"/>
                  </a:cubicBezTo>
                  <a:cubicBezTo>
                    <a:pt x="33" y="31"/>
                    <a:pt x="37" y="30"/>
                    <a:pt x="41" y="28"/>
                  </a:cubicBezTo>
                  <a:cubicBezTo>
                    <a:pt x="47" y="25"/>
                    <a:pt x="51" y="19"/>
                    <a:pt x="54" y="14"/>
                  </a:cubicBezTo>
                  <a:cubicBezTo>
                    <a:pt x="48" y="17"/>
                    <a:pt x="41" y="18"/>
                    <a:pt x="35" y="18"/>
                  </a:cubicBezTo>
                  <a:cubicBezTo>
                    <a:pt x="22" y="18"/>
                    <a:pt x="9" y="11"/>
                    <a:pt x="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98"/>
            <p:cNvSpPr>
              <a:spLocks/>
            </p:cNvSpPr>
            <p:nvPr/>
          </p:nvSpPr>
          <p:spPr bwMode="auto">
            <a:xfrm rot="4042629">
              <a:off x="-182404" y="4378923"/>
              <a:ext cx="94543" cy="82487"/>
            </a:xfrm>
            <a:custGeom>
              <a:avLst/>
              <a:gdLst>
                <a:gd name="T0" fmla="*/ 31 w 63"/>
                <a:gd name="T1" fmla="*/ 0 h 55"/>
                <a:gd name="T2" fmla="*/ 18 w 63"/>
                <a:gd name="T3" fmla="*/ 3 h 55"/>
                <a:gd name="T4" fmla="*/ 7 w 63"/>
                <a:gd name="T5" fmla="*/ 41 h 55"/>
                <a:gd name="T6" fmla="*/ 31 w 63"/>
                <a:gd name="T7" fmla="*/ 55 h 55"/>
                <a:gd name="T8" fmla="*/ 44 w 63"/>
                <a:gd name="T9" fmla="*/ 52 h 55"/>
                <a:gd name="T10" fmla="*/ 55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2" y="1"/>
                    <a:pt x="18" y="3"/>
                  </a:cubicBezTo>
                  <a:cubicBezTo>
                    <a:pt x="5" y="10"/>
                    <a:pt x="0" y="27"/>
                    <a:pt x="7" y="41"/>
                  </a:cubicBezTo>
                  <a:cubicBezTo>
                    <a:pt x="12" y="50"/>
                    <a:pt x="21" y="55"/>
                    <a:pt x="31" y="55"/>
                  </a:cubicBezTo>
                  <a:cubicBezTo>
                    <a:pt x="35" y="55"/>
                    <a:pt x="40" y="54"/>
                    <a:pt x="44" y="52"/>
                  </a:cubicBezTo>
                  <a:cubicBezTo>
                    <a:pt x="57" y="45"/>
                    <a:pt x="63" y="28"/>
                    <a:pt x="55" y="15"/>
                  </a:cubicBezTo>
                  <a:cubicBezTo>
                    <a:pt x="51" y="6"/>
                    <a:pt x="41" y="0"/>
                    <a:pt x="3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199"/>
            <p:cNvSpPr>
              <a:spLocks/>
            </p:cNvSpPr>
            <p:nvPr/>
          </p:nvSpPr>
          <p:spPr bwMode="auto">
            <a:xfrm rot="4042629">
              <a:off x="-429696" y="4798448"/>
              <a:ext cx="93274" cy="82487"/>
            </a:xfrm>
            <a:custGeom>
              <a:avLst/>
              <a:gdLst>
                <a:gd name="T0" fmla="*/ 31 w 62"/>
                <a:gd name="T1" fmla="*/ 0 h 55"/>
                <a:gd name="T2" fmla="*/ 18 w 62"/>
                <a:gd name="T3" fmla="*/ 3 h 55"/>
                <a:gd name="T4" fmla="*/ 7 w 62"/>
                <a:gd name="T5" fmla="*/ 40 h 55"/>
                <a:gd name="T6" fmla="*/ 31 w 62"/>
                <a:gd name="T7" fmla="*/ 55 h 55"/>
                <a:gd name="T8" fmla="*/ 44 w 62"/>
                <a:gd name="T9" fmla="*/ 52 h 55"/>
                <a:gd name="T10" fmla="*/ 55 w 62"/>
                <a:gd name="T11" fmla="*/ 14 h 55"/>
                <a:gd name="T12" fmla="*/ 31 w 6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2" h="55">
                  <a:moveTo>
                    <a:pt x="31" y="0"/>
                  </a:moveTo>
                  <a:cubicBezTo>
                    <a:pt x="27" y="0"/>
                    <a:pt x="22" y="1"/>
                    <a:pt x="18" y="3"/>
                  </a:cubicBezTo>
                  <a:cubicBezTo>
                    <a:pt x="5" y="10"/>
                    <a:pt x="0" y="27"/>
                    <a:pt x="7" y="40"/>
                  </a:cubicBezTo>
                  <a:cubicBezTo>
                    <a:pt x="12" y="49"/>
                    <a:pt x="21" y="55"/>
                    <a:pt x="31" y="55"/>
                  </a:cubicBezTo>
                  <a:cubicBezTo>
                    <a:pt x="35" y="55"/>
                    <a:pt x="40" y="54"/>
                    <a:pt x="44" y="52"/>
                  </a:cubicBezTo>
                  <a:cubicBezTo>
                    <a:pt x="57" y="45"/>
                    <a:pt x="62" y="28"/>
                    <a:pt x="55" y="14"/>
                  </a:cubicBezTo>
                  <a:cubicBezTo>
                    <a:pt x="50" y="5"/>
                    <a:pt x="41" y="0"/>
                    <a:pt x="31"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200"/>
            <p:cNvSpPr>
              <a:spLocks/>
            </p:cNvSpPr>
            <p:nvPr/>
          </p:nvSpPr>
          <p:spPr bwMode="auto">
            <a:xfrm rot="4042629">
              <a:off x="503699" y="5271747"/>
              <a:ext cx="85660" cy="75507"/>
            </a:xfrm>
            <a:custGeom>
              <a:avLst/>
              <a:gdLst>
                <a:gd name="T0" fmla="*/ 29 w 57"/>
                <a:gd name="T1" fmla="*/ 0 h 50"/>
                <a:gd name="T2" fmla="*/ 17 w 57"/>
                <a:gd name="T3" fmla="*/ 3 h 50"/>
                <a:gd name="T4" fmla="*/ 7 w 57"/>
                <a:gd name="T5" fmla="*/ 37 h 50"/>
                <a:gd name="T6" fmla="*/ 29 w 57"/>
                <a:gd name="T7" fmla="*/ 50 h 50"/>
                <a:gd name="T8" fmla="*/ 41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1" y="47"/>
                  </a:cubicBezTo>
                  <a:cubicBezTo>
                    <a:pt x="53" y="41"/>
                    <a:pt x="57" y="26"/>
                    <a:pt x="51" y="14"/>
                  </a:cubicBezTo>
                  <a:cubicBezTo>
                    <a:pt x="47" y="5"/>
                    <a:pt x="38" y="0"/>
                    <a:pt x="29"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201"/>
            <p:cNvSpPr>
              <a:spLocks/>
            </p:cNvSpPr>
            <p:nvPr/>
          </p:nvSpPr>
          <p:spPr bwMode="auto">
            <a:xfrm rot="4042629">
              <a:off x="559865" y="5024089"/>
              <a:ext cx="58375" cy="50761"/>
            </a:xfrm>
            <a:custGeom>
              <a:avLst/>
              <a:gdLst>
                <a:gd name="T0" fmla="*/ 19 w 39"/>
                <a:gd name="T1" fmla="*/ 0 h 34"/>
                <a:gd name="T2" fmla="*/ 11 w 39"/>
                <a:gd name="T3" fmla="*/ 2 h 34"/>
                <a:gd name="T4" fmla="*/ 4 w 39"/>
                <a:gd name="T5" fmla="*/ 25 h 34"/>
                <a:gd name="T6" fmla="*/ 19 w 39"/>
                <a:gd name="T7" fmla="*/ 34 h 34"/>
                <a:gd name="T8" fmla="*/ 27 w 39"/>
                <a:gd name="T9" fmla="*/ 32 h 34"/>
                <a:gd name="T10" fmla="*/ 34 w 39"/>
                <a:gd name="T11" fmla="*/ 9 h 34"/>
                <a:gd name="T12" fmla="*/ 19 w 39"/>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39" h="34">
                  <a:moveTo>
                    <a:pt x="19" y="0"/>
                  </a:moveTo>
                  <a:cubicBezTo>
                    <a:pt x="17" y="0"/>
                    <a:pt x="14" y="1"/>
                    <a:pt x="11" y="2"/>
                  </a:cubicBezTo>
                  <a:cubicBezTo>
                    <a:pt x="3" y="6"/>
                    <a:pt x="0" y="17"/>
                    <a:pt x="4" y="25"/>
                  </a:cubicBezTo>
                  <a:cubicBezTo>
                    <a:pt x="7" y="31"/>
                    <a:pt x="13" y="34"/>
                    <a:pt x="19" y="34"/>
                  </a:cubicBezTo>
                  <a:cubicBezTo>
                    <a:pt x="22" y="34"/>
                    <a:pt x="25" y="34"/>
                    <a:pt x="27" y="32"/>
                  </a:cubicBezTo>
                  <a:cubicBezTo>
                    <a:pt x="35" y="28"/>
                    <a:pt x="39" y="18"/>
                    <a:pt x="34" y="9"/>
                  </a:cubicBezTo>
                  <a:cubicBezTo>
                    <a:pt x="31" y="3"/>
                    <a:pt x="25" y="0"/>
                    <a:pt x="19"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202"/>
            <p:cNvSpPr>
              <a:spLocks/>
            </p:cNvSpPr>
            <p:nvPr/>
          </p:nvSpPr>
          <p:spPr bwMode="auto">
            <a:xfrm rot="4042629">
              <a:off x="2558525" y="6679970"/>
              <a:ext cx="58375" cy="51396"/>
            </a:xfrm>
            <a:custGeom>
              <a:avLst/>
              <a:gdLst>
                <a:gd name="T0" fmla="*/ 20 w 39"/>
                <a:gd name="T1" fmla="*/ 0 h 34"/>
                <a:gd name="T2" fmla="*/ 12 w 39"/>
                <a:gd name="T3" fmla="*/ 2 h 34"/>
                <a:gd name="T4" fmla="*/ 5 w 39"/>
                <a:gd name="T5" fmla="*/ 25 h 34"/>
                <a:gd name="T6" fmla="*/ 20 w 39"/>
                <a:gd name="T7" fmla="*/ 34 h 34"/>
                <a:gd name="T8" fmla="*/ 28 w 39"/>
                <a:gd name="T9" fmla="*/ 32 h 34"/>
                <a:gd name="T10" fmla="*/ 35 w 39"/>
                <a:gd name="T11" fmla="*/ 9 h 34"/>
                <a:gd name="T12" fmla="*/ 20 w 39"/>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39" h="34">
                  <a:moveTo>
                    <a:pt x="20" y="0"/>
                  </a:moveTo>
                  <a:cubicBezTo>
                    <a:pt x="17" y="0"/>
                    <a:pt x="14" y="1"/>
                    <a:pt x="12" y="2"/>
                  </a:cubicBezTo>
                  <a:cubicBezTo>
                    <a:pt x="3" y="6"/>
                    <a:pt x="0" y="17"/>
                    <a:pt x="5" y="25"/>
                  </a:cubicBezTo>
                  <a:cubicBezTo>
                    <a:pt x="8" y="31"/>
                    <a:pt x="14" y="34"/>
                    <a:pt x="20" y="34"/>
                  </a:cubicBezTo>
                  <a:cubicBezTo>
                    <a:pt x="22" y="34"/>
                    <a:pt x="25" y="33"/>
                    <a:pt x="28" y="32"/>
                  </a:cubicBezTo>
                  <a:cubicBezTo>
                    <a:pt x="36" y="28"/>
                    <a:pt x="39" y="17"/>
                    <a:pt x="35" y="9"/>
                  </a:cubicBezTo>
                  <a:cubicBezTo>
                    <a:pt x="32" y="3"/>
                    <a:pt x="26" y="0"/>
                    <a:pt x="20" y="0"/>
                  </a:cubicBezTo>
                </a:path>
              </a:pathLst>
            </a:custGeom>
            <a:solidFill>
              <a:schemeClr val="tx1">
                <a:alpha val="5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03"/>
            <p:cNvSpPr>
              <a:spLocks noEditPoints="1"/>
            </p:cNvSpPr>
            <p:nvPr/>
          </p:nvSpPr>
          <p:spPr bwMode="auto">
            <a:xfrm rot="4042629">
              <a:off x="1068254" y="5888758"/>
              <a:ext cx="85660" cy="72969"/>
            </a:xfrm>
            <a:custGeom>
              <a:avLst/>
              <a:gdLst>
                <a:gd name="T0" fmla="*/ 45 w 57"/>
                <a:gd name="T1" fmla="*/ 6 h 49"/>
                <a:gd name="T2" fmla="*/ 40 w 57"/>
                <a:gd name="T3" fmla="*/ 47 h 49"/>
                <a:gd name="T4" fmla="*/ 51 w 57"/>
                <a:gd name="T5" fmla="*/ 13 h 49"/>
                <a:gd name="T6" fmla="*/ 45 w 57"/>
                <a:gd name="T7" fmla="*/ 6 h 49"/>
                <a:gd name="T8" fmla="*/ 28 w 57"/>
                <a:gd name="T9" fmla="*/ 0 h 49"/>
                <a:gd name="T10" fmla="*/ 17 w 57"/>
                <a:gd name="T11" fmla="*/ 3 h 49"/>
                <a:gd name="T12" fmla="*/ 6 w 57"/>
                <a:gd name="T13" fmla="*/ 36 h 49"/>
                <a:gd name="T14" fmla="*/ 29 w 57"/>
                <a:gd name="T15" fmla="*/ 49 h 49"/>
                <a:gd name="T16" fmla="*/ 35 w 57"/>
                <a:gd name="T17" fmla="*/ 49 h 49"/>
                <a:gd name="T18" fmla="*/ 41 w 57"/>
                <a:gd name="T19" fmla="*/ 3 h 49"/>
                <a:gd name="T20" fmla="*/ 28 w 5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49">
                  <a:moveTo>
                    <a:pt x="45" y="6"/>
                  </a:moveTo>
                  <a:cubicBezTo>
                    <a:pt x="40" y="47"/>
                    <a:pt x="40" y="47"/>
                    <a:pt x="40" y="47"/>
                  </a:cubicBezTo>
                  <a:cubicBezTo>
                    <a:pt x="52" y="40"/>
                    <a:pt x="57" y="25"/>
                    <a:pt x="51" y="13"/>
                  </a:cubicBezTo>
                  <a:cubicBezTo>
                    <a:pt x="49" y="10"/>
                    <a:pt x="47" y="8"/>
                    <a:pt x="45" y="6"/>
                  </a:cubicBezTo>
                  <a:moveTo>
                    <a:pt x="28" y="0"/>
                  </a:moveTo>
                  <a:cubicBezTo>
                    <a:pt x="25" y="0"/>
                    <a:pt x="21" y="1"/>
                    <a:pt x="17" y="3"/>
                  </a:cubicBezTo>
                  <a:cubicBezTo>
                    <a:pt x="5" y="9"/>
                    <a:pt x="0" y="24"/>
                    <a:pt x="6" y="36"/>
                  </a:cubicBezTo>
                  <a:cubicBezTo>
                    <a:pt x="11" y="45"/>
                    <a:pt x="20" y="49"/>
                    <a:pt x="29" y="49"/>
                  </a:cubicBezTo>
                  <a:cubicBezTo>
                    <a:pt x="31" y="49"/>
                    <a:pt x="33" y="49"/>
                    <a:pt x="35" y="49"/>
                  </a:cubicBezTo>
                  <a:cubicBezTo>
                    <a:pt x="41" y="3"/>
                    <a:pt x="41" y="3"/>
                    <a:pt x="41" y="3"/>
                  </a:cubicBezTo>
                  <a:cubicBezTo>
                    <a:pt x="37" y="1"/>
                    <a:pt x="33" y="0"/>
                    <a:pt x="28"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04"/>
            <p:cNvSpPr>
              <a:spLocks/>
            </p:cNvSpPr>
            <p:nvPr/>
          </p:nvSpPr>
          <p:spPr bwMode="auto">
            <a:xfrm rot="4042629">
              <a:off x="1108132" y="5907940"/>
              <a:ext cx="15228" cy="68528"/>
            </a:xfrm>
            <a:custGeom>
              <a:avLst/>
              <a:gdLst>
                <a:gd name="T0" fmla="*/ 6 w 10"/>
                <a:gd name="T1" fmla="*/ 0 h 46"/>
                <a:gd name="T2" fmla="*/ 0 w 10"/>
                <a:gd name="T3" fmla="*/ 46 h 46"/>
                <a:gd name="T4" fmla="*/ 5 w 10"/>
                <a:gd name="T5" fmla="*/ 44 h 46"/>
                <a:gd name="T6" fmla="*/ 5 w 10"/>
                <a:gd name="T7" fmla="*/ 44 h 46"/>
                <a:gd name="T8" fmla="*/ 10 w 10"/>
                <a:gd name="T9" fmla="*/ 3 h 46"/>
                <a:gd name="T10" fmla="*/ 6 w 10"/>
                <a:gd name="T11" fmla="*/ 0 h 46"/>
              </a:gdLst>
              <a:ahLst/>
              <a:cxnLst>
                <a:cxn ang="0">
                  <a:pos x="T0" y="T1"/>
                </a:cxn>
                <a:cxn ang="0">
                  <a:pos x="T2" y="T3"/>
                </a:cxn>
                <a:cxn ang="0">
                  <a:pos x="T4" y="T5"/>
                </a:cxn>
                <a:cxn ang="0">
                  <a:pos x="T6" y="T7"/>
                </a:cxn>
                <a:cxn ang="0">
                  <a:pos x="T8" y="T9"/>
                </a:cxn>
                <a:cxn ang="0">
                  <a:pos x="T10" y="T11"/>
                </a:cxn>
              </a:cxnLst>
              <a:rect l="0" t="0" r="r" b="b"/>
              <a:pathLst>
                <a:path w="10" h="46">
                  <a:moveTo>
                    <a:pt x="6" y="0"/>
                  </a:moveTo>
                  <a:cubicBezTo>
                    <a:pt x="0" y="46"/>
                    <a:pt x="0" y="46"/>
                    <a:pt x="0" y="46"/>
                  </a:cubicBezTo>
                  <a:cubicBezTo>
                    <a:pt x="2" y="45"/>
                    <a:pt x="3" y="45"/>
                    <a:pt x="5" y="44"/>
                  </a:cubicBezTo>
                  <a:cubicBezTo>
                    <a:pt x="5" y="44"/>
                    <a:pt x="5" y="44"/>
                    <a:pt x="5" y="44"/>
                  </a:cubicBezTo>
                  <a:cubicBezTo>
                    <a:pt x="10" y="3"/>
                    <a:pt x="10" y="3"/>
                    <a:pt x="10" y="3"/>
                  </a:cubicBezTo>
                  <a:cubicBezTo>
                    <a:pt x="9" y="2"/>
                    <a:pt x="8" y="1"/>
                    <a:pt x="6"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05"/>
            <p:cNvSpPr>
              <a:spLocks noEditPoints="1"/>
            </p:cNvSpPr>
            <p:nvPr/>
          </p:nvSpPr>
          <p:spPr bwMode="auto">
            <a:xfrm rot="4042629">
              <a:off x="1580036" y="6309220"/>
              <a:ext cx="78045" cy="74873"/>
            </a:xfrm>
            <a:custGeom>
              <a:avLst/>
              <a:gdLst>
                <a:gd name="T0" fmla="*/ 1 w 52"/>
                <a:gd name="T1" fmla="*/ 23 h 50"/>
                <a:gd name="T2" fmla="*/ 4 w 52"/>
                <a:gd name="T3" fmla="*/ 37 h 50"/>
                <a:gd name="T4" fmla="*/ 26 w 52"/>
                <a:gd name="T5" fmla="*/ 50 h 50"/>
                <a:gd name="T6" fmla="*/ 37 w 52"/>
                <a:gd name="T7" fmla="*/ 47 h 50"/>
                <a:gd name="T8" fmla="*/ 42 w 52"/>
                <a:gd name="T9" fmla="*/ 44 h 50"/>
                <a:gd name="T10" fmla="*/ 1 w 52"/>
                <a:gd name="T11" fmla="*/ 23 h 50"/>
                <a:gd name="T12" fmla="*/ 26 w 52"/>
                <a:gd name="T13" fmla="*/ 0 h 50"/>
                <a:gd name="T14" fmla="*/ 14 w 52"/>
                <a:gd name="T15" fmla="*/ 3 h 50"/>
                <a:gd name="T16" fmla="*/ 2 w 52"/>
                <a:gd name="T17" fmla="*/ 18 h 50"/>
                <a:gd name="T18" fmla="*/ 45 w 52"/>
                <a:gd name="T19" fmla="*/ 40 h 50"/>
                <a:gd name="T20" fmla="*/ 48 w 52"/>
                <a:gd name="T21" fmla="*/ 14 h 50"/>
                <a:gd name="T22" fmla="*/ 26 w 52"/>
                <a:gd name="T2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50">
                  <a:moveTo>
                    <a:pt x="1" y="23"/>
                  </a:moveTo>
                  <a:cubicBezTo>
                    <a:pt x="0" y="28"/>
                    <a:pt x="1" y="32"/>
                    <a:pt x="4" y="37"/>
                  </a:cubicBezTo>
                  <a:cubicBezTo>
                    <a:pt x="8" y="45"/>
                    <a:pt x="17" y="50"/>
                    <a:pt x="26" y="50"/>
                  </a:cubicBezTo>
                  <a:cubicBezTo>
                    <a:pt x="29" y="50"/>
                    <a:pt x="33" y="49"/>
                    <a:pt x="37" y="47"/>
                  </a:cubicBezTo>
                  <a:cubicBezTo>
                    <a:pt x="39" y="46"/>
                    <a:pt x="40" y="45"/>
                    <a:pt x="42" y="44"/>
                  </a:cubicBezTo>
                  <a:cubicBezTo>
                    <a:pt x="1" y="23"/>
                    <a:pt x="1" y="23"/>
                    <a:pt x="1" y="23"/>
                  </a:cubicBezTo>
                  <a:moveTo>
                    <a:pt x="26" y="0"/>
                  </a:moveTo>
                  <a:cubicBezTo>
                    <a:pt x="22" y="0"/>
                    <a:pt x="18" y="1"/>
                    <a:pt x="14" y="3"/>
                  </a:cubicBezTo>
                  <a:cubicBezTo>
                    <a:pt x="8" y="6"/>
                    <a:pt x="4" y="12"/>
                    <a:pt x="2" y="18"/>
                  </a:cubicBezTo>
                  <a:cubicBezTo>
                    <a:pt x="45" y="40"/>
                    <a:pt x="45" y="40"/>
                    <a:pt x="45" y="40"/>
                  </a:cubicBezTo>
                  <a:cubicBezTo>
                    <a:pt x="51" y="33"/>
                    <a:pt x="52" y="22"/>
                    <a:pt x="48" y="14"/>
                  </a:cubicBezTo>
                  <a:cubicBezTo>
                    <a:pt x="43" y="5"/>
                    <a:pt x="35" y="0"/>
                    <a:pt x="2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06"/>
            <p:cNvSpPr>
              <a:spLocks/>
            </p:cNvSpPr>
            <p:nvPr/>
          </p:nvSpPr>
          <p:spPr bwMode="auto">
            <a:xfrm rot="4042629">
              <a:off x="1575741" y="6326450"/>
              <a:ext cx="65989" cy="38706"/>
            </a:xfrm>
            <a:custGeom>
              <a:avLst/>
              <a:gdLst>
                <a:gd name="T0" fmla="*/ 1 w 44"/>
                <a:gd name="T1" fmla="*/ 0 h 26"/>
                <a:gd name="T2" fmla="*/ 0 w 44"/>
                <a:gd name="T3" fmla="*/ 5 h 26"/>
                <a:gd name="T4" fmla="*/ 41 w 44"/>
                <a:gd name="T5" fmla="*/ 26 h 26"/>
                <a:gd name="T6" fmla="*/ 44 w 44"/>
                <a:gd name="T7" fmla="*/ 22 h 26"/>
                <a:gd name="T8" fmla="*/ 1 w 44"/>
                <a:gd name="T9" fmla="*/ 0 h 26"/>
              </a:gdLst>
              <a:ahLst/>
              <a:cxnLst>
                <a:cxn ang="0">
                  <a:pos x="T0" y="T1"/>
                </a:cxn>
                <a:cxn ang="0">
                  <a:pos x="T2" y="T3"/>
                </a:cxn>
                <a:cxn ang="0">
                  <a:pos x="T4" y="T5"/>
                </a:cxn>
                <a:cxn ang="0">
                  <a:pos x="T6" y="T7"/>
                </a:cxn>
                <a:cxn ang="0">
                  <a:pos x="T8" y="T9"/>
                </a:cxn>
              </a:cxnLst>
              <a:rect l="0" t="0" r="r" b="b"/>
              <a:pathLst>
                <a:path w="44" h="26">
                  <a:moveTo>
                    <a:pt x="1" y="0"/>
                  </a:moveTo>
                  <a:cubicBezTo>
                    <a:pt x="0" y="2"/>
                    <a:pt x="0" y="3"/>
                    <a:pt x="0" y="5"/>
                  </a:cubicBezTo>
                  <a:cubicBezTo>
                    <a:pt x="41" y="26"/>
                    <a:pt x="41" y="26"/>
                    <a:pt x="41" y="26"/>
                  </a:cubicBezTo>
                  <a:cubicBezTo>
                    <a:pt x="42" y="25"/>
                    <a:pt x="43" y="24"/>
                    <a:pt x="44" y="22"/>
                  </a:cubicBezTo>
                  <a:cubicBezTo>
                    <a:pt x="1" y="0"/>
                    <a:pt x="1" y="0"/>
                    <a:pt x="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207"/>
            <p:cNvSpPr>
              <a:spLocks/>
            </p:cNvSpPr>
            <p:nvPr/>
          </p:nvSpPr>
          <p:spPr bwMode="auto">
            <a:xfrm rot="4042629">
              <a:off x="2296672" y="6770425"/>
              <a:ext cx="85025" cy="74873"/>
            </a:xfrm>
            <a:custGeom>
              <a:avLst/>
              <a:gdLst>
                <a:gd name="T0" fmla="*/ 29 w 57"/>
                <a:gd name="T1" fmla="*/ 0 h 50"/>
                <a:gd name="T2" fmla="*/ 17 w 57"/>
                <a:gd name="T3" fmla="*/ 3 h 50"/>
                <a:gd name="T4" fmla="*/ 7 w 57"/>
                <a:gd name="T5" fmla="*/ 37 h 50"/>
                <a:gd name="T6" fmla="*/ 29 w 57"/>
                <a:gd name="T7" fmla="*/ 50 h 50"/>
                <a:gd name="T8" fmla="*/ 40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0" y="47"/>
                  </a:cubicBezTo>
                  <a:cubicBezTo>
                    <a:pt x="52" y="41"/>
                    <a:pt x="57" y="26"/>
                    <a:pt x="51" y="14"/>
                  </a:cubicBezTo>
                  <a:cubicBezTo>
                    <a:pt x="46" y="5"/>
                    <a:pt x="38" y="0"/>
                    <a:pt x="29" y="0"/>
                  </a:cubicBezTo>
                </a:path>
              </a:pathLst>
            </a:custGeom>
            <a:solidFill>
              <a:schemeClr val="tx1">
                <a:alpha val="5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08"/>
            <p:cNvSpPr>
              <a:spLocks noEditPoints="1"/>
            </p:cNvSpPr>
            <p:nvPr/>
          </p:nvSpPr>
          <p:spPr bwMode="auto">
            <a:xfrm rot="4042629">
              <a:off x="2534383" y="7042035"/>
              <a:ext cx="53934" cy="46954"/>
            </a:xfrm>
            <a:custGeom>
              <a:avLst/>
              <a:gdLst>
                <a:gd name="T0" fmla="*/ 27 w 36"/>
                <a:gd name="T1" fmla="*/ 3 h 31"/>
                <a:gd name="T2" fmla="*/ 19 w 36"/>
                <a:gd name="T3" fmla="*/ 31 h 31"/>
                <a:gd name="T4" fmla="*/ 25 w 36"/>
                <a:gd name="T5" fmla="*/ 30 h 31"/>
                <a:gd name="T6" fmla="*/ 32 w 36"/>
                <a:gd name="T7" fmla="*/ 9 h 31"/>
                <a:gd name="T8" fmla="*/ 27 w 36"/>
                <a:gd name="T9" fmla="*/ 3 h 31"/>
                <a:gd name="T10" fmla="*/ 18 w 36"/>
                <a:gd name="T11" fmla="*/ 0 h 31"/>
                <a:gd name="T12" fmla="*/ 11 w 36"/>
                <a:gd name="T13" fmla="*/ 2 h 31"/>
                <a:gd name="T14" fmla="*/ 4 w 36"/>
                <a:gd name="T15" fmla="*/ 23 h 31"/>
                <a:gd name="T16" fmla="*/ 14 w 36"/>
                <a:gd name="T17" fmla="*/ 31 h 31"/>
                <a:gd name="T18" fmla="*/ 22 w 36"/>
                <a:gd name="T19" fmla="*/ 1 h 31"/>
                <a:gd name="T20" fmla="*/ 18 w 36"/>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31">
                  <a:moveTo>
                    <a:pt x="27" y="3"/>
                  </a:moveTo>
                  <a:cubicBezTo>
                    <a:pt x="19" y="31"/>
                    <a:pt x="19" y="31"/>
                    <a:pt x="19" y="31"/>
                  </a:cubicBezTo>
                  <a:cubicBezTo>
                    <a:pt x="21" y="31"/>
                    <a:pt x="23" y="31"/>
                    <a:pt x="25" y="30"/>
                  </a:cubicBezTo>
                  <a:cubicBezTo>
                    <a:pt x="33" y="26"/>
                    <a:pt x="36" y="16"/>
                    <a:pt x="32" y="9"/>
                  </a:cubicBezTo>
                  <a:cubicBezTo>
                    <a:pt x="30" y="6"/>
                    <a:pt x="29" y="4"/>
                    <a:pt x="27" y="3"/>
                  </a:cubicBezTo>
                  <a:moveTo>
                    <a:pt x="18" y="0"/>
                  </a:moveTo>
                  <a:cubicBezTo>
                    <a:pt x="15" y="0"/>
                    <a:pt x="13" y="1"/>
                    <a:pt x="11" y="2"/>
                  </a:cubicBezTo>
                  <a:cubicBezTo>
                    <a:pt x="3" y="6"/>
                    <a:pt x="0" y="16"/>
                    <a:pt x="4" y="23"/>
                  </a:cubicBezTo>
                  <a:cubicBezTo>
                    <a:pt x="6" y="27"/>
                    <a:pt x="10" y="30"/>
                    <a:pt x="14" y="31"/>
                  </a:cubicBezTo>
                  <a:cubicBezTo>
                    <a:pt x="22" y="1"/>
                    <a:pt x="22" y="1"/>
                    <a:pt x="22" y="1"/>
                  </a:cubicBezTo>
                  <a:cubicBezTo>
                    <a:pt x="21" y="1"/>
                    <a:pt x="19" y="0"/>
                    <a:pt x="18"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09"/>
            <p:cNvSpPr>
              <a:spLocks/>
            </p:cNvSpPr>
            <p:nvPr/>
          </p:nvSpPr>
          <p:spPr bwMode="auto">
            <a:xfrm rot="4042629">
              <a:off x="2552101" y="7046867"/>
              <a:ext cx="19670" cy="45051"/>
            </a:xfrm>
            <a:custGeom>
              <a:avLst/>
              <a:gdLst>
                <a:gd name="T0" fmla="*/ 8 w 13"/>
                <a:gd name="T1" fmla="*/ 0 h 30"/>
                <a:gd name="T2" fmla="*/ 0 w 13"/>
                <a:gd name="T3" fmla="*/ 30 h 30"/>
                <a:gd name="T4" fmla="*/ 4 w 13"/>
                <a:gd name="T5" fmla="*/ 30 h 30"/>
                <a:gd name="T6" fmla="*/ 5 w 13"/>
                <a:gd name="T7" fmla="*/ 30 h 30"/>
                <a:gd name="T8" fmla="*/ 13 w 13"/>
                <a:gd name="T9" fmla="*/ 2 h 30"/>
                <a:gd name="T10" fmla="*/ 8 w 13"/>
                <a:gd name="T11" fmla="*/ 0 h 30"/>
              </a:gdLst>
              <a:ahLst/>
              <a:cxnLst>
                <a:cxn ang="0">
                  <a:pos x="T0" y="T1"/>
                </a:cxn>
                <a:cxn ang="0">
                  <a:pos x="T2" y="T3"/>
                </a:cxn>
                <a:cxn ang="0">
                  <a:pos x="T4" y="T5"/>
                </a:cxn>
                <a:cxn ang="0">
                  <a:pos x="T6" y="T7"/>
                </a:cxn>
                <a:cxn ang="0">
                  <a:pos x="T8" y="T9"/>
                </a:cxn>
                <a:cxn ang="0">
                  <a:pos x="T10" y="T11"/>
                </a:cxn>
              </a:cxnLst>
              <a:rect l="0" t="0" r="r" b="b"/>
              <a:pathLst>
                <a:path w="13" h="30">
                  <a:moveTo>
                    <a:pt x="8" y="0"/>
                  </a:moveTo>
                  <a:cubicBezTo>
                    <a:pt x="0" y="30"/>
                    <a:pt x="0" y="30"/>
                    <a:pt x="0" y="30"/>
                  </a:cubicBezTo>
                  <a:cubicBezTo>
                    <a:pt x="1" y="30"/>
                    <a:pt x="3" y="30"/>
                    <a:pt x="4" y="30"/>
                  </a:cubicBezTo>
                  <a:cubicBezTo>
                    <a:pt x="4" y="30"/>
                    <a:pt x="5" y="30"/>
                    <a:pt x="5" y="30"/>
                  </a:cubicBezTo>
                  <a:cubicBezTo>
                    <a:pt x="13" y="2"/>
                    <a:pt x="13" y="2"/>
                    <a:pt x="13" y="2"/>
                  </a:cubicBezTo>
                  <a:cubicBezTo>
                    <a:pt x="11" y="1"/>
                    <a:pt x="10" y="0"/>
                    <a:pt x="8"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210"/>
            <p:cNvSpPr>
              <a:spLocks noEditPoints="1"/>
            </p:cNvSpPr>
            <p:nvPr/>
          </p:nvSpPr>
          <p:spPr bwMode="auto">
            <a:xfrm rot="4042629">
              <a:off x="206639" y="5111378"/>
              <a:ext cx="48223" cy="46954"/>
            </a:xfrm>
            <a:custGeom>
              <a:avLst/>
              <a:gdLst>
                <a:gd name="T0" fmla="*/ 1 w 32"/>
                <a:gd name="T1" fmla="*/ 11 h 31"/>
                <a:gd name="T2" fmla="*/ 2 w 32"/>
                <a:gd name="T3" fmla="*/ 22 h 31"/>
                <a:gd name="T4" fmla="*/ 16 w 32"/>
                <a:gd name="T5" fmla="*/ 31 h 31"/>
                <a:gd name="T6" fmla="*/ 23 w 32"/>
                <a:gd name="T7" fmla="*/ 29 h 31"/>
                <a:gd name="T8" fmla="*/ 30 w 32"/>
                <a:gd name="T9" fmla="*/ 22 h 31"/>
                <a:gd name="T10" fmla="*/ 1 w 32"/>
                <a:gd name="T11" fmla="*/ 11 h 31"/>
                <a:gd name="T12" fmla="*/ 16 w 32"/>
                <a:gd name="T13" fmla="*/ 0 h 31"/>
                <a:gd name="T14" fmla="*/ 8 w 32"/>
                <a:gd name="T15" fmla="*/ 1 h 31"/>
                <a:gd name="T16" fmla="*/ 3 w 32"/>
                <a:gd name="T17" fmla="*/ 7 h 31"/>
                <a:gd name="T18" fmla="*/ 31 w 32"/>
                <a:gd name="T19" fmla="*/ 17 h 31"/>
                <a:gd name="T20" fmla="*/ 30 w 32"/>
                <a:gd name="T21" fmla="*/ 8 h 31"/>
                <a:gd name="T22" fmla="*/ 16 w 32"/>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1">
                  <a:moveTo>
                    <a:pt x="1" y="11"/>
                  </a:moveTo>
                  <a:cubicBezTo>
                    <a:pt x="0" y="15"/>
                    <a:pt x="0" y="19"/>
                    <a:pt x="2" y="22"/>
                  </a:cubicBezTo>
                  <a:cubicBezTo>
                    <a:pt x="5" y="28"/>
                    <a:pt x="10" y="31"/>
                    <a:pt x="16" y="31"/>
                  </a:cubicBezTo>
                  <a:cubicBezTo>
                    <a:pt x="18" y="31"/>
                    <a:pt x="21" y="30"/>
                    <a:pt x="23" y="29"/>
                  </a:cubicBezTo>
                  <a:cubicBezTo>
                    <a:pt x="26" y="27"/>
                    <a:pt x="28" y="25"/>
                    <a:pt x="30" y="22"/>
                  </a:cubicBezTo>
                  <a:cubicBezTo>
                    <a:pt x="1" y="11"/>
                    <a:pt x="1" y="11"/>
                    <a:pt x="1" y="11"/>
                  </a:cubicBezTo>
                  <a:moveTo>
                    <a:pt x="16" y="0"/>
                  </a:moveTo>
                  <a:cubicBezTo>
                    <a:pt x="13" y="0"/>
                    <a:pt x="11" y="0"/>
                    <a:pt x="8" y="1"/>
                  </a:cubicBezTo>
                  <a:cubicBezTo>
                    <a:pt x="6" y="3"/>
                    <a:pt x="4" y="5"/>
                    <a:pt x="3" y="7"/>
                  </a:cubicBezTo>
                  <a:cubicBezTo>
                    <a:pt x="31" y="17"/>
                    <a:pt x="31" y="17"/>
                    <a:pt x="31" y="17"/>
                  </a:cubicBezTo>
                  <a:cubicBezTo>
                    <a:pt x="32" y="14"/>
                    <a:pt x="31" y="11"/>
                    <a:pt x="30" y="8"/>
                  </a:cubicBezTo>
                  <a:cubicBezTo>
                    <a:pt x="27" y="3"/>
                    <a:pt x="21" y="0"/>
                    <a:pt x="16"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211"/>
            <p:cNvSpPr>
              <a:spLocks/>
            </p:cNvSpPr>
            <p:nvPr/>
          </p:nvSpPr>
          <p:spPr bwMode="auto">
            <a:xfrm rot="4042629">
              <a:off x="209568" y="5122848"/>
              <a:ext cx="45051" cy="22208"/>
            </a:xfrm>
            <a:custGeom>
              <a:avLst/>
              <a:gdLst>
                <a:gd name="T0" fmla="*/ 2 w 30"/>
                <a:gd name="T1" fmla="*/ 0 h 15"/>
                <a:gd name="T2" fmla="*/ 0 w 30"/>
                <a:gd name="T3" fmla="*/ 4 h 15"/>
                <a:gd name="T4" fmla="*/ 29 w 30"/>
                <a:gd name="T5" fmla="*/ 15 h 15"/>
                <a:gd name="T6" fmla="*/ 30 w 30"/>
                <a:gd name="T7" fmla="*/ 10 h 15"/>
                <a:gd name="T8" fmla="*/ 2 w 30"/>
                <a:gd name="T9" fmla="*/ 0 h 15"/>
              </a:gdLst>
              <a:ahLst/>
              <a:cxnLst>
                <a:cxn ang="0">
                  <a:pos x="T0" y="T1"/>
                </a:cxn>
                <a:cxn ang="0">
                  <a:pos x="T2" y="T3"/>
                </a:cxn>
                <a:cxn ang="0">
                  <a:pos x="T4" y="T5"/>
                </a:cxn>
                <a:cxn ang="0">
                  <a:pos x="T6" y="T7"/>
                </a:cxn>
                <a:cxn ang="0">
                  <a:pos x="T8" y="T9"/>
                </a:cxn>
              </a:cxnLst>
              <a:rect l="0" t="0" r="r" b="b"/>
              <a:pathLst>
                <a:path w="30" h="15">
                  <a:moveTo>
                    <a:pt x="2" y="0"/>
                  </a:moveTo>
                  <a:cubicBezTo>
                    <a:pt x="1" y="1"/>
                    <a:pt x="0" y="3"/>
                    <a:pt x="0" y="4"/>
                  </a:cubicBezTo>
                  <a:cubicBezTo>
                    <a:pt x="29" y="15"/>
                    <a:pt x="29" y="15"/>
                    <a:pt x="29" y="15"/>
                  </a:cubicBezTo>
                  <a:cubicBezTo>
                    <a:pt x="29" y="13"/>
                    <a:pt x="30" y="12"/>
                    <a:pt x="30" y="10"/>
                  </a:cubicBezTo>
                  <a:cubicBezTo>
                    <a:pt x="2" y="0"/>
                    <a:pt x="2" y="0"/>
                    <a:pt x="2"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213"/>
            <p:cNvSpPr>
              <a:spLocks/>
            </p:cNvSpPr>
            <p:nvPr/>
          </p:nvSpPr>
          <p:spPr bwMode="auto">
            <a:xfrm rot="4042629">
              <a:off x="3522671" y="6183531"/>
              <a:ext cx="182740" cy="158629"/>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4" y="96"/>
                    <a:pt x="42" y="106"/>
                    <a:pt x="61" y="106"/>
                  </a:cubicBezTo>
                  <a:cubicBezTo>
                    <a:pt x="69" y="106"/>
                    <a:pt x="78" y="104"/>
                    <a:pt x="86" y="100"/>
                  </a:cubicBezTo>
                  <a:cubicBezTo>
                    <a:pt x="112" y="86"/>
                    <a:pt x="122" y="54"/>
                    <a:pt x="108" y="28"/>
                  </a:cubicBezTo>
                  <a:cubicBezTo>
                    <a:pt x="99" y="10"/>
                    <a:pt x="80" y="0"/>
                    <a:pt x="61" y="0"/>
                  </a:cubicBezTo>
                </a:path>
              </a:pathLst>
            </a:custGeom>
            <a:solidFill>
              <a:schemeClr val="tx1">
                <a:alpha val="5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214"/>
            <p:cNvSpPr>
              <a:spLocks/>
            </p:cNvSpPr>
            <p:nvPr/>
          </p:nvSpPr>
          <p:spPr bwMode="auto">
            <a:xfrm rot="4042629">
              <a:off x="2526066" y="5670846"/>
              <a:ext cx="181471" cy="160532"/>
            </a:xfrm>
            <a:custGeom>
              <a:avLst/>
              <a:gdLst>
                <a:gd name="T0" fmla="*/ 61 w 121"/>
                <a:gd name="T1" fmla="*/ 0 h 107"/>
                <a:gd name="T2" fmla="*/ 36 w 121"/>
                <a:gd name="T3" fmla="*/ 6 h 107"/>
                <a:gd name="T4" fmla="*/ 14 w 121"/>
                <a:gd name="T5" fmla="*/ 78 h 107"/>
                <a:gd name="T6" fmla="*/ 61 w 121"/>
                <a:gd name="T7" fmla="*/ 107 h 107"/>
                <a:gd name="T8" fmla="*/ 85 w 121"/>
                <a:gd name="T9" fmla="*/ 100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6"/>
                  </a:cubicBezTo>
                  <a:cubicBezTo>
                    <a:pt x="10" y="20"/>
                    <a:pt x="0" y="52"/>
                    <a:pt x="14" y="78"/>
                  </a:cubicBezTo>
                  <a:cubicBezTo>
                    <a:pt x="23" y="96"/>
                    <a:pt x="42" y="107"/>
                    <a:pt x="61" y="107"/>
                  </a:cubicBezTo>
                  <a:cubicBezTo>
                    <a:pt x="69" y="107"/>
                    <a:pt x="77" y="105"/>
                    <a:pt x="85" y="100"/>
                  </a:cubicBezTo>
                  <a:cubicBezTo>
                    <a:pt x="111" y="87"/>
                    <a:pt x="121" y="55"/>
                    <a:pt x="108" y="29"/>
                  </a:cubicBezTo>
                  <a:cubicBezTo>
                    <a:pt x="98" y="11"/>
                    <a:pt x="80" y="0"/>
                    <a:pt x="61" y="0"/>
                  </a:cubicBezTo>
                </a:path>
              </a:pathLst>
            </a:custGeom>
            <a:solidFill>
              <a:schemeClr val="tx1">
                <a:alpha val="5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215"/>
            <p:cNvSpPr>
              <a:spLocks/>
            </p:cNvSpPr>
            <p:nvPr/>
          </p:nvSpPr>
          <p:spPr bwMode="auto">
            <a:xfrm rot="4042629">
              <a:off x="3368172" y="6744646"/>
              <a:ext cx="140862" cy="124365"/>
            </a:xfrm>
            <a:custGeom>
              <a:avLst/>
              <a:gdLst>
                <a:gd name="T0" fmla="*/ 47 w 94"/>
                <a:gd name="T1" fmla="*/ 0 h 83"/>
                <a:gd name="T2" fmla="*/ 28 w 94"/>
                <a:gd name="T3" fmla="*/ 5 h 83"/>
                <a:gd name="T4" fmla="*/ 11 w 94"/>
                <a:gd name="T5" fmla="*/ 61 h 83"/>
                <a:gd name="T6" fmla="*/ 47 w 94"/>
                <a:gd name="T7" fmla="*/ 83 h 83"/>
                <a:gd name="T8" fmla="*/ 66 w 94"/>
                <a:gd name="T9" fmla="*/ 78 h 83"/>
                <a:gd name="T10" fmla="*/ 84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1" y="0"/>
                    <a:pt x="34" y="2"/>
                    <a:pt x="28" y="5"/>
                  </a:cubicBezTo>
                  <a:cubicBezTo>
                    <a:pt x="8" y="16"/>
                    <a:pt x="0" y="41"/>
                    <a:pt x="11" y="61"/>
                  </a:cubicBezTo>
                  <a:cubicBezTo>
                    <a:pt x="18" y="75"/>
                    <a:pt x="32" y="83"/>
                    <a:pt x="47" y="83"/>
                  </a:cubicBezTo>
                  <a:cubicBezTo>
                    <a:pt x="54" y="83"/>
                    <a:pt x="60" y="81"/>
                    <a:pt x="66" y="78"/>
                  </a:cubicBezTo>
                  <a:cubicBezTo>
                    <a:pt x="87" y="68"/>
                    <a:pt x="94" y="43"/>
                    <a:pt x="84" y="22"/>
                  </a:cubicBezTo>
                  <a:cubicBezTo>
                    <a:pt x="76" y="8"/>
                    <a:pt x="62" y="0"/>
                    <a:pt x="47"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216"/>
            <p:cNvSpPr>
              <a:spLocks/>
            </p:cNvSpPr>
            <p:nvPr/>
          </p:nvSpPr>
          <p:spPr bwMode="auto">
            <a:xfrm rot="4042629">
              <a:off x="217621" y="4133539"/>
              <a:ext cx="140862" cy="125000"/>
            </a:xfrm>
            <a:custGeom>
              <a:avLst/>
              <a:gdLst>
                <a:gd name="T0" fmla="*/ 47 w 94"/>
                <a:gd name="T1" fmla="*/ 0 h 83"/>
                <a:gd name="T2" fmla="*/ 28 w 94"/>
                <a:gd name="T3" fmla="*/ 5 h 83"/>
                <a:gd name="T4" fmla="*/ 10 w 94"/>
                <a:gd name="T5" fmla="*/ 61 h 83"/>
                <a:gd name="T6" fmla="*/ 47 w 94"/>
                <a:gd name="T7" fmla="*/ 83 h 83"/>
                <a:gd name="T8" fmla="*/ 66 w 94"/>
                <a:gd name="T9" fmla="*/ 78 h 83"/>
                <a:gd name="T10" fmla="*/ 83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0" y="0"/>
                    <a:pt x="34" y="2"/>
                    <a:pt x="28" y="5"/>
                  </a:cubicBezTo>
                  <a:cubicBezTo>
                    <a:pt x="7" y="16"/>
                    <a:pt x="0" y="41"/>
                    <a:pt x="10" y="61"/>
                  </a:cubicBezTo>
                  <a:cubicBezTo>
                    <a:pt x="18" y="75"/>
                    <a:pt x="32" y="83"/>
                    <a:pt x="47" y="83"/>
                  </a:cubicBezTo>
                  <a:cubicBezTo>
                    <a:pt x="53" y="83"/>
                    <a:pt x="60" y="81"/>
                    <a:pt x="66" y="78"/>
                  </a:cubicBezTo>
                  <a:cubicBezTo>
                    <a:pt x="86" y="68"/>
                    <a:pt x="94" y="43"/>
                    <a:pt x="83" y="22"/>
                  </a:cubicBezTo>
                  <a:cubicBezTo>
                    <a:pt x="76" y="8"/>
                    <a:pt x="62" y="0"/>
                    <a:pt x="4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217"/>
            <p:cNvSpPr>
              <a:spLocks/>
            </p:cNvSpPr>
            <p:nvPr/>
          </p:nvSpPr>
          <p:spPr bwMode="auto">
            <a:xfrm rot="4042629">
              <a:off x="3309773" y="7231712"/>
              <a:ext cx="140862" cy="118654"/>
            </a:xfrm>
            <a:custGeom>
              <a:avLst/>
              <a:gdLst>
                <a:gd name="T0" fmla="*/ 47 w 94"/>
                <a:gd name="T1" fmla="*/ 0 h 79"/>
                <a:gd name="T2" fmla="*/ 28 w 94"/>
                <a:gd name="T3" fmla="*/ 5 h 79"/>
                <a:gd name="T4" fmla="*/ 11 w 94"/>
                <a:gd name="T5" fmla="*/ 61 h 79"/>
                <a:gd name="T6" fmla="*/ 13 w 94"/>
                <a:gd name="T7" fmla="*/ 65 h 79"/>
                <a:gd name="T8" fmla="*/ 27 w 94"/>
                <a:gd name="T9" fmla="*/ 44 h 79"/>
                <a:gd name="T10" fmla="*/ 40 w 94"/>
                <a:gd name="T11" fmla="*/ 41 h 79"/>
                <a:gd name="T12" fmla="*/ 65 w 94"/>
                <a:gd name="T13" fmla="*/ 56 h 79"/>
                <a:gd name="T14" fmla="*/ 66 w 94"/>
                <a:gd name="T15" fmla="*/ 79 h 79"/>
                <a:gd name="T16" fmla="*/ 66 w 94"/>
                <a:gd name="T17" fmla="*/ 78 h 79"/>
                <a:gd name="T18" fmla="*/ 84 w 94"/>
                <a:gd name="T19" fmla="*/ 22 h 79"/>
                <a:gd name="T20" fmla="*/ 47 w 94"/>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79">
                  <a:moveTo>
                    <a:pt x="47" y="0"/>
                  </a:moveTo>
                  <a:cubicBezTo>
                    <a:pt x="41" y="0"/>
                    <a:pt x="34" y="2"/>
                    <a:pt x="28" y="5"/>
                  </a:cubicBezTo>
                  <a:cubicBezTo>
                    <a:pt x="8" y="16"/>
                    <a:pt x="0" y="41"/>
                    <a:pt x="11" y="61"/>
                  </a:cubicBezTo>
                  <a:cubicBezTo>
                    <a:pt x="11" y="62"/>
                    <a:pt x="12" y="64"/>
                    <a:pt x="13" y="65"/>
                  </a:cubicBezTo>
                  <a:cubicBezTo>
                    <a:pt x="14" y="56"/>
                    <a:pt x="19" y="48"/>
                    <a:pt x="27" y="44"/>
                  </a:cubicBezTo>
                  <a:cubicBezTo>
                    <a:pt x="32" y="42"/>
                    <a:pt x="36" y="41"/>
                    <a:pt x="40" y="41"/>
                  </a:cubicBezTo>
                  <a:cubicBezTo>
                    <a:pt x="50" y="41"/>
                    <a:pt x="60" y="46"/>
                    <a:pt x="65" y="56"/>
                  </a:cubicBezTo>
                  <a:cubicBezTo>
                    <a:pt x="69" y="63"/>
                    <a:pt x="69" y="71"/>
                    <a:pt x="66" y="79"/>
                  </a:cubicBezTo>
                  <a:cubicBezTo>
                    <a:pt x="66" y="78"/>
                    <a:pt x="66" y="78"/>
                    <a:pt x="66" y="78"/>
                  </a:cubicBezTo>
                  <a:cubicBezTo>
                    <a:pt x="87" y="68"/>
                    <a:pt x="94" y="43"/>
                    <a:pt x="84" y="22"/>
                  </a:cubicBezTo>
                  <a:cubicBezTo>
                    <a:pt x="76" y="8"/>
                    <a:pt x="62" y="0"/>
                    <a:pt x="4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218"/>
            <p:cNvSpPr>
              <a:spLocks/>
            </p:cNvSpPr>
            <p:nvPr/>
          </p:nvSpPr>
          <p:spPr bwMode="auto">
            <a:xfrm rot="4042629">
              <a:off x="3303867" y="7264367"/>
              <a:ext cx="83756" cy="62817"/>
            </a:xfrm>
            <a:custGeom>
              <a:avLst/>
              <a:gdLst>
                <a:gd name="T0" fmla="*/ 27 w 56"/>
                <a:gd name="T1" fmla="*/ 0 h 42"/>
                <a:gd name="T2" fmla="*/ 14 w 56"/>
                <a:gd name="T3" fmla="*/ 3 h 42"/>
                <a:gd name="T4" fmla="*/ 0 w 56"/>
                <a:gd name="T5" fmla="*/ 24 h 42"/>
                <a:gd name="T6" fmla="*/ 34 w 56"/>
                <a:gd name="T7" fmla="*/ 42 h 42"/>
                <a:gd name="T8" fmla="*/ 53 w 56"/>
                <a:gd name="T9" fmla="*/ 38 h 42"/>
                <a:gd name="T10" fmla="*/ 52 w 56"/>
                <a:gd name="T11" fmla="*/ 15 h 42"/>
                <a:gd name="T12" fmla="*/ 27 w 56"/>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56" h="42">
                  <a:moveTo>
                    <a:pt x="27" y="0"/>
                  </a:moveTo>
                  <a:cubicBezTo>
                    <a:pt x="23" y="0"/>
                    <a:pt x="19" y="1"/>
                    <a:pt x="14" y="3"/>
                  </a:cubicBezTo>
                  <a:cubicBezTo>
                    <a:pt x="6" y="7"/>
                    <a:pt x="1" y="15"/>
                    <a:pt x="0" y="24"/>
                  </a:cubicBezTo>
                  <a:cubicBezTo>
                    <a:pt x="8" y="35"/>
                    <a:pt x="21" y="42"/>
                    <a:pt x="34" y="42"/>
                  </a:cubicBezTo>
                  <a:cubicBezTo>
                    <a:pt x="40" y="42"/>
                    <a:pt x="47" y="41"/>
                    <a:pt x="53" y="38"/>
                  </a:cubicBezTo>
                  <a:cubicBezTo>
                    <a:pt x="56" y="30"/>
                    <a:pt x="56" y="22"/>
                    <a:pt x="52" y="15"/>
                  </a:cubicBezTo>
                  <a:cubicBezTo>
                    <a:pt x="47" y="5"/>
                    <a:pt x="37" y="0"/>
                    <a:pt x="2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219"/>
            <p:cNvSpPr>
              <a:spLocks/>
            </p:cNvSpPr>
            <p:nvPr/>
          </p:nvSpPr>
          <p:spPr bwMode="auto">
            <a:xfrm rot="4042629">
              <a:off x="3983620" y="7106044"/>
              <a:ext cx="134517" cy="123096"/>
            </a:xfrm>
            <a:custGeom>
              <a:avLst/>
              <a:gdLst>
                <a:gd name="T0" fmla="*/ 43 w 90"/>
                <a:gd name="T1" fmla="*/ 0 h 82"/>
                <a:gd name="T2" fmla="*/ 24 w 90"/>
                <a:gd name="T3" fmla="*/ 4 h 82"/>
                <a:gd name="T4" fmla="*/ 19 w 90"/>
                <a:gd name="T5" fmla="*/ 7 h 82"/>
                <a:gd name="T6" fmla="*/ 3 w 90"/>
                <a:gd name="T7" fmla="*/ 30 h 82"/>
                <a:gd name="T8" fmla="*/ 6 w 90"/>
                <a:gd name="T9" fmla="*/ 60 h 82"/>
                <a:gd name="T10" fmla="*/ 43 w 90"/>
                <a:gd name="T11" fmla="*/ 82 h 82"/>
                <a:gd name="T12" fmla="*/ 62 w 90"/>
                <a:gd name="T13" fmla="*/ 78 h 82"/>
                <a:gd name="T14" fmla="*/ 79 w 90"/>
                <a:gd name="T15" fmla="*/ 22 h 82"/>
                <a:gd name="T16" fmla="*/ 43 w 90"/>
                <a:gd name="T17"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82">
                  <a:moveTo>
                    <a:pt x="43" y="0"/>
                  </a:moveTo>
                  <a:cubicBezTo>
                    <a:pt x="36" y="0"/>
                    <a:pt x="30" y="1"/>
                    <a:pt x="24" y="4"/>
                  </a:cubicBezTo>
                  <a:cubicBezTo>
                    <a:pt x="22" y="5"/>
                    <a:pt x="21" y="6"/>
                    <a:pt x="19" y="7"/>
                  </a:cubicBezTo>
                  <a:cubicBezTo>
                    <a:pt x="3" y="30"/>
                    <a:pt x="3" y="30"/>
                    <a:pt x="3" y="30"/>
                  </a:cubicBezTo>
                  <a:cubicBezTo>
                    <a:pt x="0" y="40"/>
                    <a:pt x="1" y="51"/>
                    <a:pt x="6" y="60"/>
                  </a:cubicBezTo>
                  <a:cubicBezTo>
                    <a:pt x="14" y="74"/>
                    <a:pt x="28" y="82"/>
                    <a:pt x="43" y="82"/>
                  </a:cubicBezTo>
                  <a:cubicBezTo>
                    <a:pt x="49" y="82"/>
                    <a:pt x="56" y="81"/>
                    <a:pt x="62" y="78"/>
                  </a:cubicBezTo>
                  <a:cubicBezTo>
                    <a:pt x="82" y="67"/>
                    <a:pt x="90" y="42"/>
                    <a:pt x="79" y="22"/>
                  </a:cubicBezTo>
                  <a:cubicBezTo>
                    <a:pt x="72" y="8"/>
                    <a:pt x="58" y="0"/>
                    <a:pt x="43"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220"/>
            <p:cNvSpPr>
              <a:spLocks/>
            </p:cNvSpPr>
            <p:nvPr/>
          </p:nvSpPr>
          <p:spPr bwMode="auto">
            <a:xfrm rot="4042629">
              <a:off x="4050632" y="7090229"/>
              <a:ext cx="24112" cy="34898"/>
            </a:xfrm>
            <a:custGeom>
              <a:avLst/>
              <a:gdLst>
                <a:gd name="T0" fmla="*/ 16 w 16"/>
                <a:gd name="T1" fmla="*/ 0 h 23"/>
                <a:gd name="T2" fmla="*/ 0 w 16"/>
                <a:gd name="T3" fmla="*/ 23 h 23"/>
                <a:gd name="T4" fmla="*/ 16 w 16"/>
                <a:gd name="T5" fmla="*/ 0 h 23"/>
              </a:gdLst>
              <a:ahLst/>
              <a:cxnLst>
                <a:cxn ang="0">
                  <a:pos x="T0" y="T1"/>
                </a:cxn>
                <a:cxn ang="0">
                  <a:pos x="T2" y="T3"/>
                </a:cxn>
                <a:cxn ang="0">
                  <a:pos x="T4" y="T5"/>
                </a:cxn>
              </a:cxnLst>
              <a:rect l="0" t="0" r="r" b="b"/>
              <a:pathLst>
                <a:path w="16" h="23">
                  <a:moveTo>
                    <a:pt x="16" y="0"/>
                  </a:moveTo>
                  <a:cubicBezTo>
                    <a:pt x="8" y="6"/>
                    <a:pt x="2" y="14"/>
                    <a:pt x="0" y="23"/>
                  </a:cubicBezTo>
                  <a:cubicBezTo>
                    <a:pt x="16" y="0"/>
                    <a:pt x="16" y="0"/>
                    <a:pt x="1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222"/>
            <p:cNvSpPr>
              <a:spLocks noEditPoints="1"/>
            </p:cNvSpPr>
            <p:nvPr/>
          </p:nvSpPr>
          <p:spPr bwMode="auto">
            <a:xfrm rot="4042629">
              <a:off x="-609633" y="4228857"/>
              <a:ext cx="131979" cy="124365"/>
            </a:xfrm>
            <a:custGeom>
              <a:avLst/>
              <a:gdLst>
                <a:gd name="T0" fmla="*/ 87 w 88"/>
                <a:gd name="T1" fmla="*/ 53 h 83"/>
                <a:gd name="T2" fmla="*/ 76 w 88"/>
                <a:gd name="T3" fmla="*/ 55 h 83"/>
                <a:gd name="T4" fmla="*/ 50 w 88"/>
                <a:gd name="T5" fmla="*/ 83 h 83"/>
                <a:gd name="T6" fmla="*/ 66 w 88"/>
                <a:gd name="T7" fmla="*/ 78 h 83"/>
                <a:gd name="T8" fmla="*/ 87 w 88"/>
                <a:gd name="T9" fmla="*/ 53 h 83"/>
                <a:gd name="T10" fmla="*/ 88 w 88"/>
                <a:gd name="T11" fmla="*/ 46 h 83"/>
                <a:gd name="T12" fmla="*/ 84 w 88"/>
                <a:gd name="T13" fmla="*/ 49 h 83"/>
                <a:gd name="T14" fmla="*/ 88 w 88"/>
                <a:gd name="T15" fmla="*/ 48 h 83"/>
                <a:gd name="T16" fmla="*/ 88 w 88"/>
                <a:gd name="T17" fmla="*/ 46 h 83"/>
                <a:gd name="T18" fmla="*/ 47 w 88"/>
                <a:gd name="T19" fmla="*/ 0 h 83"/>
                <a:gd name="T20" fmla="*/ 28 w 88"/>
                <a:gd name="T21" fmla="*/ 5 h 83"/>
                <a:gd name="T22" fmla="*/ 11 w 88"/>
                <a:gd name="T23" fmla="*/ 61 h 83"/>
                <a:gd name="T24" fmla="*/ 43 w 88"/>
                <a:gd name="T25" fmla="*/ 82 h 83"/>
                <a:gd name="T26" fmla="*/ 73 w 88"/>
                <a:gd name="T27" fmla="*/ 51 h 83"/>
                <a:gd name="T28" fmla="*/ 72 w 88"/>
                <a:gd name="T29" fmla="*/ 50 h 83"/>
                <a:gd name="T30" fmla="*/ 88 w 88"/>
                <a:gd name="T31" fmla="*/ 40 h 83"/>
                <a:gd name="T32" fmla="*/ 84 w 88"/>
                <a:gd name="T33" fmla="*/ 22 h 83"/>
                <a:gd name="T34" fmla="*/ 47 w 88"/>
                <a:gd name="T35"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83">
                  <a:moveTo>
                    <a:pt x="87" y="53"/>
                  </a:moveTo>
                  <a:cubicBezTo>
                    <a:pt x="76" y="55"/>
                    <a:pt x="76" y="55"/>
                    <a:pt x="76" y="55"/>
                  </a:cubicBezTo>
                  <a:cubicBezTo>
                    <a:pt x="50" y="83"/>
                    <a:pt x="50" y="83"/>
                    <a:pt x="50" y="83"/>
                  </a:cubicBezTo>
                  <a:cubicBezTo>
                    <a:pt x="55" y="82"/>
                    <a:pt x="61" y="81"/>
                    <a:pt x="66" y="78"/>
                  </a:cubicBezTo>
                  <a:cubicBezTo>
                    <a:pt x="77" y="73"/>
                    <a:pt x="84" y="63"/>
                    <a:pt x="87" y="53"/>
                  </a:cubicBezTo>
                  <a:moveTo>
                    <a:pt x="88" y="46"/>
                  </a:moveTo>
                  <a:cubicBezTo>
                    <a:pt x="84" y="49"/>
                    <a:pt x="84" y="49"/>
                    <a:pt x="84" y="49"/>
                  </a:cubicBezTo>
                  <a:cubicBezTo>
                    <a:pt x="88" y="48"/>
                    <a:pt x="88" y="48"/>
                    <a:pt x="88" y="48"/>
                  </a:cubicBezTo>
                  <a:cubicBezTo>
                    <a:pt x="88" y="47"/>
                    <a:pt x="88" y="46"/>
                    <a:pt x="88" y="46"/>
                  </a:cubicBezTo>
                  <a:moveTo>
                    <a:pt x="47" y="0"/>
                  </a:moveTo>
                  <a:cubicBezTo>
                    <a:pt x="41" y="0"/>
                    <a:pt x="34" y="1"/>
                    <a:pt x="28" y="5"/>
                  </a:cubicBezTo>
                  <a:cubicBezTo>
                    <a:pt x="8" y="15"/>
                    <a:pt x="0" y="40"/>
                    <a:pt x="11" y="61"/>
                  </a:cubicBezTo>
                  <a:cubicBezTo>
                    <a:pt x="17" y="73"/>
                    <a:pt x="30" y="81"/>
                    <a:pt x="43" y="82"/>
                  </a:cubicBezTo>
                  <a:cubicBezTo>
                    <a:pt x="73" y="51"/>
                    <a:pt x="73" y="51"/>
                    <a:pt x="73" y="51"/>
                  </a:cubicBezTo>
                  <a:cubicBezTo>
                    <a:pt x="72" y="50"/>
                    <a:pt x="72" y="50"/>
                    <a:pt x="72" y="50"/>
                  </a:cubicBezTo>
                  <a:cubicBezTo>
                    <a:pt x="88" y="40"/>
                    <a:pt x="88" y="40"/>
                    <a:pt x="88" y="40"/>
                  </a:cubicBezTo>
                  <a:cubicBezTo>
                    <a:pt x="88" y="34"/>
                    <a:pt x="87" y="28"/>
                    <a:pt x="84" y="22"/>
                  </a:cubicBezTo>
                  <a:cubicBezTo>
                    <a:pt x="76" y="8"/>
                    <a:pt x="62" y="0"/>
                    <a:pt x="4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223"/>
            <p:cNvSpPr>
              <a:spLocks/>
            </p:cNvSpPr>
            <p:nvPr/>
          </p:nvSpPr>
          <p:spPr bwMode="auto">
            <a:xfrm rot="4042629">
              <a:off x="-592792" y="4299728"/>
              <a:ext cx="67893" cy="64720"/>
            </a:xfrm>
            <a:custGeom>
              <a:avLst/>
              <a:gdLst>
                <a:gd name="T0" fmla="*/ 45 w 45"/>
                <a:gd name="T1" fmla="*/ 0 h 43"/>
                <a:gd name="T2" fmla="*/ 29 w 45"/>
                <a:gd name="T3" fmla="*/ 10 h 43"/>
                <a:gd name="T4" fmla="*/ 30 w 45"/>
                <a:gd name="T5" fmla="*/ 11 h 43"/>
                <a:gd name="T6" fmla="*/ 0 w 45"/>
                <a:gd name="T7" fmla="*/ 42 h 43"/>
                <a:gd name="T8" fmla="*/ 4 w 45"/>
                <a:gd name="T9" fmla="*/ 43 h 43"/>
                <a:gd name="T10" fmla="*/ 7 w 45"/>
                <a:gd name="T11" fmla="*/ 43 h 43"/>
                <a:gd name="T12" fmla="*/ 33 w 45"/>
                <a:gd name="T13" fmla="*/ 15 h 43"/>
                <a:gd name="T14" fmla="*/ 44 w 45"/>
                <a:gd name="T15" fmla="*/ 13 h 43"/>
                <a:gd name="T16" fmla="*/ 45 w 45"/>
                <a:gd name="T17" fmla="*/ 8 h 43"/>
                <a:gd name="T18" fmla="*/ 41 w 45"/>
                <a:gd name="T19" fmla="*/ 9 h 43"/>
                <a:gd name="T20" fmla="*/ 45 w 45"/>
                <a:gd name="T21" fmla="*/ 6 h 43"/>
                <a:gd name="T22" fmla="*/ 45 w 45"/>
                <a:gd name="T2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43">
                  <a:moveTo>
                    <a:pt x="45" y="0"/>
                  </a:moveTo>
                  <a:cubicBezTo>
                    <a:pt x="29" y="10"/>
                    <a:pt x="29" y="10"/>
                    <a:pt x="29" y="10"/>
                  </a:cubicBezTo>
                  <a:cubicBezTo>
                    <a:pt x="30" y="11"/>
                    <a:pt x="30" y="11"/>
                    <a:pt x="30" y="11"/>
                  </a:cubicBezTo>
                  <a:cubicBezTo>
                    <a:pt x="0" y="42"/>
                    <a:pt x="0" y="42"/>
                    <a:pt x="0" y="42"/>
                  </a:cubicBezTo>
                  <a:cubicBezTo>
                    <a:pt x="1" y="43"/>
                    <a:pt x="3" y="43"/>
                    <a:pt x="4" y="43"/>
                  </a:cubicBezTo>
                  <a:cubicBezTo>
                    <a:pt x="5" y="43"/>
                    <a:pt x="6" y="43"/>
                    <a:pt x="7" y="43"/>
                  </a:cubicBezTo>
                  <a:cubicBezTo>
                    <a:pt x="33" y="15"/>
                    <a:pt x="33" y="15"/>
                    <a:pt x="33" y="15"/>
                  </a:cubicBezTo>
                  <a:cubicBezTo>
                    <a:pt x="44" y="13"/>
                    <a:pt x="44" y="13"/>
                    <a:pt x="44" y="13"/>
                  </a:cubicBezTo>
                  <a:cubicBezTo>
                    <a:pt x="44" y="12"/>
                    <a:pt x="45" y="10"/>
                    <a:pt x="45" y="8"/>
                  </a:cubicBezTo>
                  <a:cubicBezTo>
                    <a:pt x="41" y="9"/>
                    <a:pt x="41" y="9"/>
                    <a:pt x="41" y="9"/>
                  </a:cubicBezTo>
                  <a:cubicBezTo>
                    <a:pt x="45" y="6"/>
                    <a:pt x="45" y="6"/>
                    <a:pt x="45" y="6"/>
                  </a:cubicBezTo>
                  <a:cubicBezTo>
                    <a:pt x="45" y="4"/>
                    <a:pt x="45" y="2"/>
                    <a:pt x="45"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224"/>
            <p:cNvSpPr>
              <a:spLocks noEditPoints="1"/>
            </p:cNvSpPr>
            <p:nvPr/>
          </p:nvSpPr>
          <p:spPr bwMode="auto">
            <a:xfrm rot="4042629">
              <a:off x="791216" y="4946078"/>
              <a:ext cx="124365" cy="112944"/>
            </a:xfrm>
            <a:custGeom>
              <a:avLst/>
              <a:gdLst>
                <a:gd name="T0" fmla="*/ 28 w 83"/>
                <a:gd name="T1" fmla="*/ 2 h 75"/>
                <a:gd name="T2" fmla="*/ 23 w 83"/>
                <a:gd name="T3" fmla="*/ 5 h 75"/>
                <a:gd name="T4" fmla="*/ 3 w 83"/>
                <a:gd name="T5" fmla="*/ 45 h 75"/>
                <a:gd name="T6" fmla="*/ 28 w 83"/>
                <a:gd name="T7" fmla="*/ 2 h 75"/>
                <a:gd name="T8" fmla="*/ 40 w 83"/>
                <a:gd name="T9" fmla="*/ 0 h 75"/>
                <a:gd name="T10" fmla="*/ 35 w 83"/>
                <a:gd name="T11" fmla="*/ 1 h 75"/>
                <a:gd name="T12" fmla="*/ 5 w 83"/>
                <a:gd name="T13" fmla="*/ 51 h 75"/>
                <a:gd name="T14" fmla="*/ 7 w 83"/>
                <a:gd name="T15" fmla="*/ 55 h 75"/>
                <a:gd name="T16" fmla="*/ 40 w 83"/>
                <a:gd name="T17" fmla="*/ 75 h 75"/>
                <a:gd name="T18" fmla="*/ 57 w 83"/>
                <a:gd name="T19" fmla="*/ 71 h 75"/>
                <a:gd name="T20" fmla="*/ 73 w 83"/>
                <a:gd name="T21" fmla="*/ 20 h 75"/>
                <a:gd name="T22" fmla="*/ 40 w 83"/>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75">
                  <a:moveTo>
                    <a:pt x="28" y="2"/>
                  </a:moveTo>
                  <a:cubicBezTo>
                    <a:pt x="26" y="3"/>
                    <a:pt x="24" y="4"/>
                    <a:pt x="23" y="5"/>
                  </a:cubicBezTo>
                  <a:cubicBezTo>
                    <a:pt x="8" y="13"/>
                    <a:pt x="0" y="29"/>
                    <a:pt x="3" y="45"/>
                  </a:cubicBezTo>
                  <a:cubicBezTo>
                    <a:pt x="28" y="2"/>
                    <a:pt x="28" y="2"/>
                    <a:pt x="28" y="2"/>
                  </a:cubicBezTo>
                  <a:moveTo>
                    <a:pt x="40" y="0"/>
                  </a:moveTo>
                  <a:cubicBezTo>
                    <a:pt x="38" y="0"/>
                    <a:pt x="36" y="1"/>
                    <a:pt x="35" y="1"/>
                  </a:cubicBezTo>
                  <a:cubicBezTo>
                    <a:pt x="5" y="51"/>
                    <a:pt x="5" y="51"/>
                    <a:pt x="5" y="51"/>
                  </a:cubicBezTo>
                  <a:cubicBezTo>
                    <a:pt x="6" y="53"/>
                    <a:pt x="6" y="54"/>
                    <a:pt x="7" y="55"/>
                  </a:cubicBezTo>
                  <a:cubicBezTo>
                    <a:pt x="14" y="68"/>
                    <a:pt x="27" y="75"/>
                    <a:pt x="40" y="75"/>
                  </a:cubicBezTo>
                  <a:cubicBezTo>
                    <a:pt x="46" y="75"/>
                    <a:pt x="52" y="74"/>
                    <a:pt x="57" y="71"/>
                  </a:cubicBezTo>
                  <a:cubicBezTo>
                    <a:pt x="76" y="61"/>
                    <a:pt x="83" y="39"/>
                    <a:pt x="73" y="20"/>
                  </a:cubicBezTo>
                  <a:cubicBezTo>
                    <a:pt x="66" y="8"/>
                    <a:pt x="53" y="0"/>
                    <a:pt x="40"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225"/>
            <p:cNvSpPr>
              <a:spLocks/>
            </p:cNvSpPr>
            <p:nvPr/>
          </p:nvSpPr>
          <p:spPr bwMode="auto">
            <a:xfrm rot="4042629">
              <a:off x="832165" y="4927482"/>
              <a:ext cx="48223" cy="74873"/>
            </a:xfrm>
            <a:custGeom>
              <a:avLst/>
              <a:gdLst>
                <a:gd name="T0" fmla="*/ 32 w 32"/>
                <a:gd name="T1" fmla="*/ 0 h 50"/>
                <a:gd name="T2" fmla="*/ 25 w 32"/>
                <a:gd name="T3" fmla="*/ 1 h 50"/>
                <a:gd name="T4" fmla="*/ 0 w 32"/>
                <a:gd name="T5" fmla="*/ 44 h 50"/>
                <a:gd name="T6" fmla="*/ 2 w 32"/>
                <a:gd name="T7" fmla="*/ 50 h 50"/>
                <a:gd name="T8" fmla="*/ 32 w 32"/>
                <a:gd name="T9" fmla="*/ 0 h 50"/>
              </a:gdLst>
              <a:ahLst/>
              <a:cxnLst>
                <a:cxn ang="0">
                  <a:pos x="T0" y="T1"/>
                </a:cxn>
                <a:cxn ang="0">
                  <a:pos x="T2" y="T3"/>
                </a:cxn>
                <a:cxn ang="0">
                  <a:pos x="T4" y="T5"/>
                </a:cxn>
                <a:cxn ang="0">
                  <a:pos x="T6" y="T7"/>
                </a:cxn>
                <a:cxn ang="0">
                  <a:pos x="T8" y="T9"/>
                </a:cxn>
              </a:cxnLst>
              <a:rect l="0" t="0" r="r" b="b"/>
              <a:pathLst>
                <a:path w="32" h="50">
                  <a:moveTo>
                    <a:pt x="32" y="0"/>
                  </a:moveTo>
                  <a:cubicBezTo>
                    <a:pt x="29" y="0"/>
                    <a:pt x="27" y="1"/>
                    <a:pt x="25" y="1"/>
                  </a:cubicBezTo>
                  <a:cubicBezTo>
                    <a:pt x="0" y="44"/>
                    <a:pt x="0" y="44"/>
                    <a:pt x="0" y="44"/>
                  </a:cubicBezTo>
                  <a:cubicBezTo>
                    <a:pt x="1" y="46"/>
                    <a:pt x="1" y="48"/>
                    <a:pt x="2" y="50"/>
                  </a:cubicBezTo>
                  <a:cubicBezTo>
                    <a:pt x="32" y="0"/>
                    <a:pt x="32" y="0"/>
                    <a:pt x="32"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226"/>
            <p:cNvSpPr>
              <a:spLocks/>
            </p:cNvSpPr>
            <p:nvPr/>
          </p:nvSpPr>
          <p:spPr bwMode="auto">
            <a:xfrm rot="4042629">
              <a:off x="871632" y="4570346"/>
              <a:ext cx="88832" cy="78045"/>
            </a:xfrm>
            <a:custGeom>
              <a:avLst/>
              <a:gdLst>
                <a:gd name="T0" fmla="*/ 29 w 59"/>
                <a:gd name="T1" fmla="*/ 0 h 52"/>
                <a:gd name="T2" fmla="*/ 18 w 59"/>
                <a:gd name="T3" fmla="*/ 3 h 52"/>
                <a:gd name="T4" fmla="*/ 7 w 59"/>
                <a:gd name="T5" fmla="*/ 38 h 52"/>
                <a:gd name="T6" fmla="*/ 29 w 59"/>
                <a:gd name="T7" fmla="*/ 52 h 52"/>
                <a:gd name="T8" fmla="*/ 41 w 59"/>
                <a:gd name="T9" fmla="*/ 49 h 52"/>
                <a:gd name="T10" fmla="*/ 52 w 59"/>
                <a:gd name="T11" fmla="*/ 14 h 52"/>
                <a:gd name="T12" fmla="*/ 29 w 59"/>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9" h="52">
                  <a:moveTo>
                    <a:pt x="29" y="0"/>
                  </a:moveTo>
                  <a:cubicBezTo>
                    <a:pt x="25" y="0"/>
                    <a:pt x="21" y="1"/>
                    <a:pt x="18" y="3"/>
                  </a:cubicBezTo>
                  <a:cubicBezTo>
                    <a:pt x="5" y="10"/>
                    <a:pt x="0" y="25"/>
                    <a:pt x="7" y="38"/>
                  </a:cubicBezTo>
                  <a:cubicBezTo>
                    <a:pt x="11" y="47"/>
                    <a:pt x="20" y="52"/>
                    <a:pt x="29" y="52"/>
                  </a:cubicBezTo>
                  <a:cubicBezTo>
                    <a:pt x="33" y="52"/>
                    <a:pt x="38" y="51"/>
                    <a:pt x="41" y="49"/>
                  </a:cubicBezTo>
                  <a:cubicBezTo>
                    <a:pt x="54" y="42"/>
                    <a:pt x="59" y="27"/>
                    <a:pt x="52" y="14"/>
                  </a:cubicBezTo>
                  <a:cubicBezTo>
                    <a:pt x="48" y="5"/>
                    <a:pt x="39" y="0"/>
                    <a:pt x="29"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227"/>
            <p:cNvSpPr>
              <a:spLocks/>
            </p:cNvSpPr>
            <p:nvPr/>
          </p:nvSpPr>
          <p:spPr bwMode="auto">
            <a:xfrm rot="4042629">
              <a:off x="1766361" y="4809117"/>
              <a:ext cx="183375" cy="159263"/>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3" y="96"/>
                    <a:pt x="42" y="106"/>
                    <a:pt x="61" y="106"/>
                  </a:cubicBezTo>
                  <a:cubicBezTo>
                    <a:pt x="69" y="106"/>
                    <a:pt x="78" y="104"/>
                    <a:pt x="86" y="100"/>
                  </a:cubicBezTo>
                  <a:cubicBezTo>
                    <a:pt x="112" y="87"/>
                    <a:pt x="122" y="54"/>
                    <a:pt x="108" y="28"/>
                  </a:cubicBezTo>
                  <a:cubicBezTo>
                    <a:pt x="99" y="10"/>
                    <a:pt x="80" y="0"/>
                    <a:pt x="61" y="0"/>
                  </a:cubicBezTo>
                </a:path>
              </a:pathLst>
            </a:custGeom>
            <a:solidFill>
              <a:schemeClr val="tx1">
                <a:alpha val="1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228"/>
            <p:cNvSpPr>
              <a:spLocks noEditPoints="1"/>
            </p:cNvSpPr>
            <p:nvPr/>
          </p:nvSpPr>
          <p:spPr bwMode="auto">
            <a:xfrm rot="4042629">
              <a:off x="1290539" y="5104436"/>
              <a:ext cx="139593" cy="124365"/>
            </a:xfrm>
            <a:custGeom>
              <a:avLst/>
              <a:gdLst>
                <a:gd name="T0" fmla="*/ 63 w 93"/>
                <a:gd name="T1" fmla="*/ 79 h 83"/>
                <a:gd name="T2" fmla="*/ 41 w 93"/>
                <a:gd name="T3" fmla="*/ 82 h 83"/>
                <a:gd name="T4" fmla="*/ 47 w 93"/>
                <a:gd name="T5" fmla="*/ 83 h 83"/>
                <a:gd name="T6" fmla="*/ 63 w 93"/>
                <a:gd name="T7" fmla="*/ 79 h 83"/>
                <a:gd name="T8" fmla="*/ 47 w 93"/>
                <a:gd name="T9" fmla="*/ 0 h 83"/>
                <a:gd name="T10" fmla="*/ 28 w 93"/>
                <a:gd name="T11" fmla="*/ 5 h 83"/>
                <a:gd name="T12" fmla="*/ 10 w 93"/>
                <a:gd name="T13" fmla="*/ 60 h 83"/>
                <a:gd name="T14" fmla="*/ 29 w 93"/>
                <a:gd name="T15" fmla="*/ 78 h 83"/>
                <a:gd name="T16" fmla="*/ 73 w 93"/>
                <a:gd name="T17" fmla="*/ 73 h 83"/>
                <a:gd name="T18" fmla="*/ 84 w 93"/>
                <a:gd name="T19" fmla="*/ 22 h 83"/>
                <a:gd name="T20" fmla="*/ 47 w 93"/>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83">
                  <a:moveTo>
                    <a:pt x="63" y="79"/>
                  </a:moveTo>
                  <a:cubicBezTo>
                    <a:pt x="41" y="82"/>
                    <a:pt x="41" y="82"/>
                    <a:pt x="41" y="82"/>
                  </a:cubicBezTo>
                  <a:cubicBezTo>
                    <a:pt x="43" y="82"/>
                    <a:pt x="45" y="83"/>
                    <a:pt x="47" y="83"/>
                  </a:cubicBezTo>
                  <a:cubicBezTo>
                    <a:pt x="52" y="83"/>
                    <a:pt x="58" y="82"/>
                    <a:pt x="63" y="79"/>
                  </a:cubicBezTo>
                  <a:moveTo>
                    <a:pt x="47" y="0"/>
                  </a:moveTo>
                  <a:cubicBezTo>
                    <a:pt x="40" y="0"/>
                    <a:pt x="34" y="1"/>
                    <a:pt x="28" y="5"/>
                  </a:cubicBezTo>
                  <a:cubicBezTo>
                    <a:pt x="8" y="15"/>
                    <a:pt x="0" y="40"/>
                    <a:pt x="10" y="60"/>
                  </a:cubicBezTo>
                  <a:cubicBezTo>
                    <a:pt x="15" y="69"/>
                    <a:pt x="21" y="75"/>
                    <a:pt x="29" y="78"/>
                  </a:cubicBezTo>
                  <a:cubicBezTo>
                    <a:pt x="73" y="73"/>
                    <a:pt x="73" y="73"/>
                    <a:pt x="73" y="73"/>
                  </a:cubicBezTo>
                  <a:cubicBezTo>
                    <a:pt x="88" y="61"/>
                    <a:pt x="93" y="40"/>
                    <a:pt x="84" y="22"/>
                  </a:cubicBezTo>
                  <a:cubicBezTo>
                    <a:pt x="76" y="8"/>
                    <a:pt x="62" y="0"/>
                    <a:pt x="4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229"/>
            <p:cNvSpPr>
              <a:spLocks/>
            </p:cNvSpPr>
            <p:nvPr/>
          </p:nvSpPr>
          <p:spPr bwMode="auto">
            <a:xfrm rot="4042629">
              <a:off x="1280242" y="5186828"/>
              <a:ext cx="65989" cy="13959"/>
            </a:xfrm>
            <a:custGeom>
              <a:avLst/>
              <a:gdLst>
                <a:gd name="T0" fmla="*/ 44 w 44"/>
                <a:gd name="T1" fmla="*/ 0 h 9"/>
                <a:gd name="T2" fmla="*/ 0 w 44"/>
                <a:gd name="T3" fmla="*/ 5 h 9"/>
                <a:gd name="T4" fmla="*/ 12 w 44"/>
                <a:gd name="T5" fmla="*/ 9 h 9"/>
                <a:gd name="T6" fmla="*/ 34 w 44"/>
                <a:gd name="T7" fmla="*/ 6 h 9"/>
                <a:gd name="T8" fmla="*/ 37 w 44"/>
                <a:gd name="T9" fmla="*/ 5 h 9"/>
                <a:gd name="T10" fmla="*/ 44 w 44"/>
                <a:gd name="T11" fmla="*/ 0 h 9"/>
              </a:gdLst>
              <a:ahLst/>
              <a:cxnLst>
                <a:cxn ang="0">
                  <a:pos x="T0" y="T1"/>
                </a:cxn>
                <a:cxn ang="0">
                  <a:pos x="T2" y="T3"/>
                </a:cxn>
                <a:cxn ang="0">
                  <a:pos x="T4" y="T5"/>
                </a:cxn>
                <a:cxn ang="0">
                  <a:pos x="T6" y="T7"/>
                </a:cxn>
                <a:cxn ang="0">
                  <a:pos x="T8" y="T9"/>
                </a:cxn>
                <a:cxn ang="0">
                  <a:pos x="T10" y="T11"/>
                </a:cxn>
              </a:cxnLst>
              <a:rect l="0" t="0" r="r" b="b"/>
              <a:pathLst>
                <a:path w="44" h="9">
                  <a:moveTo>
                    <a:pt x="44" y="0"/>
                  </a:moveTo>
                  <a:cubicBezTo>
                    <a:pt x="0" y="5"/>
                    <a:pt x="0" y="5"/>
                    <a:pt x="0" y="5"/>
                  </a:cubicBezTo>
                  <a:cubicBezTo>
                    <a:pt x="4" y="7"/>
                    <a:pt x="8" y="8"/>
                    <a:pt x="12" y="9"/>
                  </a:cubicBezTo>
                  <a:cubicBezTo>
                    <a:pt x="34" y="6"/>
                    <a:pt x="34" y="6"/>
                    <a:pt x="34" y="6"/>
                  </a:cubicBezTo>
                  <a:cubicBezTo>
                    <a:pt x="35" y="6"/>
                    <a:pt x="36" y="5"/>
                    <a:pt x="37" y="5"/>
                  </a:cubicBezTo>
                  <a:cubicBezTo>
                    <a:pt x="40" y="3"/>
                    <a:pt x="42" y="2"/>
                    <a:pt x="44"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230"/>
            <p:cNvSpPr>
              <a:spLocks/>
            </p:cNvSpPr>
            <p:nvPr/>
          </p:nvSpPr>
          <p:spPr bwMode="auto">
            <a:xfrm rot="4042629">
              <a:off x="1945476" y="5542073"/>
              <a:ext cx="88198" cy="76776"/>
            </a:xfrm>
            <a:custGeom>
              <a:avLst/>
              <a:gdLst>
                <a:gd name="T0" fmla="*/ 30 w 59"/>
                <a:gd name="T1" fmla="*/ 0 h 51"/>
                <a:gd name="T2" fmla="*/ 18 w 59"/>
                <a:gd name="T3" fmla="*/ 3 h 51"/>
                <a:gd name="T4" fmla="*/ 7 w 59"/>
                <a:gd name="T5" fmla="*/ 38 h 51"/>
                <a:gd name="T6" fmla="*/ 30 w 59"/>
                <a:gd name="T7" fmla="*/ 51 h 51"/>
                <a:gd name="T8" fmla="*/ 42 w 59"/>
                <a:gd name="T9" fmla="*/ 48 h 51"/>
                <a:gd name="T10" fmla="*/ 52 w 59"/>
                <a:gd name="T11" fmla="*/ 14 h 51"/>
                <a:gd name="T12" fmla="*/ 30 w 5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9" h="51">
                  <a:moveTo>
                    <a:pt x="30" y="0"/>
                  </a:moveTo>
                  <a:cubicBezTo>
                    <a:pt x="26" y="0"/>
                    <a:pt x="22" y="1"/>
                    <a:pt x="18" y="3"/>
                  </a:cubicBezTo>
                  <a:cubicBezTo>
                    <a:pt x="5" y="10"/>
                    <a:pt x="0" y="25"/>
                    <a:pt x="7" y="38"/>
                  </a:cubicBezTo>
                  <a:cubicBezTo>
                    <a:pt x="12" y="46"/>
                    <a:pt x="20" y="51"/>
                    <a:pt x="30" y="51"/>
                  </a:cubicBezTo>
                  <a:cubicBezTo>
                    <a:pt x="34" y="51"/>
                    <a:pt x="38" y="50"/>
                    <a:pt x="42" y="48"/>
                  </a:cubicBezTo>
                  <a:cubicBezTo>
                    <a:pt x="54" y="42"/>
                    <a:pt x="59" y="26"/>
                    <a:pt x="52" y="14"/>
                  </a:cubicBezTo>
                  <a:cubicBezTo>
                    <a:pt x="48" y="5"/>
                    <a:pt x="39" y="0"/>
                    <a:pt x="30"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231"/>
            <p:cNvSpPr>
              <a:spLocks/>
            </p:cNvSpPr>
            <p:nvPr/>
          </p:nvSpPr>
          <p:spPr bwMode="auto">
            <a:xfrm rot="4042629">
              <a:off x="2882886" y="6237793"/>
              <a:ext cx="86929" cy="76776"/>
            </a:xfrm>
            <a:custGeom>
              <a:avLst/>
              <a:gdLst>
                <a:gd name="T0" fmla="*/ 29 w 58"/>
                <a:gd name="T1" fmla="*/ 0 h 51"/>
                <a:gd name="T2" fmla="*/ 17 w 58"/>
                <a:gd name="T3" fmla="*/ 3 h 51"/>
                <a:gd name="T4" fmla="*/ 6 w 58"/>
                <a:gd name="T5" fmla="*/ 37 h 51"/>
                <a:gd name="T6" fmla="*/ 29 w 58"/>
                <a:gd name="T7" fmla="*/ 51 h 51"/>
                <a:gd name="T8" fmla="*/ 41 w 58"/>
                <a:gd name="T9" fmla="*/ 48 h 51"/>
                <a:gd name="T10" fmla="*/ 52 w 58"/>
                <a:gd name="T11" fmla="*/ 13 h 51"/>
                <a:gd name="T12" fmla="*/ 29 w 58"/>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8" h="51">
                  <a:moveTo>
                    <a:pt x="29" y="0"/>
                  </a:moveTo>
                  <a:cubicBezTo>
                    <a:pt x="25" y="0"/>
                    <a:pt x="21" y="1"/>
                    <a:pt x="17" y="3"/>
                  </a:cubicBezTo>
                  <a:cubicBezTo>
                    <a:pt x="5" y="9"/>
                    <a:pt x="0" y="25"/>
                    <a:pt x="6" y="37"/>
                  </a:cubicBezTo>
                  <a:cubicBezTo>
                    <a:pt x="11" y="46"/>
                    <a:pt x="20" y="51"/>
                    <a:pt x="29" y="51"/>
                  </a:cubicBezTo>
                  <a:cubicBezTo>
                    <a:pt x="33" y="51"/>
                    <a:pt x="37" y="50"/>
                    <a:pt x="41" y="48"/>
                  </a:cubicBezTo>
                  <a:cubicBezTo>
                    <a:pt x="53" y="41"/>
                    <a:pt x="58" y="26"/>
                    <a:pt x="52" y="13"/>
                  </a:cubicBezTo>
                  <a:cubicBezTo>
                    <a:pt x="47" y="5"/>
                    <a:pt x="38" y="0"/>
                    <a:pt x="29" y="0"/>
                  </a:cubicBezTo>
                </a:path>
              </a:pathLst>
            </a:custGeom>
            <a:solidFill>
              <a:schemeClr val="tx1">
                <a:alpha val="5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232"/>
            <p:cNvSpPr>
              <a:spLocks/>
            </p:cNvSpPr>
            <p:nvPr/>
          </p:nvSpPr>
          <p:spPr bwMode="auto">
            <a:xfrm rot="4042629">
              <a:off x="1167462" y="5479441"/>
              <a:ext cx="127538" cy="112309"/>
            </a:xfrm>
            <a:custGeom>
              <a:avLst/>
              <a:gdLst>
                <a:gd name="T0" fmla="*/ 43 w 85"/>
                <a:gd name="T1" fmla="*/ 0 h 75"/>
                <a:gd name="T2" fmla="*/ 25 w 85"/>
                <a:gd name="T3" fmla="*/ 5 h 75"/>
                <a:gd name="T4" fmla="*/ 10 w 85"/>
                <a:gd name="T5" fmla="*/ 55 h 75"/>
                <a:gd name="T6" fmla="*/ 43 w 85"/>
                <a:gd name="T7" fmla="*/ 75 h 75"/>
                <a:gd name="T8" fmla="*/ 60 w 85"/>
                <a:gd name="T9" fmla="*/ 71 h 75"/>
                <a:gd name="T10" fmla="*/ 76 w 85"/>
                <a:gd name="T11" fmla="*/ 20 h 75"/>
                <a:gd name="T12" fmla="*/ 43 w 85"/>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85" h="75">
                  <a:moveTo>
                    <a:pt x="43" y="0"/>
                  </a:moveTo>
                  <a:cubicBezTo>
                    <a:pt x="37" y="0"/>
                    <a:pt x="31" y="2"/>
                    <a:pt x="25" y="5"/>
                  </a:cubicBezTo>
                  <a:cubicBezTo>
                    <a:pt x="7" y="14"/>
                    <a:pt x="0" y="37"/>
                    <a:pt x="10" y="55"/>
                  </a:cubicBezTo>
                  <a:cubicBezTo>
                    <a:pt x="16" y="68"/>
                    <a:pt x="29" y="75"/>
                    <a:pt x="43" y="75"/>
                  </a:cubicBezTo>
                  <a:cubicBezTo>
                    <a:pt x="49" y="75"/>
                    <a:pt x="55" y="74"/>
                    <a:pt x="60" y="71"/>
                  </a:cubicBezTo>
                  <a:cubicBezTo>
                    <a:pt x="78" y="61"/>
                    <a:pt x="85" y="38"/>
                    <a:pt x="76" y="20"/>
                  </a:cubicBezTo>
                  <a:cubicBezTo>
                    <a:pt x="69" y="7"/>
                    <a:pt x="56" y="0"/>
                    <a:pt x="43"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233"/>
            <p:cNvSpPr>
              <a:spLocks/>
            </p:cNvSpPr>
            <p:nvPr/>
          </p:nvSpPr>
          <p:spPr bwMode="auto">
            <a:xfrm rot="4042629">
              <a:off x="1929156" y="6111964"/>
              <a:ext cx="127538" cy="111040"/>
            </a:xfrm>
            <a:custGeom>
              <a:avLst/>
              <a:gdLst>
                <a:gd name="T0" fmla="*/ 42 w 85"/>
                <a:gd name="T1" fmla="*/ 0 h 74"/>
                <a:gd name="T2" fmla="*/ 25 w 85"/>
                <a:gd name="T3" fmla="*/ 4 h 74"/>
                <a:gd name="T4" fmla="*/ 9 w 85"/>
                <a:gd name="T5" fmla="*/ 54 h 74"/>
                <a:gd name="T6" fmla="*/ 42 w 85"/>
                <a:gd name="T7" fmla="*/ 74 h 74"/>
                <a:gd name="T8" fmla="*/ 60 w 85"/>
                <a:gd name="T9" fmla="*/ 70 h 74"/>
                <a:gd name="T10" fmla="*/ 75 w 85"/>
                <a:gd name="T11" fmla="*/ 20 h 74"/>
                <a:gd name="T12" fmla="*/ 42 w 85"/>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85" h="74">
                  <a:moveTo>
                    <a:pt x="42" y="0"/>
                  </a:moveTo>
                  <a:cubicBezTo>
                    <a:pt x="36" y="0"/>
                    <a:pt x="30" y="1"/>
                    <a:pt x="25" y="4"/>
                  </a:cubicBezTo>
                  <a:cubicBezTo>
                    <a:pt x="7" y="14"/>
                    <a:pt x="0" y="36"/>
                    <a:pt x="9" y="54"/>
                  </a:cubicBezTo>
                  <a:cubicBezTo>
                    <a:pt x="16" y="67"/>
                    <a:pt x="29" y="74"/>
                    <a:pt x="42" y="74"/>
                  </a:cubicBezTo>
                  <a:cubicBezTo>
                    <a:pt x="48" y="74"/>
                    <a:pt x="54" y="73"/>
                    <a:pt x="60" y="70"/>
                  </a:cubicBezTo>
                  <a:cubicBezTo>
                    <a:pt x="78" y="60"/>
                    <a:pt x="85" y="38"/>
                    <a:pt x="75" y="20"/>
                  </a:cubicBezTo>
                  <a:cubicBezTo>
                    <a:pt x="69" y="7"/>
                    <a:pt x="56" y="0"/>
                    <a:pt x="42" y="0"/>
                  </a:cubicBezTo>
                </a:path>
              </a:pathLst>
            </a:custGeom>
            <a:solidFill>
              <a:schemeClr val="tx1">
                <a:alpha val="5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234"/>
            <p:cNvSpPr>
              <a:spLocks/>
            </p:cNvSpPr>
            <p:nvPr/>
          </p:nvSpPr>
          <p:spPr bwMode="auto">
            <a:xfrm rot="4042629">
              <a:off x="2489934" y="6373892"/>
              <a:ext cx="127538" cy="111040"/>
            </a:xfrm>
            <a:custGeom>
              <a:avLst/>
              <a:gdLst>
                <a:gd name="T0" fmla="*/ 42 w 85"/>
                <a:gd name="T1" fmla="*/ 0 h 74"/>
                <a:gd name="T2" fmla="*/ 25 w 85"/>
                <a:gd name="T3" fmla="*/ 4 h 74"/>
                <a:gd name="T4" fmla="*/ 9 w 85"/>
                <a:gd name="T5" fmla="*/ 54 h 74"/>
                <a:gd name="T6" fmla="*/ 43 w 85"/>
                <a:gd name="T7" fmla="*/ 74 h 74"/>
                <a:gd name="T8" fmla="*/ 60 w 85"/>
                <a:gd name="T9" fmla="*/ 70 h 74"/>
                <a:gd name="T10" fmla="*/ 76 w 85"/>
                <a:gd name="T11" fmla="*/ 20 h 74"/>
                <a:gd name="T12" fmla="*/ 42 w 85"/>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85" h="74">
                  <a:moveTo>
                    <a:pt x="42" y="0"/>
                  </a:moveTo>
                  <a:cubicBezTo>
                    <a:pt x="37" y="0"/>
                    <a:pt x="31" y="1"/>
                    <a:pt x="25" y="4"/>
                  </a:cubicBezTo>
                  <a:cubicBezTo>
                    <a:pt x="7" y="14"/>
                    <a:pt x="0" y="36"/>
                    <a:pt x="9" y="54"/>
                  </a:cubicBezTo>
                  <a:cubicBezTo>
                    <a:pt x="16" y="67"/>
                    <a:pt x="29" y="74"/>
                    <a:pt x="43" y="74"/>
                  </a:cubicBezTo>
                  <a:cubicBezTo>
                    <a:pt x="48" y="74"/>
                    <a:pt x="54" y="73"/>
                    <a:pt x="60" y="70"/>
                  </a:cubicBezTo>
                  <a:cubicBezTo>
                    <a:pt x="78" y="60"/>
                    <a:pt x="85" y="38"/>
                    <a:pt x="76" y="20"/>
                  </a:cubicBezTo>
                  <a:cubicBezTo>
                    <a:pt x="69" y="7"/>
                    <a:pt x="56" y="0"/>
                    <a:pt x="42" y="0"/>
                  </a:cubicBezTo>
                </a:path>
              </a:pathLst>
            </a:custGeom>
            <a:solidFill>
              <a:schemeClr val="tx1">
                <a:alpha val="5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235"/>
            <p:cNvSpPr>
              <a:spLocks/>
            </p:cNvSpPr>
            <p:nvPr/>
          </p:nvSpPr>
          <p:spPr bwMode="auto">
            <a:xfrm rot="4042629">
              <a:off x="2846698" y="6780062"/>
              <a:ext cx="79315" cy="70431"/>
            </a:xfrm>
            <a:custGeom>
              <a:avLst/>
              <a:gdLst>
                <a:gd name="T0" fmla="*/ 26 w 53"/>
                <a:gd name="T1" fmla="*/ 0 h 47"/>
                <a:gd name="T2" fmla="*/ 15 w 53"/>
                <a:gd name="T3" fmla="*/ 3 h 47"/>
                <a:gd name="T4" fmla="*/ 6 w 53"/>
                <a:gd name="T5" fmla="*/ 34 h 47"/>
                <a:gd name="T6" fmla="*/ 26 w 53"/>
                <a:gd name="T7" fmla="*/ 47 h 47"/>
                <a:gd name="T8" fmla="*/ 37 w 53"/>
                <a:gd name="T9" fmla="*/ 44 h 47"/>
                <a:gd name="T10" fmla="*/ 47 w 53"/>
                <a:gd name="T11" fmla="*/ 13 h 47"/>
                <a:gd name="T12" fmla="*/ 26 w 53"/>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53" h="47">
                  <a:moveTo>
                    <a:pt x="26" y="0"/>
                  </a:moveTo>
                  <a:cubicBezTo>
                    <a:pt x="23" y="0"/>
                    <a:pt x="19" y="1"/>
                    <a:pt x="15" y="3"/>
                  </a:cubicBezTo>
                  <a:cubicBezTo>
                    <a:pt x="4" y="9"/>
                    <a:pt x="0" y="23"/>
                    <a:pt x="6" y="34"/>
                  </a:cubicBezTo>
                  <a:cubicBezTo>
                    <a:pt x="10" y="42"/>
                    <a:pt x="18" y="47"/>
                    <a:pt x="26" y="47"/>
                  </a:cubicBezTo>
                  <a:cubicBezTo>
                    <a:pt x="30" y="47"/>
                    <a:pt x="34" y="46"/>
                    <a:pt x="37" y="44"/>
                  </a:cubicBezTo>
                  <a:cubicBezTo>
                    <a:pt x="49" y="38"/>
                    <a:pt x="53" y="24"/>
                    <a:pt x="47" y="13"/>
                  </a:cubicBezTo>
                  <a:cubicBezTo>
                    <a:pt x="43" y="5"/>
                    <a:pt x="35" y="0"/>
                    <a:pt x="26" y="0"/>
                  </a:cubicBezTo>
                </a:path>
              </a:pathLst>
            </a:custGeom>
            <a:solidFill>
              <a:schemeClr val="tx1">
                <a:alpha val="52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236"/>
            <p:cNvSpPr>
              <a:spLocks/>
            </p:cNvSpPr>
            <p:nvPr/>
          </p:nvSpPr>
          <p:spPr bwMode="auto">
            <a:xfrm rot="4042629">
              <a:off x="339816" y="4702501"/>
              <a:ext cx="79315" cy="69162"/>
            </a:xfrm>
            <a:custGeom>
              <a:avLst/>
              <a:gdLst>
                <a:gd name="T0" fmla="*/ 26 w 53"/>
                <a:gd name="T1" fmla="*/ 0 h 46"/>
                <a:gd name="T2" fmla="*/ 15 w 53"/>
                <a:gd name="T3" fmla="*/ 2 h 46"/>
                <a:gd name="T4" fmla="*/ 6 w 53"/>
                <a:gd name="T5" fmla="*/ 34 h 46"/>
                <a:gd name="T6" fmla="*/ 26 w 53"/>
                <a:gd name="T7" fmla="*/ 46 h 46"/>
                <a:gd name="T8" fmla="*/ 37 w 53"/>
                <a:gd name="T9" fmla="*/ 44 h 46"/>
                <a:gd name="T10" fmla="*/ 47 w 53"/>
                <a:gd name="T11" fmla="*/ 12 h 46"/>
                <a:gd name="T12" fmla="*/ 26 w 53"/>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53" h="46">
                  <a:moveTo>
                    <a:pt x="26" y="0"/>
                  </a:moveTo>
                  <a:cubicBezTo>
                    <a:pt x="23" y="0"/>
                    <a:pt x="19" y="1"/>
                    <a:pt x="15" y="2"/>
                  </a:cubicBezTo>
                  <a:cubicBezTo>
                    <a:pt x="4" y="8"/>
                    <a:pt x="0" y="23"/>
                    <a:pt x="6" y="34"/>
                  </a:cubicBezTo>
                  <a:cubicBezTo>
                    <a:pt x="10" y="42"/>
                    <a:pt x="18" y="46"/>
                    <a:pt x="26" y="46"/>
                  </a:cubicBezTo>
                  <a:cubicBezTo>
                    <a:pt x="30" y="46"/>
                    <a:pt x="34" y="46"/>
                    <a:pt x="37" y="44"/>
                  </a:cubicBezTo>
                  <a:cubicBezTo>
                    <a:pt x="49" y="38"/>
                    <a:pt x="53" y="24"/>
                    <a:pt x="47" y="12"/>
                  </a:cubicBezTo>
                  <a:cubicBezTo>
                    <a:pt x="43" y="4"/>
                    <a:pt x="35" y="0"/>
                    <a:pt x="2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78" name="文本框 77"/>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01</a:t>
            </a:r>
            <a:endParaRPr lang="zh-CN" altLang="en-US" sz="6000" dirty="0">
              <a:solidFill>
                <a:schemeClr val="tx1"/>
              </a:solidFill>
              <a:latin typeface="+mn-lt"/>
            </a:endParaRPr>
          </a:p>
        </p:txBody>
      </p:sp>
      <p:cxnSp>
        <p:nvCxnSpPr>
          <p:cNvPr id="79" name="直接连接符 78"/>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06" name="Freeform 189"/>
          <p:cNvSpPr>
            <a:spLocks noEditPoints="1"/>
          </p:cNvSpPr>
          <p:nvPr/>
        </p:nvSpPr>
        <p:spPr bwMode="auto">
          <a:xfrm rot="4042629">
            <a:off x="-2062425" y="3633050"/>
            <a:ext cx="6723315" cy="5178907"/>
          </a:xfrm>
          <a:custGeom>
            <a:avLst/>
            <a:gdLst>
              <a:gd name="T0" fmla="*/ 627 w 4483"/>
              <a:gd name="T1" fmla="*/ 2894 h 3452"/>
              <a:gd name="T2" fmla="*/ 648 w 4483"/>
              <a:gd name="T3" fmla="*/ 2821 h 3452"/>
              <a:gd name="T4" fmla="*/ 1427 w 4483"/>
              <a:gd name="T5" fmla="*/ 2541 h 3452"/>
              <a:gd name="T6" fmla="*/ 1421 w 4483"/>
              <a:gd name="T7" fmla="*/ 2539 h 3452"/>
              <a:gd name="T8" fmla="*/ 1128 w 4483"/>
              <a:gd name="T9" fmla="*/ 2310 h 3452"/>
              <a:gd name="T10" fmla="*/ 1090 w 4483"/>
              <a:gd name="T11" fmla="*/ 2308 h 3452"/>
              <a:gd name="T12" fmla="*/ 811 w 4483"/>
              <a:gd name="T13" fmla="*/ 2269 h 3452"/>
              <a:gd name="T14" fmla="*/ 1090 w 4483"/>
              <a:gd name="T15" fmla="*/ 2303 h 3452"/>
              <a:gd name="T16" fmla="*/ 2425 w 4483"/>
              <a:gd name="T17" fmla="*/ 2079 h 3452"/>
              <a:gd name="T18" fmla="*/ 439 w 4483"/>
              <a:gd name="T19" fmla="*/ 2323 h 3452"/>
              <a:gd name="T20" fmla="*/ 777 w 4483"/>
              <a:gd name="T21" fmla="*/ 2241 h 3452"/>
              <a:gd name="T22" fmla="*/ 1362 w 4483"/>
              <a:gd name="T23" fmla="*/ 2145 h 3452"/>
              <a:gd name="T24" fmla="*/ 1378 w 4483"/>
              <a:gd name="T25" fmla="*/ 2110 h 3452"/>
              <a:gd name="T26" fmla="*/ 1383 w 4483"/>
              <a:gd name="T27" fmla="*/ 2009 h 3452"/>
              <a:gd name="T28" fmla="*/ 1057 w 4483"/>
              <a:gd name="T29" fmla="*/ 2077 h 3452"/>
              <a:gd name="T30" fmla="*/ 1114 w 4483"/>
              <a:gd name="T31" fmla="*/ 2038 h 3452"/>
              <a:gd name="T32" fmla="*/ 696 w 4483"/>
              <a:gd name="T33" fmla="*/ 2034 h 3452"/>
              <a:gd name="T34" fmla="*/ 1035 w 4483"/>
              <a:gd name="T35" fmla="*/ 2009 h 3452"/>
              <a:gd name="T36" fmla="*/ 2420 w 4483"/>
              <a:gd name="T37" fmla="*/ 2077 h 3452"/>
              <a:gd name="T38" fmla="*/ 806 w 4483"/>
              <a:gd name="T39" fmla="*/ 1888 h 3452"/>
              <a:gd name="T40" fmla="*/ 1175 w 4483"/>
              <a:gd name="T41" fmla="*/ 1986 h 3452"/>
              <a:gd name="T42" fmla="*/ 2498 w 4483"/>
              <a:gd name="T43" fmla="*/ 1653 h 3452"/>
              <a:gd name="T44" fmla="*/ 2027 w 4483"/>
              <a:gd name="T45" fmla="*/ 1747 h 3452"/>
              <a:gd name="T46" fmla="*/ 2480 w 4483"/>
              <a:gd name="T47" fmla="*/ 1594 h 3452"/>
              <a:gd name="T48" fmla="*/ 2014 w 4483"/>
              <a:gd name="T49" fmla="*/ 1848 h 3452"/>
              <a:gd name="T50" fmla="*/ 2023 w 4483"/>
              <a:gd name="T51" fmla="*/ 1744 h 3452"/>
              <a:gd name="T52" fmla="*/ 1546 w 4483"/>
              <a:gd name="T53" fmla="*/ 1543 h 3452"/>
              <a:gd name="T54" fmla="*/ 3818 w 4483"/>
              <a:gd name="T55" fmla="*/ 1426 h 3452"/>
              <a:gd name="T56" fmla="*/ 3138 w 4483"/>
              <a:gd name="T57" fmla="*/ 1257 h 3452"/>
              <a:gd name="T58" fmla="*/ 3133 w 4483"/>
              <a:gd name="T59" fmla="*/ 1254 h 3452"/>
              <a:gd name="T60" fmla="*/ 2958 w 4483"/>
              <a:gd name="T61" fmla="*/ 1184 h 3452"/>
              <a:gd name="T62" fmla="*/ 3363 w 4483"/>
              <a:gd name="T63" fmla="*/ 1142 h 3452"/>
              <a:gd name="T64" fmla="*/ 2483 w 4483"/>
              <a:gd name="T65" fmla="*/ 1049 h 3452"/>
              <a:gd name="T66" fmla="*/ 3844 w 4483"/>
              <a:gd name="T67" fmla="*/ 1298 h 3452"/>
              <a:gd name="T68" fmla="*/ 3849 w 4483"/>
              <a:gd name="T69" fmla="*/ 1300 h 3452"/>
              <a:gd name="T70" fmla="*/ 2094 w 4483"/>
              <a:gd name="T71" fmla="*/ 1376 h 3452"/>
              <a:gd name="T72" fmla="*/ 3134 w 4483"/>
              <a:gd name="T73" fmla="*/ 971 h 3452"/>
              <a:gd name="T74" fmla="*/ 3631 w 4483"/>
              <a:gd name="T75" fmla="*/ 1218 h 3452"/>
              <a:gd name="T76" fmla="*/ 3108 w 4483"/>
              <a:gd name="T77" fmla="*/ 1233 h 3452"/>
              <a:gd name="T78" fmla="*/ 3151 w 4483"/>
              <a:gd name="T79" fmla="*/ 926 h 3452"/>
              <a:gd name="T80" fmla="*/ 3085 w 4483"/>
              <a:gd name="T81" fmla="*/ 1182 h 3452"/>
              <a:gd name="T82" fmla="*/ 3095 w 4483"/>
              <a:gd name="T83" fmla="*/ 1007 h 3452"/>
              <a:gd name="T84" fmla="*/ 3151 w 4483"/>
              <a:gd name="T85" fmla="*/ 926 h 3452"/>
              <a:gd name="T86" fmla="*/ 2707 w 4483"/>
              <a:gd name="T87" fmla="*/ 633 h 3452"/>
              <a:gd name="T88" fmla="*/ 3259 w 4483"/>
              <a:gd name="T89" fmla="*/ 661 h 3452"/>
              <a:gd name="T90" fmla="*/ 3494 w 4483"/>
              <a:gd name="T91" fmla="*/ 814 h 3452"/>
              <a:gd name="T92" fmla="*/ 3750 w 4483"/>
              <a:gd name="T93" fmla="*/ 596 h 3452"/>
              <a:gd name="T94" fmla="*/ 2533 w 4483"/>
              <a:gd name="T95" fmla="*/ 949 h 3452"/>
              <a:gd name="T96" fmla="*/ 1442 w 4483"/>
              <a:gd name="T97" fmla="*/ 1526 h 3452"/>
              <a:gd name="T98" fmla="*/ 774 w 4483"/>
              <a:gd name="T99" fmla="*/ 1874 h 3452"/>
              <a:gd name="T100" fmla="*/ 689 w 4483"/>
              <a:gd name="T101" fmla="*/ 2034 h 3452"/>
              <a:gd name="T102" fmla="*/ 408 w 4483"/>
              <a:gd name="T103" fmla="*/ 2374 h 3452"/>
              <a:gd name="T104" fmla="*/ 783 w 4483"/>
              <a:gd name="T105" fmla="*/ 2256 h 3452"/>
              <a:gd name="T106" fmla="*/ 684 w 4483"/>
              <a:gd name="T107" fmla="*/ 2649 h 3452"/>
              <a:gd name="T108" fmla="*/ 463 w 4483"/>
              <a:gd name="T109" fmla="*/ 2817 h 3452"/>
              <a:gd name="T110" fmla="*/ 1010 w 4483"/>
              <a:gd name="T111" fmla="*/ 2821 h 3452"/>
              <a:gd name="T112" fmla="*/ 3261 w 4483"/>
              <a:gd name="T113" fmla="*/ 1895 h 3452"/>
              <a:gd name="T114" fmla="*/ 4265 w 4483"/>
              <a:gd name="T115" fmla="*/ 1101 h 3452"/>
              <a:gd name="T116" fmla="*/ 3942 w 4483"/>
              <a:gd name="T117" fmla="*/ 975 h 3452"/>
              <a:gd name="T118" fmla="*/ 4053 w 4483"/>
              <a:gd name="T119" fmla="*/ 699 h 3452"/>
              <a:gd name="T120" fmla="*/ 3817 w 4483"/>
              <a:gd name="T121" fmla="*/ 610 h 3452"/>
              <a:gd name="T122" fmla="*/ 3889 w 4483"/>
              <a:gd name="T123" fmla="*/ 385 h 3452"/>
              <a:gd name="T124" fmla="*/ 3549 w 4483"/>
              <a:gd name="T125" fmla="*/ 177 h 3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83" h="3452">
                <a:moveTo>
                  <a:pt x="579" y="2405"/>
                </a:moveTo>
                <a:cubicBezTo>
                  <a:pt x="365" y="2630"/>
                  <a:pt x="365" y="2630"/>
                  <a:pt x="365" y="2630"/>
                </a:cubicBezTo>
                <a:cubicBezTo>
                  <a:pt x="367" y="2635"/>
                  <a:pt x="367" y="2635"/>
                  <a:pt x="367" y="2635"/>
                </a:cubicBezTo>
                <a:cubicBezTo>
                  <a:pt x="586" y="2406"/>
                  <a:pt x="586" y="2406"/>
                  <a:pt x="586" y="2406"/>
                </a:cubicBezTo>
                <a:cubicBezTo>
                  <a:pt x="585" y="2406"/>
                  <a:pt x="584" y="2406"/>
                  <a:pt x="583" y="2406"/>
                </a:cubicBezTo>
                <a:cubicBezTo>
                  <a:pt x="582" y="2406"/>
                  <a:pt x="580" y="2406"/>
                  <a:pt x="579" y="2405"/>
                </a:cubicBezTo>
                <a:moveTo>
                  <a:pt x="627" y="2894"/>
                </a:moveTo>
                <a:cubicBezTo>
                  <a:pt x="647" y="2827"/>
                  <a:pt x="647" y="2827"/>
                  <a:pt x="647" y="2827"/>
                </a:cubicBezTo>
                <a:cubicBezTo>
                  <a:pt x="969" y="2844"/>
                  <a:pt x="969" y="2844"/>
                  <a:pt x="969" y="2844"/>
                </a:cubicBezTo>
                <a:cubicBezTo>
                  <a:pt x="627" y="2894"/>
                  <a:pt x="627" y="2894"/>
                  <a:pt x="627" y="2894"/>
                </a:cubicBezTo>
                <a:moveTo>
                  <a:pt x="976" y="2839"/>
                </a:moveTo>
                <a:cubicBezTo>
                  <a:pt x="983" y="2810"/>
                  <a:pt x="983" y="2810"/>
                  <a:pt x="983" y="2810"/>
                </a:cubicBezTo>
                <a:cubicBezTo>
                  <a:pt x="1005" y="2819"/>
                  <a:pt x="1005" y="2819"/>
                  <a:pt x="1005" y="2819"/>
                </a:cubicBezTo>
                <a:cubicBezTo>
                  <a:pt x="976" y="2839"/>
                  <a:pt x="976" y="2839"/>
                  <a:pt x="976" y="2839"/>
                </a:cubicBezTo>
                <a:moveTo>
                  <a:pt x="684" y="2718"/>
                </a:moveTo>
                <a:cubicBezTo>
                  <a:pt x="689" y="2718"/>
                  <a:pt x="695" y="2717"/>
                  <a:pt x="700" y="2714"/>
                </a:cubicBezTo>
                <a:cubicBezTo>
                  <a:pt x="708" y="2710"/>
                  <a:pt x="713" y="2704"/>
                  <a:pt x="716" y="2696"/>
                </a:cubicBezTo>
                <a:cubicBezTo>
                  <a:pt x="979" y="2808"/>
                  <a:pt x="979" y="2808"/>
                  <a:pt x="979" y="2808"/>
                </a:cubicBezTo>
                <a:cubicBezTo>
                  <a:pt x="971" y="2839"/>
                  <a:pt x="971" y="2839"/>
                  <a:pt x="971" y="2839"/>
                </a:cubicBezTo>
                <a:cubicBezTo>
                  <a:pt x="648" y="2821"/>
                  <a:pt x="648" y="2821"/>
                  <a:pt x="648" y="2821"/>
                </a:cubicBezTo>
                <a:cubicBezTo>
                  <a:pt x="679" y="2718"/>
                  <a:pt x="679" y="2718"/>
                  <a:pt x="679" y="2718"/>
                </a:cubicBezTo>
                <a:cubicBezTo>
                  <a:pt x="680" y="2718"/>
                  <a:pt x="682" y="2718"/>
                  <a:pt x="684" y="2718"/>
                </a:cubicBezTo>
                <a:moveTo>
                  <a:pt x="980" y="2803"/>
                </a:moveTo>
                <a:cubicBezTo>
                  <a:pt x="717" y="2691"/>
                  <a:pt x="717" y="2691"/>
                  <a:pt x="717" y="2691"/>
                </a:cubicBezTo>
                <a:cubicBezTo>
                  <a:pt x="719" y="2686"/>
                  <a:pt x="718" y="2681"/>
                  <a:pt x="717" y="2676"/>
                </a:cubicBezTo>
                <a:cubicBezTo>
                  <a:pt x="1033" y="2588"/>
                  <a:pt x="1033" y="2588"/>
                  <a:pt x="1033" y="2588"/>
                </a:cubicBezTo>
                <a:cubicBezTo>
                  <a:pt x="980" y="2803"/>
                  <a:pt x="980" y="2803"/>
                  <a:pt x="980" y="2803"/>
                </a:cubicBezTo>
                <a:moveTo>
                  <a:pt x="1099" y="2854"/>
                </a:moveTo>
                <a:cubicBezTo>
                  <a:pt x="1015" y="2818"/>
                  <a:pt x="1015" y="2818"/>
                  <a:pt x="1015" y="2818"/>
                </a:cubicBezTo>
                <a:cubicBezTo>
                  <a:pt x="1427" y="2541"/>
                  <a:pt x="1427" y="2541"/>
                  <a:pt x="1427" y="2541"/>
                </a:cubicBezTo>
                <a:cubicBezTo>
                  <a:pt x="1792" y="2658"/>
                  <a:pt x="1792" y="2658"/>
                  <a:pt x="1792" y="2658"/>
                </a:cubicBezTo>
                <a:cubicBezTo>
                  <a:pt x="1100" y="2853"/>
                  <a:pt x="1100" y="2853"/>
                  <a:pt x="1100" y="2853"/>
                </a:cubicBezTo>
                <a:cubicBezTo>
                  <a:pt x="1100" y="2854"/>
                  <a:pt x="1100" y="2854"/>
                  <a:pt x="1100" y="2854"/>
                </a:cubicBezTo>
                <a:cubicBezTo>
                  <a:pt x="1099" y="2854"/>
                  <a:pt x="1099" y="2854"/>
                  <a:pt x="1099" y="2854"/>
                </a:cubicBezTo>
                <a:moveTo>
                  <a:pt x="1010" y="2816"/>
                </a:moveTo>
                <a:cubicBezTo>
                  <a:pt x="984" y="2805"/>
                  <a:pt x="984" y="2805"/>
                  <a:pt x="984" y="2805"/>
                </a:cubicBezTo>
                <a:cubicBezTo>
                  <a:pt x="1039" y="2586"/>
                  <a:pt x="1039" y="2586"/>
                  <a:pt x="1039" y="2586"/>
                </a:cubicBezTo>
                <a:cubicBezTo>
                  <a:pt x="1323" y="2507"/>
                  <a:pt x="1323" y="2507"/>
                  <a:pt x="1323" y="2507"/>
                </a:cubicBezTo>
                <a:cubicBezTo>
                  <a:pt x="1323" y="2508"/>
                  <a:pt x="1323" y="2508"/>
                  <a:pt x="1323" y="2508"/>
                </a:cubicBezTo>
                <a:cubicBezTo>
                  <a:pt x="1421" y="2539"/>
                  <a:pt x="1421" y="2539"/>
                  <a:pt x="1421" y="2539"/>
                </a:cubicBezTo>
                <a:cubicBezTo>
                  <a:pt x="1010" y="2816"/>
                  <a:pt x="1010" y="2816"/>
                  <a:pt x="1010" y="2816"/>
                </a:cubicBezTo>
                <a:moveTo>
                  <a:pt x="1324" y="2506"/>
                </a:moveTo>
                <a:cubicBezTo>
                  <a:pt x="1333" y="2376"/>
                  <a:pt x="1333" y="2376"/>
                  <a:pt x="1333" y="2376"/>
                </a:cubicBezTo>
                <a:cubicBezTo>
                  <a:pt x="1557" y="2448"/>
                  <a:pt x="1557" y="2448"/>
                  <a:pt x="1557" y="2448"/>
                </a:cubicBezTo>
                <a:cubicBezTo>
                  <a:pt x="1427" y="2536"/>
                  <a:pt x="1427" y="2536"/>
                  <a:pt x="1427" y="2536"/>
                </a:cubicBezTo>
                <a:cubicBezTo>
                  <a:pt x="1325" y="2503"/>
                  <a:pt x="1325" y="2503"/>
                  <a:pt x="1325" y="2503"/>
                </a:cubicBezTo>
                <a:cubicBezTo>
                  <a:pt x="1324" y="2506"/>
                  <a:pt x="1324" y="2506"/>
                  <a:pt x="1324" y="2506"/>
                </a:cubicBezTo>
                <a:moveTo>
                  <a:pt x="1109" y="2324"/>
                </a:moveTo>
                <a:cubicBezTo>
                  <a:pt x="1113" y="2324"/>
                  <a:pt x="1116" y="2323"/>
                  <a:pt x="1118" y="2321"/>
                </a:cubicBezTo>
                <a:cubicBezTo>
                  <a:pt x="1123" y="2319"/>
                  <a:pt x="1126" y="2315"/>
                  <a:pt x="1128" y="2310"/>
                </a:cubicBezTo>
                <a:cubicBezTo>
                  <a:pt x="1328" y="2375"/>
                  <a:pt x="1328" y="2375"/>
                  <a:pt x="1328" y="2375"/>
                </a:cubicBezTo>
                <a:cubicBezTo>
                  <a:pt x="1319" y="2503"/>
                  <a:pt x="1319" y="2503"/>
                  <a:pt x="1319" y="2503"/>
                </a:cubicBezTo>
                <a:cubicBezTo>
                  <a:pt x="1040" y="2581"/>
                  <a:pt x="1040" y="2581"/>
                  <a:pt x="1040" y="2581"/>
                </a:cubicBezTo>
                <a:cubicBezTo>
                  <a:pt x="1104" y="2323"/>
                  <a:pt x="1104" y="2323"/>
                  <a:pt x="1104" y="2323"/>
                </a:cubicBezTo>
                <a:cubicBezTo>
                  <a:pt x="1106" y="2323"/>
                  <a:pt x="1108" y="2324"/>
                  <a:pt x="1109" y="2324"/>
                </a:cubicBezTo>
                <a:moveTo>
                  <a:pt x="716" y="2671"/>
                </a:moveTo>
                <a:cubicBezTo>
                  <a:pt x="715" y="2670"/>
                  <a:pt x="715" y="2669"/>
                  <a:pt x="714" y="2668"/>
                </a:cubicBezTo>
                <a:cubicBezTo>
                  <a:pt x="710" y="2660"/>
                  <a:pt x="703" y="2654"/>
                  <a:pt x="695" y="2651"/>
                </a:cubicBezTo>
                <a:cubicBezTo>
                  <a:pt x="777" y="2354"/>
                  <a:pt x="777" y="2354"/>
                  <a:pt x="777" y="2354"/>
                </a:cubicBezTo>
                <a:cubicBezTo>
                  <a:pt x="1090" y="2308"/>
                  <a:pt x="1090" y="2308"/>
                  <a:pt x="1090" y="2308"/>
                </a:cubicBezTo>
                <a:cubicBezTo>
                  <a:pt x="1091" y="2309"/>
                  <a:pt x="1091" y="2311"/>
                  <a:pt x="1092" y="2313"/>
                </a:cubicBezTo>
                <a:cubicBezTo>
                  <a:pt x="1094" y="2317"/>
                  <a:pt x="1097" y="2319"/>
                  <a:pt x="1100" y="2321"/>
                </a:cubicBezTo>
                <a:cubicBezTo>
                  <a:pt x="1035" y="2582"/>
                  <a:pt x="1035" y="2582"/>
                  <a:pt x="1035" y="2582"/>
                </a:cubicBezTo>
                <a:cubicBezTo>
                  <a:pt x="716" y="2671"/>
                  <a:pt x="716" y="2671"/>
                  <a:pt x="716" y="2671"/>
                </a:cubicBezTo>
                <a:moveTo>
                  <a:pt x="1329" y="2370"/>
                </a:moveTo>
                <a:cubicBezTo>
                  <a:pt x="1129" y="2306"/>
                  <a:pt x="1129" y="2306"/>
                  <a:pt x="1129" y="2306"/>
                </a:cubicBezTo>
                <a:cubicBezTo>
                  <a:pt x="1129" y="2302"/>
                  <a:pt x="1128" y="2299"/>
                  <a:pt x="1127" y="2296"/>
                </a:cubicBezTo>
                <a:cubicBezTo>
                  <a:pt x="1341" y="2200"/>
                  <a:pt x="1341" y="2200"/>
                  <a:pt x="1341" y="2200"/>
                </a:cubicBezTo>
                <a:cubicBezTo>
                  <a:pt x="1329" y="2370"/>
                  <a:pt x="1329" y="2370"/>
                  <a:pt x="1329" y="2370"/>
                </a:cubicBezTo>
                <a:moveTo>
                  <a:pt x="811" y="2269"/>
                </a:moveTo>
                <a:cubicBezTo>
                  <a:pt x="816" y="2269"/>
                  <a:pt x="822" y="2268"/>
                  <a:pt x="827" y="2265"/>
                </a:cubicBezTo>
                <a:cubicBezTo>
                  <a:pt x="841" y="2258"/>
                  <a:pt x="848" y="2241"/>
                  <a:pt x="844" y="2226"/>
                </a:cubicBezTo>
                <a:cubicBezTo>
                  <a:pt x="1319" y="2131"/>
                  <a:pt x="1319" y="2131"/>
                  <a:pt x="1319" y="2131"/>
                </a:cubicBezTo>
                <a:cubicBezTo>
                  <a:pt x="1319" y="2131"/>
                  <a:pt x="1319" y="2131"/>
                  <a:pt x="1319" y="2131"/>
                </a:cubicBezTo>
                <a:cubicBezTo>
                  <a:pt x="1325" y="2141"/>
                  <a:pt x="1335" y="2147"/>
                  <a:pt x="1345" y="2148"/>
                </a:cubicBezTo>
                <a:cubicBezTo>
                  <a:pt x="1342" y="2195"/>
                  <a:pt x="1342" y="2195"/>
                  <a:pt x="1342" y="2195"/>
                </a:cubicBezTo>
                <a:cubicBezTo>
                  <a:pt x="1125" y="2292"/>
                  <a:pt x="1125" y="2292"/>
                  <a:pt x="1125" y="2292"/>
                </a:cubicBezTo>
                <a:cubicBezTo>
                  <a:pt x="1121" y="2287"/>
                  <a:pt x="1115" y="2284"/>
                  <a:pt x="1109" y="2284"/>
                </a:cubicBezTo>
                <a:cubicBezTo>
                  <a:pt x="1106" y="2284"/>
                  <a:pt x="1103" y="2285"/>
                  <a:pt x="1100" y="2287"/>
                </a:cubicBezTo>
                <a:cubicBezTo>
                  <a:pt x="1094" y="2290"/>
                  <a:pt x="1090" y="2296"/>
                  <a:pt x="1090" y="2303"/>
                </a:cubicBezTo>
                <a:cubicBezTo>
                  <a:pt x="778" y="2348"/>
                  <a:pt x="778" y="2348"/>
                  <a:pt x="778" y="2348"/>
                </a:cubicBezTo>
                <a:cubicBezTo>
                  <a:pt x="800" y="2268"/>
                  <a:pt x="800" y="2268"/>
                  <a:pt x="800" y="2268"/>
                </a:cubicBezTo>
                <a:cubicBezTo>
                  <a:pt x="804" y="2269"/>
                  <a:pt x="807" y="2269"/>
                  <a:pt x="811" y="2269"/>
                </a:cubicBezTo>
                <a:moveTo>
                  <a:pt x="1801" y="2656"/>
                </a:moveTo>
                <a:cubicBezTo>
                  <a:pt x="1433" y="2538"/>
                  <a:pt x="1433" y="2538"/>
                  <a:pt x="1433" y="2538"/>
                </a:cubicBezTo>
                <a:cubicBezTo>
                  <a:pt x="1562" y="2451"/>
                  <a:pt x="1562" y="2451"/>
                  <a:pt x="1562" y="2451"/>
                </a:cubicBezTo>
                <a:cubicBezTo>
                  <a:pt x="1561" y="2449"/>
                  <a:pt x="1561" y="2449"/>
                  <a:pt x="1561" y="2449"/>
                </a:cubicBezTo>
                <a:cubicBezTo>
                  <a:pt x="2418" y="2086"/>
                  <a:pt x="2418" y="2086"/>
                  <a:pt x="2418" y="2086"/>
                </a:cubicBezTo>
                <a:cubicBezTo>
                  <a:pt x="1801" y="2656"/>
                  <a:pt x="1801" y="2656"/>
                  <a:pt x="1801" y="2656"/>
                </a:cubicBezTo>
                <a:moveTo>
                  <a:pt x="2425" y="2079"/>
                </a:moveTo>
                <a:cubicBezTo>
                  <a:pt x="2425" y="2076"/>
                  <a:pt x="2425" y="2076"/>
                  <a:pt x="2425" y="2076"/>
                </a:cubicBezTo>
                <a:cubicBezTo>
                  <a:pt x="2428" y="2077"/>
                  <a:pt x="2428" y="2077"/>
                  <a:pt x="2428" y="2077"/>
                </a:cubicBezTo>
                <a:cubicBezTo>
                  <a:pt x="2427" y="2079"/>
                  <a:pt x="2427" y="2079"/>
                  <a:pt x="2427" y="2079"/>
                </a:cubicBezTo>
                <a:cubicBezTo>
                  <a:pt x="2425" y="2079"/>
                  <a:pt x="2425" y="2079"/>
                  <a:pt x="2425" y="2079"/>
                </a:cubicBezTo>
                <a:moveTo>
                  <a:pt x="406" y="2347"/>
                </a:moveTo>
                <a:cubicBezTo>
                  <a:pt x="363" y="2341"/>
                  <a:pt x="363" y="2341"/>
                  <a:pt x="363" y="2341"/>
                </a:cubicBezTo>
                <a:cubicBezTo>
                  <a:pt x="594" y="2046"/>
                  <a:pt x="594" y="2046"/>
                  <a:pt x="594" y="2046"/>
                </a:cubicBezTo>
                <a:cubicBezTo>
                  <a:pt x="685" y="2040"/>
                  <a:pt x="685" y="2040"/>
                  <a:pt x="685" y="2040"/>
                </a:cubicBezTo>
                <a:cubicBezTo>
                  <a:pt x="455" y="2327"/>
                  <a:pt x="455" y="2327"/>
                  <a:pt x="455" y="2327"/>
                </a:cubicBezTo>
                <a:cubicBezTo>
                  <a:pt x="450" y="2324"/>
                  <a:pt x="444" y="2323"/>
                  <a:pt x="439" y="2323"/>
                </a:cubicBezTo>
                <a:cubicBezTo>
                  <a:pt x="433" y="2323"/>
                  <a:pt x="428" y="2324"/>
                  <a:pt x="423" y="2327"/>
                </a:cubicBezTo>
                <a:cubicBezTo>
                  <a:pt x="414" y="2331"/>
                  <a:pt x="408" y="2339"/>
                  <a:pt x="406" y="2347"/>
                </a:cubicBezTo>
                <a:moveTo>
                  <a:pt x="470" y="2342"/>
                </a:moveTo>
                <a:cubicBezTo>
                  <a:pt x="469" y="2341"/>
                  <a:pt x="469" y="2341"/>
                  <a:pt x="469" y="2341"/>
                </a:cubicBezTo>
                <a:cubicBezTo>
                  <a:pt x="467" y="2337"/>
                  <a:pt x="463" y="2333"/>
                  <a:pt x="459" y="2330"/>
                </a:cubicBezTo>
                <a:cubicBezTo>
                  <a:pt x="692" y="2039"/>
                  <a:pt x="692" y="2039"/>
                  <a:pt x="692" y="2039"/>
                </a:cubicBezTo>
                <a:cubicBezTo>
                  <a:pt x="792" y="2032"/>
                  <a:pt x="792" y="2032"/>
                  <a:pt x="792" y="2032"/>
                </a:cubicBezTo>
                <a:cubicBezTo>
                  <a:pt x="805" y="2201"/>
                  <a:pt x="805" y="2201"/>
                  <a:pt x="805" y="2201"/>
                </a:cubicBezTo>
                <a:cubicBezTo>
                  <a:pt x="801" y="2201"/>
                  <a:pt x="798" y="2202"/>
                  <a:pt x="795" y="2204"/>
                </a:cubicBezTo>
                <a:cubicBezTo>
                  <a:pt x="781" y="2211"/>
                  <a:pt x="774" y="2226"/>
                  <a:pt x="777" y="2241"/>
                </a:cubicBezTo>
                <a:cubicBezTo>
                  <a:pt x="470" y="2342"/>
                  <a:pt x="470" y="2342"/>
                  <a:pt x="470" y="2342"/>
                </a:cubicBezTo>
                <a:moveTo>
                  <a:pt x="1560" y="2444"/>
                </a:moveTo>
                <a:cubicBezTo>
                  <a:pt x="1334" y="2371"/>
                  <a:pt x="1334" y="2371"/>
                  <a:pt x="1334" y="2371"/>
                </a:cubicBezTo>
                <a:cubicBezTo>
                  <a:pt x="1346" y="2198"/>
                  <a:pt x="1346" y="2198"/>
                  <a:pt x="1346" y="2198"/>
                </a:cubicBezTo>
                <a:cubicBezTo>
                  <a:pt x="1751" y="2017"/>
                  <a:pt x="1751" y="2017"/>
                  <a:pt x="1751" y="2017"/>
                </a:cubicBezTo>
                <a:cubicBezTo>
                  <a:pt x="2417" y="2082"/>
                  <a:pt x="2417" y="2082"/>
                  <a:pt x="2417" y="2082"/>
                </a:cubicBezTo>
                <a:cubicBezTo>
                  <a:pt x="1560" y="2444"/>
                  <a:pt x="1560" y="2444"/>
                  <a:pt x="1560" y="2444"/>
                </a:cubicBezTo>
                <a:moveTo>
                  <a:pt x="1347" y="2192"/>
                </a:moveTo>
                <a:cubicBezTo>
                  <a:pt x="1350" y="2148"/>
                  <a:pt x="1350" y="2148"/>
                  <a:pt x="1350" y="2148"/>
                </a:cubicBezTo>
                <a:cubicBezTo>
                  <a:pt x="1354" y="2148"/>
                  <a:pt x="1358" y="2147"/>
                  <a:pt x="1362" y="2145"/>
                </a:cubicBezTo>
                <a:cubicBezTo>
                  <a:pt x="1373" y="2139"/>
                  <a:pt x="1379" y="2127"/>
                  <a:pt x="1378" y="2115"/>
                </a:cubicBezTo>
                <a:cubicBezTo>
                  <a:pt x="1655" y="2013"/>
                  <a:pt x="1655" y="2013"/>
                  <a:pt x="1655" y="2013"/>
                </a:cubicBezTo>
                <a:cubicBezTo>
                  <a:pt x="1744" y="2014"/>
                  <a:pt x="1744" y="2014"/>
                  <a:pt x="1744" y="2014"/>
                </a:cubicBezTo>
                <a:cubicBezTo>
                  <a:pt x="1347" y="2192"/>
                  <a:pt x="1347" y="2192"/>
                  <a:pt x="1347" y="2192"/>
                </a:cubicBezTo>
                <a:moveTo>
                  <a:pt x="1378" y="2110"/>
                </a:moveTo>
                <a:cubicBezTo>
                  <a:pt x="1377" y="2107"/>
                  <a:pt x="1376" y="2105"/>
                  <a:pt x="1375" y="2102"/>
                </a:cubicBezTo>
                <a:cubicBezTo>
                  <a:pt x="1372" y="2096"/>
                  <a:pt x="1367" y="2092"/>
                  <a:pt x="1361" y="2089"/>
                </a:cubicBezTo>
                <a:cubicBezTo>
                  <a:pt x="1388" y="2009"/>
                  <a:pt x="1388" y="2009"/>
                  <a:pt x="1388" y="2009"/>
                </a:cubicBezTo>
                <a:cubicBezTo>
                  <a:pt x="1641" y="2013"/>
                  <a:pt x="1641" y="2013"/>
                  <a:pt x="1641" y="2013"/>
                </a:cubicBezTo>
                <a:cubicBezTo>
                  <a:pt x="1378" y="2110"/>
                  <a:pt x="1378" y="2110"/>
                  <a:pt x="1378" y="2110"/>
                </a:cubicBezTo>
                <a:moveTo>
                  <a:pt x="1114" y="2033"/>
                </a:moveTo>
                <a:cubicBezTo>
                  <a:pt x="1058" y="2012"/>
                  <a:pt x="1058" y="2012"/>
                  <a:pt x="1058" y="2012"/>
                </a:cubicBezTo>
                <a:cubicBezTo>
                  <a:pt x="1138" y="2006"/>
                  <a:pt x="1138" y="2006"/>
                  <a:pt x="1138" y="2006"/>
                </a:cubicBezTo>
                <a:cubicBezTo>
                  <a:pt x="1139" y="2007"/>
                  <a:pt x="1139" y="2008"/>
                  <a:pt x="1140" y="2010"/>
                </a:cubicBezTo>
                <a:cubicBezTo>
                  <a:pt x="1141" y="2011"/>
                  <a:pt x="1141" y="2012"/>
                  <a:pt x="1142" y="2013"/>
                </a:cubicBezTo>
                <a:cubicBezTo>
                  <a:pt x="1114" y="2033"/>
                  <a:pt x="1114" y="2033"/>
                  <a:pt x="1114" y="2033"/>
                </a:cubicBezTo>
                <a:moveTo>
                  <a:pt x="1159" y="2021"/>
                </a:moveTo>
                <a:cubicBezTo>
                  <a:pt x="1162" y="2021"/>
                  <a:pt x="1166" y="2020"/>
                  <a:pt x="1169" y="2019"/>
                </a:cubicBezTo>
                <a:cubicBezTo>
                  <a:pt x="1174" y="2016"/>
                  <a:pt x="1178" y="2011"/>
                  <a:pt x="1180" y="2006"/>
                </a:cubicBezTo>
                <a:cubicBezTo>
                  <a:pt x="1383" y="2009"/>
                  <a:pt x="1383" y="2009"/>
                  <a:pt x="1383" y="2009"/>
                </a:cubicBezTo>
                <a:cubicBezTo>
                  <a:pt x="1357" y="2087"/>
                  <a:pt x="1357" y="2087"/>
                  <a:pt x="1357" y="2087"/>
                </a:cubicBezTo>
                <a:cubicBezTo>
                  <a:pt x="1354" y="2086"/>
                  <a:pt x="1350" y="2086"/>
                  <a:pt x="1347" y="2086"/>
                </a:cubicBezTo>
                <a:cubicBezTo>
                  <a:pt x="1342" y="2086"/>
                  <a:pt x="1337" y="2087"/>
                  <a:pt x="1333" y="2089"/>
                </a:cubicBezTo>
                <a:cubicBezTo>
                  <a:pt x="1325" y="2093"/>
                  <a:pt x="1320" y="2100"/>
                  <a:pt x="1317" y="2108"/>
                </a:cubicBezTo>
                <a:cubicBezTo>
                  <a:pt x="1313" y="2106"/>
                  <a:pt x="1313" y="2106"/>
                  <a:pt x="1313" y="2106"/>
                </a:cubicBezTo>
                <a:cubicBezTo>
                  <a:pt x="1313" y="2108"/>
                  <a:pt x="1312" y="2109"/>
                  <a:pt x="1312" y="2111"/>
                </a:cubicBezTo>
                <a:cubicBezTo>
                  <a:pt x="1316" y="2113"/>
                  <a:pt x="1316" y="2113"/>
                  <a:pt x="1316" y="2113"/>
                </a:cubicBezTo>
                <a:cubicBezTo>
                  <a:pt x="1315" y="2117"/>
                  <a:pt x="1316" y="2122"/>
                  <a:pt x="1317" y="2127"/>
                </a:cubicBezTo>
                <a:cubicBezTo>
                  <a:pt x="843" y="2221"/>
                  <a:pt x="843" y="2221"/>
                  <a:pt x="843" y="2221"/>
                </a:cubicBezTo>
                <a:cubicBezTo>
                  <a:pt x="1057" y="2077"/>
                  <a:pt x="1057" y="2077"/>
                  <a:pt x="1057" y="2077"/>
                </a:cubicBezTo>
                <a:cubicBezTo>
                  <a:pt x="1055" y="2076"/>
                  <a:pt x="1053" y="2076"/>
                  <a:pt x="1051" y="2075"/>
                </a:cubicBezTo>
                <a:cubicBezTo>
                  <a:pt x="840" y="2217"/>
                  <a:pt x="840" y="2217"/>
                  <a:pt x="840" y="2217"/>
                </a:cubicBezTo>
                <a:cubicBezTo>
                  <a:pt x="834" y="2206"/>
                  <a:pt x="822" y="2200"/>
                  <a:pt x="811" y="2200"/>
                </a:cubicBezTo>
                <a:cubicBezTo>
                  <a:pt x="810" y="2200"/>
                  <a:pt x="810" y="2200"/>
                  <a:pt x="810" y="2200"/>
                </a:cubicBezTo>
                <a:cubicBezTo>
                  <a:pt x="797" y="2031"/>
                  <a:pt x="797" y="2031"/>
                  <a:pt x="797" y="2031"/>
                </a:cubicBezTo>
                <a:cubicBezTo>
                  <a:pt x="1046" y="2013"/>
                  <a:pt x="1046" y="2013"/>
                  <a:pt x="1046" y="2013"/>
                </a:cubicBezTo>
                <a:cubicBezTo>
                  <a:pt x="1109" y="2036"/>
                  <a:pt x="1109" y="2036"/>
                  <a:pt x="1109" y="2036"/>
                </a:cubicBezTo>
                <a:cubicBezTo>
                  <a:pt x="1088" y="2050"/>
                  <a:pt x="1088" y="2050"/>
                  <a:pt x="1088" y="2050"/>
                </a:cubicBezTo>
                <a:cubicBezTo>
                  <a:pt x="1088" y="2052"/>
                  <a:pt x="1087" y="2055"/>
                  <a:pt x="1087" y="2057"/>
                </a:cubicBezTo>
                <a:cubicBezTo>
                  <a:pt x="1114" y="2038"/>
                  <a:pt x="1114" y="2038"/>
                  <a:pt x="1114" y="2038"/>
                </a:cubicBezTo>
                <a:cubicBezTo>
                  <a:pt x="1283" y="2100"/>
                  <a:pt x="1283" y="2100"/>
                  <a:pt x="1283" y="2100"/>
                </a:cubicBezTo>
                <a:cubicBezTo>
                  <a:pt x="1283" y="2099"/>
                  <a:pt x="1284" y="2097"/>
                  <a:pt x="1285" y="2096"/>
                </a:cubicBezTo>
                <a:cubicBezTo>
                  <a:pt x="1119" y="2035"/>
                  <a:pt x="1119" y="2035"/>
                  <a:pt x="1119" y="2035"/>
                </a:cubicBezTo>
                <a:cubicBezTo>
                  <a:pt x="1146" y="2017"/>
                  <a:pt x="1146" y="2017"/>
                  <a:pt x="1146" y="2017"/>
                </a:cubicBezTo>
                <a:cubicBezTo>
                  <a:pt x="1150" y="2020"/>
                  <a:pt x="1154" y="2021"/>
                  <a:pt x="1159" y="2021"/>
                </a:cubicBezTo>
                <a:moveTo>
                  <a:pt x="1748" y="2009"/>
                </a:moveTo>
                <a:cubicBezTo>
                  <a:pt x="1668" y="2008"/>
                  <a:pt x="1668" y="2008"/>
                  <a:pt x="1668" y="2008"/>
                </a:cubicBezTo>
                <a:cubicBezTo>
                  <a:pt x="1768" y="1971"/>
                  <a:pt x="1768" y="1971"/>
                  <a:pt x="1768" y="1971"/>
                </a:cubicBezTo>
                <a:cubicBezTo>
                  <a:pt x="1748" y="2009"/>
                  <a:pt x="1748" y="2009"/>
                  <a:pt x="1748" y="2009"/>
                </a:cubicBezTo>
                <a:moveTo>
                  <a:pt x="696" y="2034"/>
                </a:moveTo>
                <a:cubicBezTo>
                  <a:pt x="756" y="1960"/>
                  <a:pt x="756" y="1960"/>
                  <a:pt x="756" y="1960"/>
                </a:cubicBezTo>
                <a:cubicBezTo>
                  <a:pt x="761" y="1962"/>
                  <a:pt x="768" y="1963"/>
                  <a:pt x="774" y="1963"/>
                </a:cubicBezTo>
                <a:cubicBezTo>
                  <a:pt x="778" y="1963"/>
                  <a:pt x="783" y="1963"/>
                  <a:pt x="787" y="1962"/>
                </a:cubicBezTo>
                <a:cubicBezTo>
                  <a:pt x="792" y="2027"/>
                  <a:pt x="792" y="2027"/>
                  <a:pt x="792" y="2027"/>
                </a:cubicBezTo>
                <a:cubicBezTo>
                  <a:pt x="696" y="2034"/>
                  <a:pt x="696" y="2034"/>
                  <a:pt x="696" y="2034"/>
                </a:cubicBezTo>
                <a:moveTo>
                  <a:pt x="797" y="2026"/>
                </a:moveTo>
                <a:cubicBezTo>
                  <a:pt x="792" y="1960"/>
                  <a:pt x="792" y="1960"/>
                  <a:pt x="792" y="1960"/>
                </a:cubicBezTo>
                <a:cubicBezTo>
                  <a:pt x="793" y="1959"/>
                  <a:pt x="794" y="1959"/>
                  <a:pt x="795" y="1958"/>
                </a:cubicBezTo>
                <a:cubicBezTo>
                  <a:pt x="807" y="1952"/>
                  <a:pt x="815" y="1941"/>
                  <a:pt x="817" y="1928"/>
                </a:cubicBezTo>
                <a:cubicBezTo>
                  <a:pt x="1035" y="2009"/>
                  <a:pt x="1035" y="2009"/>
                  <a:pt x="1035" y="2009"/>
                </a:cubicBezTo>
                <a:cubicBezTo>
                  <a:pt x="797" y="2026"/>
                  <a:pt x="797" y="2026"/>
                  <a:pt x="797" y="2026"/>
                </a:cubicBezTo>
                <a:moveTo>
                  <a:pt x="2420" y="2077"/>
                </a:moveTo>
                <a:cubicBezTo>
                  <a:pt x="1752" y="2012"/>
                  <a:pt x="1752" y="2012"/>
                  <a:pt x="1752" y="2012"/>
                </a:cubicBezTo>
                <a:cubicBezTo>
                  <a:pt x="1775" y="1968"/>
                  <a:pt x="1775" y="1968"/>
                  <a:pt x="1775" y="1968"/>
                </a:cubicBezTo>
                <a:cubicBezTo>
                  <a:pt x="1978" y="1894"/>
                  <a:pt x="1978" y="1894"/>
                  <a:pt x="1978" y="1894"/>
                </a:cubicBezTo>
                <a:cubicBezTo>
                  <a:pt x="1984" y="1904"/>
                  <a:pt x="1994" y="1910"/>
                  <a:pt x="2005" y="1910"/>
                </a:cubicBezTo>
                <a:cubicBezTo>
                  <a:pt x="2010" y="1910"/>
                  <a:pt x="2015" y="1909"/>
                  <a:pt x="2020" y="1906"/>
                </a:cubicBezTo>
                <a:cubicBezTo>
                  <a:pt x="2025" y="1903"/>
                  <a:pt x="2030" y="1899"/>
                  <a:pt x="2032" y="1894"/>
                </a:cubicBezTo>
                <a:cubicBezTo>
                  <a:pt x="2420" y="2073"/>
                  <a:pt x="2420" y="2073"/>
                  <a:pt x="2420" y="2073"/>
                </a:cubicBezTo>
                <a:cubicBezTo>
                  <a:pt x="2420" y="2077"/>
                  <a:pt x="2420" y="2077"/>
                  <a:pt x="2420" y="2077"/>
                </a:cubicBezTo>
                <a:moveTo>
                  <a:pt x="3224" y="1578"/>
                </a:moveTo>
                <a:cubicBezTo>
                  <a:pt x="3369" y="1521"/>
                  <a:pt x="3369" y="1521"/>
                  <a:pt x="3369" y="1521"/>
                </a:cubicBezTo>
                <a:cubicBezTo>
                  <a:pt x="3257" y="1891"/>
                  <a:pt x="3257" y="1891"/>
                  <a:pt x="3257" y="1891"/>
                </a:cubicBezTo>
                <a:cubicBezTo>
                  <a:pt x="2438" y="2076"/>
                  <a:pt x="2438" y="2076"/>
                  <a:pt x="2438" y="2076"/>
                </a:cubicBezTo>
                <a:cubicBezTo>
                  <a:pt x="3223" y="1576"/>
                  <a:pt x="3223" y="1576"/>
                  <a:pt x="3223" y="1576"/>
                </a:cubicBezTo>
                <a:cubicBezTo>
                  <a:pt x="3224" y="1578"/>
                  <a:pt x="3224" y="1578"/>
                  <a:pt x="3224" y="1578"/>
                </a:cubicBezTo>
                <a:moveTo>
                  <a:pt x="1046" y="2008"/>
                </a:moveTo>
                <a:cubicBezTo>
                  <a:pt x="818" y="1924"/>
                  <a:pt x="818" y="1924"/>
                  <a:pt x="818" y="1924"/>
                </a:cubicBezTo>
                <a:cubicBezTo>
                  <a:pt x="819" y="1915"/>
                  <a:pt x="817" y="1906"/>
                  <a:pt x="813" y="1898"/>
                </a:cubicBezTo>
                <a:cubicBezTo>
                  <a:pt x="811" y="1895"/>
                  <a:pt x="809" y="1891"/>
                  <a:pt x="806" y="1888"/>
                </a:cubicBezTo>
                <a:cubicBezTo>
                  <a:pt x="1077" y="1489"/>
                  <a:pt x="1077" y="1489"/>
                  <a:pt x="1077" y="1489"/>
                </a:cubicBezTo>
                <a:cubicBezTo>
                  <a:pt x="1434" y="1530"/>
                  <a:pt x="1434" y="1530"/>
                  <a:pt x="1434" y="1530"/>
                </a:cubicBezTo>
                <a:cubicBezTo>
                  <a:pt x="1363" y="1652"/>
                  <a:pt x="1363" y="1652"/>
                  <a:pt x="1363" y="1652"/>
                </a:cubicBezTo>
                <a:cubicBezTo>
                  <a:pt x="1365" y="1652"/>
                  <a:pt x="1367" y="1651"/>
                  <a:pt x="1370" y="1651"/>
                </a:cubicBezTo>
                <a:cubicBezTo>
                  <a:pt x="1439" y="1531"/>
                  <a:pt x="1439" y="1531"/>
                  <a:pt x="1439" y="1531"/>
                </a:cubicBezTo>
                <a:cubicBezTo>
                  <a:pt x="1541" y="1542"/>
                  <a:pt x="1541" y="1542"/>
                  <a:pt x="1541" y="1542"/>
                </a:cubicBezTo>
                <a:cubicBezTo>
                  <a:pt x="1385" y="2004"/>
                  <a:pt x="1385" y="2004"/>
                  <a:pt x="1385" y="2004"/>
                </a:cubicBezTo>
                <a:cubicBezTo>
                  <a:pt x="1180" y="2001"/>
                  <a:pt x="1180" y="2001"/>
                  <a:pt x="1180" y="2001"/>
                </a:cubicBezTo>
                <a:cubicBezTo>
                  <a:pt x="1180" y="1997"/>
                  <a:pt x="1180" y="1993"/>
                  <a:pt x="1178" y="1990"/>
                </a:cubicBezTo>
                <a:cubicBezTo>
                  <a:pt x="1177" y="1988"/>
                  <a:pt x="1176" y="1987"/>
                  <a:pt x="1175" y="1986"/>
                </a:cubicBezTo>
                <a:cubicBezTo>
                  <a:pt x="1340" y="1701"/>
                  <a:pt x="1340" y="1701"/>
                  <a:pt x="1340" y="1701"/>
                </a:cubicBezTo>
                <a:cubicBezTo>
                  <a:pt x="1339" y="1699"/>
                  <a:pt x="1339" y="1697"/>
                  <a:pt x="1338" y="1695"/>
                </a:cubicBezTo>
                <a:cubicBezTo>
                  <a:pt x="1171" y="1982"/>
                  <a:pt x="1171" y="1982"/>
                  <a:pt x="1171" y="1982"/>
                </a:cubicBezTo>
                <a:cubicBezTo>
                  <a:pt x="1168" y="1980"/>
                  <a:pt x="1163" y="1978"/>
                  <a:pt x="1159" y="1978"/>
                </a:cubicBezTo>
                <a:cubicBezTo>
                  <a:pt x="1155" y="1978"/>
                  <a:pt x="1152" y="1979"/>
                  <a:pt x="1149" y="1981"/>
                </a:cubicBezTo>
                <a:cubicBezTo>
                  <a:pt x="1141" y="1985"/>
                  <a:pt x="1137" y="1993"/>
                  <a:pt x="1138" y="2001"/>
                </a:cubicBezTo>
                <a:cubicBezTo>
                  <a:pt x="1046" y="2008"/>
                  <a:pt x="1046" y="2008"/>
                  <a:pt x="1046" y="2008"/>
                </a:cubicBezTo>
                <a:moveTo>
                  <a:pt x="2429" y="2072"/>
                </a:moveTo>
                <a:cubicBezTo>
                  <a:pt x="2426" y="2071"/>
                  <a:pt x="2426" y="2071"/>
                  <a:pt x="2426" y="2071"/>
                </a:cubicBezTo>
                <a:cubicBezTo>
                  <a:pt x="2498" y="1653"/>
                  <a:pt x="2498" y="1653"/>
                  <a:pt x="2498" y="1653"/>
                </a:cubicBezTo>
                <a:cubicBezTo>
                  <a:pt x="2501" y="1652"/>
                  <a:pt x="2505" y="1651"/>
                  <a:pt x="2509" y="1649"/>
                </a:cubicBezTo>
                <a:cubicBezTo>
                  <a:pt x="2523" y="1642"/>
                  <a:pt x="2529" y="1624"/>
                  <a:pt x="2523" y="1609"/>
                </a:cubicBezTo>
                <a:cubicBezTo>
                  <a:pt x="2705" y="1480"/>
                  <a:pt x="2705" y="1480"/>
                  <a:pt x="2705" y="1480"/>
                </a:cubicBezTo>
                <a:cubicBezTo>
                  <a:pt x="2755" y="1486"/>
                  <a:pt x="2755" y="1486"/>
                  <a:pt x="2755" y="1486"/>
                </a:cubicBezTo>
                <a:cubicBezTo>
                  <a:pt x="2429" y="2072"/>
                  <a:pt x="2429" y="2072"/>
                  <a:pt x="2429" y="2072"/>
                </a:cubicBezTo>
                <a:moveTo>
                  <a:pt x="2755" y="1481"/>
                </a:moveTo>
                <a:cubicBezTo>
                  <a:pt x="2712" y="1476"/>
                  <a:pt x="2712" y="1476"/>
                  <a:pt x="2712" y="1476"/>
                </a:cubicBezTo>
                <a:cubicBezTo>
                  <a:pt x="2799" y="1414"/>
                  <a:pt x="2799" y="1414"/>
                  <a:pt x="2799" y="1414"/>
                </a:cubicBezTo>
                <a:cubicBezTo>
                  <a:pt x="2755" y="1481"/>
                  <a:pt x="2755" y="1481"/>
                  <a:pt x="2755" y="1481"/>
                </a:cubicBezTo>
                <a:moveTo>
                  <a:pt x="2027" y="1747"/>
                </a:moveTo>
                <a:cubicBezTo>
                  <a:pt x="2072" y="1410"/>
                  <a:pt x="2072" y="1410"/>
                  <a:pt x="2072" y="1410"/>
                </a:cubicBezTo>
                <a:cubicBezTo>
                  <a:pt x="2074" y="1407"/>
                  <a:pt x="2074" y="1407"/>
                  <a:pt x="2074" y="1407"/>
                </a:cubicBezTo>
                <a:cubicBezTo>
                  <a:pt x="2077" y="1407"/>
                  <a:pt x="2077" y="1407"/>
                  <a:pt x="2077" y="1407"/>
                </a:cubicBezTo>
                <a:cubicBezTo>
                  <a:pt x="2375" y="1559"/>
                  <a:pt x="2375" y="1559"/>
                  <a:pt x="2375" y="1559"/>
                </a:cubicBezTo>
                <a:cubicBezTo>
                  <a:pt x="2375" y="1557"/>
                  <a:pt x="2375" y="1556"/>
                  <a:pt x="2376" y="1554"/>
                </a:cubicBezTo>
                <a:cubicBezTo>
                  <a:pt x="2091" y="1409"/>
                  <a:pt x="2091" y="1409"/>
                  <a:pt x="2091" y="1409"/>
                </a:cubicBezTo>
                <a:cubicBezTo>
                  <a:pt x="2698" y="1479"/>
                  <a:pt x="2698" y="1479"/>
                  <a:pt x="2698" y="1479"/>
                </a:cubicBezTo>
                <a:cubicBezTo>
                  <a:pt x="2520" y="1604"/>
                  <a:pt x="2520" y="1604"/>
                  <a:pt x="2520" y="1604"/>
                </a:cubicBezTo>
                <a:cubicBezTo>
                  <a:pt x="2514" y="1595"/>
                  <a:pt x="2504" y="1590"/>
                  <a:pt x="2494" y="1590"/>
                </a:cubicBezTo>
                <a:cubicBezTo>
                  <a:pt x="2489" y="1590"/>
                  <a:pt x="2484" y="1591"/>
                  <a:pt x="2480" y="1594"/>
                </a:cubicBezTo>
                <a:cubicBezTo>
                  <a:pt x="2476" y="1596"/>
                  <a:pt x="2472" y="1599"/>
                  <a:pt x="2470" y="1602"/>
                </a:cubicBezTo>
                <a:cubicBezTo>
                  <a:pt x="2419" y="1576"/>
                  <a:pt x="2419" y="1576"/>
                  <a:pt x="2419" y="1576"/>
                </a:cubicBezTo>
                <a:cubicBezTo>
                  <a:pt x="2418" y="1578"/>
                  <a:pt x="2417" y="1579"/>
                  <a:pt x="2416" y="1580"/>
                </a:cubicBezTo>
                <a:cubicBezTo>
                  <a:pt x="2467" y="1606"/>
                  <a:pt x="2467" y="1606"/>
                  <a:pt x="2467" y="1606"/>
                </a:cubicBezTo>
                <a:cubicBezTo>
                  <a:pt x="2462" y="1615"/>
                  <a:pt x="2461" y="1626"/>
                  <a:pt x="2466" y="1636"/>
                </a:cubicBezTo>
                <a:cubicBezTo>
                  <a:pt x="2472" y="1646"/>
                  <a:pt x="2482" y="1652"/>
                  <a:pt x="2492" y="1653"/>
                </a:cubicBezTo>
                <a:cubicBezTo>
                  <a:pt x="2421" y="2068"/>
                  <a:pt x="2421" y="2068"/>
                  <a:pt x="2421" y="2068"/>
                </a:cubicBezTo>
                <a:cubicBezTo>
                  <a:pt x="2034" y="1889"/>
                  <a:pt x="2034" y="1889"/>
                  <a:pt x="2034" y="1889"/>
                </a:cubicBezTo>
                <a:cubicBezTo>
                  <a:pt x="2037" y="1881"/>
                  <a:pt x="2037" y="1872"/>
                  <a:pt x="2033" y="1864"/>
                </a:cubicBezTo>
                <a:cubicBezTo>
                  <a:pt x="2029" y="1856"/>
                  <a:pt x="2022" y="1851"/>
                  <a:pt x="2014" y="1848"/>
                </a:cubicBezTo>
                <a:cubicBezTo>
                  <a:pt x="2022" y="1788"/>
                  <a:pt x="2022" y="1788"/>
                  <a:pt x="2022" y="1788"/>
                </a:cubicBezTo>
                <a:cubicBezTo>
                  <a:pt x="2022" y="1788"/>
                  <a:pt x="2022" y="1788"/>
                  <a:pt x="2022" y="1788"/>
                </a:cubicBezTo>
                <a:cubicBezTo>
                  <a:pt x="2020" y="1789"/>
                  <a:pt x="2019" y="1789"/>
                  <a:pt x="2017" y="1790"/>
                </a:cubicBezTo>
                <a:cubicBezTo>
                  <a:pt x="2009" y="1847"/>
                  <a:pt x="2009" y="1847"/>
                  <a:pt x="2009" y="1847"/>
                </a:cubicBezTo>
                <a:cubicBezTo>
                  <a:pt x="2008" y="1847"/>
                  <a:pt x="2006" y="1847"/>
                  <a:pt x="2005" y="1847"/>
                </a:cubicBezTo>
                <a:cubicBezTo>
                  <a:pt x="2000" y="1847"/>
                  <a:pt x="1995" y="1848"/>
                  <a:pt x="1991" y="1851"/>
                </a:cubicBezTo>
                <a:cubicBezTo>
                  <a:pt x="1976" y="1858"/>
                  <a:pt x="1970" y="1875"/>
                  <a:pt x="1976" y="1889"/>
                </a:cubicBezTo>
                <a:cubicBezTo>
                  <a:pt x="1779" y="1962"/>
                  <a:pt x="1779" y="1962"/>
                  <a:pt x="1779" y="1962"/>
                </a:cubicBezTo>
                <a:cubicBezTo>
                  <a:pt x="2065" y="1422"/>
                  <a:pt x="2065" y="1422"/>
                  <a:pt x="2065" y="1422"/>
                </a:cubicBezTo>
                <a:cubicBezTo>
                  <a:pt x="2023" y="1744"/>
                  <a:pt x="2023" y="1744"/>
                  <a:pt x="2023" y="1744"/>
                </a:cubicBezTo>
                <a:cubicBezTo>
                  <a:pt x="2025" y="1745"/>
                  <a:pt x="2026" y="1746"/>
                  <a:pt x="2027" y="1747"/>
                </a:cubicBezTo>
                <a:moveTo>
                  <a:pt x="1546" y="1543"/>
                </a:moveTo>
                <a:cubicBezTo>
                  <a:pt x="1547" y="1541"/>
                  <a:pt x="1547" y="1541"/>
                  <a:pt x="1547" y="1541"/>
                </a:cubicBezTo>
                <a:cubicBezTo>
                  <a:pt x="2068" y="1403"/>
                  <a:pt x="2068" y="1403"/>
                  <a:pt x="2068" y="1403"/>
                </a:cubicBezTo>
                <a:cubicBezTo>
                  <a:pt x="2067" y="1408"/>
                  <a:pt x="2067" y="1408"/>
                  <a:pt x="2067" y="1408"/>
                </a:cubicBezTo>
                <a:cubicBezTo>
                  <a:pt x="1772" y="1964"/>
                  <a:pt x="1772" y="1964"/>
                  <a:pt x="1772" y="1964"/>
                </a:cubicBezTo>
                <a:cubicBezTo>
                  <a:pt x="1654" y="2008"/>
                  <a:pt x="1654" y="2008"/>
                  <a:pt x="1654" y="2008"/>
                </a:cubicBezTo>
                <a:cubicBezTo>
                  <a:pt x="1390" y="2004"/>
                  <a:pt x="1390" y="2004"/>
                  <a:pt x="1390" y="2004"/>
                </a:cubicBezTo>
                <a:cubicBezTo>
                  <a:pt x="1546" y="1543"/>
                  <a:pt x="1546" y="1543"/>
                  <a:pt x="1546" y="1543"/>
                </a:cubicBezTo>
                <a:cubicBezTo>
                  <a:pt x="1546" y="1543"/>
                  <a:pt x="1546" y="1543"/>
                  <a:pt x="1546" y="1543"/>
                </a:cubicBezTo>
                <a:moveTo>
                  <a:pt x="3224" y="1573"/>
                </a:moveTo>
                <a:cubicBezTo>
                  <a:pt x="3292" y="1347"/>
                  <a:pt x="3292" y="1347"/>
                  <a:pt x="3292" y="1347"/>
                </a:cubicBezTo>
                <a:cubicBezTo>
                  <a:pt x="3404" y="1413"/>
                  <a:pt x="3404" y="1413"/>
                  <a:pt x="3404" y="1413"/>
                </a:cubicBezTo>
                <a:cubicBezTo>
                  <a:pt x="3402" y="1412"/>
                  <a:pt x="3402" y="1412"/>
                  <a:pt x="3402" y="1412"/>
                </a:cubicBezTo>
                <a:cubicBezTo>
                  <a:pt x="3371" y="1515"/>
                  <a:pt x="3371" y="1515"/>
                  <a:pt x="3371" y="1515"/>
                </a:cubicBezTo>
                <a:cubicBezTo>
                  <a:pt x="3224" y="1573"/>
                  <a:pt x="3224" y="1573"/>
                  <a:pt x="3224" y="1573"/>
                </a:cubicBezTo>
                <a:moveTo>
                  <a:pt x="3264" y="1885"/>
                </a:moveTo>
                <a:cubicBezTo>
                  <a:pt x="3375" y="1518"/>
                  <a:pt x="3375" y="1518"/>
                  <a:pt x="3375" y="1518"/>
                </a:cubicBezTo>
                <a:cubicBezTo>
                  <a:pt x="3837" y="1336"/>
                  <a:pt x="3837" y="1336"/>
                  <a:pt x="3837" y="1336"/>
                </a:cubicBezTo>
                <a:cubicBezTo>
                  <a:pt x="3818" y="1426"/>
                  <a:pt x="3818" y="1426"/>
                  <a:pt x="3818" y="1426"/>
                </a:cubicBezTo>
                <a:cubicBezTo>
                  <a:pt x="3818" y="1426"/>
                  <a:pt x="3818" y="1426"/>
                  <a:pt x="3818" y="1426"/>
                </a:cubicBezTo>
                <a:cubicBezTo>
                  <a:pt x="3817" y="1426"/>
                  <a:pt x="3817" y="1426"/>
                  <a:pt x="3817" y="1426"/>
                </a:cubicBezTo>
                <a:cubicBezTo>
                  <a:pt x="3264" y="1885"/>
                  <a:pt x="3264" y="1885"/>
                  <a:pt x="3264" y="1885"/>
                </a:cubicBezTo>
                <a:moveTo>
                  <a:pt x="3843" y="1328"/>
                </a:moveTo>
                <a:cubicBezTo>
                  <a:pt x="3848" y="1305"/>
                  <a:pt x="3848" y="1305"/>
                  <a:pt x="3848" y="1305"/>
                </a:cubicBezTo>
                <a:cubicBezTo>
                  <a:pt x="3876" y="1315"/>
                  <a:pt x="3876" y="1315"/>
                  <a:pt x="3876" y="1315"/>
                </a:cubicBezTo>
                <a:cubicBezTo>
                  <a:pt x="3843" y="1328"/>
                  <a:pt x="3843" y="1328"/>
                  <a:pt x="3843" y="1328"/>
                </a:cubicBezTo>
                <a:moveTo>
                  <a:pt x="2435" y="2072"/>
                </a:moveTo>
                <a:cubicBezTo>
                  <a:pt x="2759" y="1488"/>
                  <a:pt x="2759" y="1488"/>
                  <a:pt x="2759" y="1488"/>
                </a:cubicBezTo>
                <a:cubicBezTo>
                  <a:pt x="3138" y="1257"/>
                  <a:pt x="3138" y="1257"/>
                  <a:pt x="3138" y="1257"/>
                </a:cubicBezTo>
                <a:cubicBezTo>
                  <a:pt x="3288" y="1345"/>
                  <a:pt x="3288" y="1345"/>
                  <a:pt x="3288" y="1345"/>
                </a:cubicBezTo>
                <a:cubicBezTo>
                  <a:pt x="3219" y="1573"/>
                  <a:pt x="3219" y="1573"/>
                  <a:pt x="3219" y="1573"/>
                </a:cubicBezTo>
                <a:cubicBezTo>
                  <a:pt x="2435" y="2072"/>
                  <a:pt x="2435" y="2072"/>
                  <a:pt x="2435" y="2072"/>
                </a:cubicBezTo>
                <a:moveTo>
                  <a:pt x="2761" y="1480"/>
                </a:moveTo>
                <a:cubicBezTo>
                  <a:pt x="2811" y="1406"/>
                  <a:pt x="2811" y="1406"/>
                  <a:pt x="2811" y="1406"/>
                </a:cubicBezTo>
                <a:cubicBezTo>
                  <a:pt x="3058" y="1231"/>
                  <a:pt x="3058" y="1231"/>
                  <a:pt x="3058" y="1231"/>
                </a:cubicBezTo>
                <a:cubicBezTo>
                  <a:pt x="3064" y="1240"/>
                  <a:pt x="3074" y="1245"/>
                  <a:pt x="3084" y="1245"/>
                </a:cubicBezTo>
                <a:cubicBezTo>
                  <a:pt x="3089" y="1245"/>
                  <a:pt x="3094" y="1243"/>
                  <a:pt x="3098" y="1241"/>
                </a:cubicBezTo>
                <a:cubicBezTo>
                  <a:pt x="3100" y="1240"/>
                  <a:pt x="3102" y="1238"/>
                  <a:pt x="3104" y="1237"/>
                </a:cubicBezTo>
                <a:cubicBezTo>
                  <a:pt x="3133" y="1254"/>
                  <a:pt x="3133" y="1254"/>
                  <a:pt x="3133" y="1254"/>
                </a:cubicBezTo>
                <a:cubicBezTo>
                  <a:pt x="2761" y="1480"/>
                  <a:pt x="2761" y="1480"/>
                  <a:pt x="2761" y="1480"/>
                </a:cubicBezTo>
                <a:moveTo>
                  <a:pt x="3377" y="1512"/>
                </a:moveTo>
                <a:cubicBezTo>
                  <a:pt x="3406" y="1414"/>
                  <a:pt x="3406" y="1414"/>
                  <a:pt x="3406" y="1414"/>
                </a:cubicBezTo>
                <a:cubicBezTo>
                  <a:pt x="3406" y="1413"/>
                  <a:pt x="3406" y="1413"/>
                  <a:pt x="3406" y="1413"/>
                </a:cubicBezTo>
                <a:cubicBezTo>
                  <a:pt x="3632" y="1224"/>
                  <a:pt x="3632" y="1224"/>
                  <a:pt x="3632" y="1224"/>
                </a:cubicBezTo>
                <a:cubicBezTo>
                  <a:pt x="3843" y="1303"/>
                  <a:pt x="3843" y="1303"/>
                  <a:pt x="3843" y="1303"/>
                </a:cubicBezTo>
                <a:cubicBezTo>
                  <a:pt x="3838" y="1331"/>
                  <a:pt x="3838" y="1331"/>
                  <a:pt x="3838" y="1331"/>
                </a:cubicBezTo>
                <a:cubicBezTo>
                  <a:pt x="3377" y="1512"/>
                  <a:pt x="3377" y="1512"/>
                  <a:pt x="3377" y="1512"/>
                </a:cubicBezTo>
                <a:moveTo>
                  <a:pt x="2818" y="1394"/>
                </a:moveTo>
                <a:cubicBezTo>
                  <a:pt x="2958" y="1184"/>
                  <a:pt x="2958" y="1184"/>
                  <a:pt x="2958" y="1184"/>
                </a:cubicBezTo>
                <a:cubicBezTo>
                  <a:pt x="3052" y="1211"/>
                  <a:pt x="3052" y="1211"/>
                  <a:pt x="3052" y="1211"/>
                </a:cubicBezTo>
                <a:cubicBezTo>
                  <a:pt x="3052" y="1216"/>
                  <a:pt x="3053" y="1222"/>
                  <a:pt x="3056" y="1227"/>
                </a:cubicBezTo>
                <a:cubicBezTo>
                  <a:pt x="2818" y="1394"/>
                  <a:pt x="2818" y="1394"/>
                  <a:pt x="2818" y="1394"/>
                </a:cubicBezTo>
                <a:moveTo>
                  <a:pt x="3289" y="1340"/>
                </a:moveTo>
                <a:cubicBezTo>
                  <a:pt x="3143" y="1254"/>
                  <a:pt x="3143" y="1254"/>
                  <a:pt x="3143" y="1254"/>
                </a:cubicBezTo>
                <a:cubicBezTo>
                  <a:pt x="3338" y="1135"/>
                  <a:pt x="3338" y="1135"/>
                  <a:pt x="3338" y="1135"/>
                </a:cubicBezTo>
                <a:cubicBezTo>
                  <a:pt x="3340" y="1139"/>
                  <a:pt x="3344" y="1142"/>
                  <a:pt x="3348" y="1143"/>
                </a:cubicBezTo>
                <a:cubicBezTo>
                  <a:pt x="3289" y="1340"/>
                  <a:pt x="3289" y="1340"/>
                  <a:pt x="3289" y="1340"/>
                </a:cubicBezTo>
                <a:moveTo>
                  <a:pt x="3354" y="1144"/>
                </a:moveTo>
                <a:cubicBezTo>
                  <a:pt x="3357" y="1144"/>
                  <a:pt x="3360" y="1144"/>
                  <a:pt x="3363" y="1142"/>
                </a:cubicBezTo>
                <a:cubicBezTo>
                  <a:pt x="3369" y="1139"/>
                  <a:pt x="3373" y="1133"/>
                  <a:pt x="3374" y="1127"/>
                </a:cubicBezTo>
                <a:cubicBezTo>
                  <a:pt x="3627" y="1222"/>
                  <a:pt x="3627" y="1222"/>
                  <a:pt x="3627" y="1222"/>
                </a:cubicBezTo>
                <a:cubicBezTo>
                  <a:pt x="3405" y="1408"/>
                  <a:pt x="3405" y="1408"/>
                  <a:pt x="3405" y="1408"/>
                </a:cubicBezTo>
                <a:cubicBezTo>
                  <a:pt x="3294" y="1342"/>
                  <a:pt x="3294" y="1342"/>
                  <a:pt x="3294" y="1342"/>
                </a:cubicBezTo>
                <a:cubicBezTo>
                  <a:pt x="3353" y="1144"/>
                  <a:pt x="3353" y="1144"/>
                  <a:pt x="3353" y="1144"/>
                </a:cubicBezTo>
                <a:cubicBezTo>
                  <a:pt x="3354" y="1144"/>
                  <a:pt x="3354" y="1144"/>
                  <a:pt x="3354" y="1144"/>
                </a:cubicBezTo>
                <a:moveTo>
                  <a:pt x="2704" y="1475"/>
                </a:moveTo>
                <a:cubicBezTo>
                  <a:pt x="2079" y="1402"/>
                  <a:pt x="2079" y="1402"/>
                  <a:pt x="2079" y="1402"/>
                </a:cubicBezTo>
                <a:cubicBezTo>
                  <a:pt x="2074" y="1400"/>
                  <a:pt x="2074" y="1400"/>
                  <a:pt x="2074" y="1400"/>
                </a:cubicBezTo>
                <a:cubicBezTo>
                  <a:pt x="2483" y="1049"/>
                  <a:pt x="2483" y="1049"/>
                  <a:pt x="2483" y="1049"/>
                </a:cubicBezTo>
                <a:cubicBezTo>
                  <a:pt x="2485" y="1050"/>
                  <a:pt x="2485" y="1050"/>
                  <a:pt x="2485" y="1050"/>
                </a:cubicBezTo>
                <a:cubicBezTo>
                  <a:pt x="2485" y="1049"/>
                  <a:pt x="2485" y="1049"/>
                  <a:pt x="2485" y="1049"/>
                </a:cubicBezTo>
                <a:cubicBezTo>
                  <a:pt x="2953" y="1183"/>
                  <a:pt x="2953" y="1183"/>
                  <a:pt x="2953" y="1183"/>
                </a:cubicBezTo>
                <a:cubicBezTo>
                  <a:pt x="2807" y="1402"/>
                  <a:pt x="2807" y="1402"/>
                  <a:pt x="2807" y="1402"/>
                </a:cubicBezTo>
                <a:cubicBezTo>
                  <a:pt x="2704" y="1475"/>
                  <a:pt x="2704" y="1475"/>
                  <a:pt x="2704" y="1475"/>
                </a:cubicBezTo>
                <a:moveTo>
                  <a:pt x="3884" y="1312"/>
                </a:moveTo>
                <a:cubicBezTo>
                  <a:pt x="4052" y="1038"/>
                  <a:pt x="4052" y="1038"/>
                  <a:pt x="4052" y="1038"/>
                </a:cubicBezTo>
                <a:cubicBezTo>
                  <a:pt x="4119" y="1059"/>
                  <a:pt x="4119" y="1059"/>
                  <a:pt x="4119" y="1059"/>
                </a:cubicBezTo>
                <a:cubicBezTo>
                  <a:pt x="3884" y="1312"/>
                  <a:pt x="3884" y="1312"/>
                  <a:pt x="3884" y="1312"/>
                </a:cubicBezTo>
                <a:moveTo>
                  <a:pt x="3844" y="1298"/>
                </a:moveTo>
                <a:cubicBezTo>
                  <a:pt x="3637" y="1220"/>
                  <a:pt x="3637" y="1220"/>
                  <a:pt x="3637" y="1220"/>
                </a:cubicBezTo>
                <a:cubicBezTo>
                  <a:pt x="3885" y="1013"/>
                  <a:pt x="3885" y="1013"/>
                  <a:pt x="3885" y="1013"/>
                </a:cubicBezTo>
                <a:cubicBezTo>
                  <a:pt x="3889" y="1018"/>
                  <a:pt x="3894" y="1022"/>
                  <a:pt x="3900" y="1024"/>
                </a:cubicBezTo>
                <a:cubicBezTo>
                  <a:pt x="3844" y="1298"/>
                  <a:pt x="3844" y="1298"/>
                  <a:pt x="3844" y="1298"/>
                </a:cubicBezTo>
                <a:moveTo>
                  <a:pt x="3912" y="1026"/>
                </a:moveTo>
                <a:cubicBezTo>
                  <a:pt x="3917" y="1026"/>
                  <a:pt x="3922" y="1024"/>
                  <a:pt x="3928" y="1022"/>
                </a:cubicBezTo>
                <a:cubicBezTo>
                  <a:pt x="3936" y="1017"/>
                  <a:pt x="3942" y="1010"/>
                  <a:pt x="3944" y="1002"/>
                </a:cubicBezTo>
                <a:cubicBezTo>
                  <a:pt x="4047" y="1036"/>
                  <a:pt x="4047" y="1036"/>
                  <a:pt x="4047" y="1036"/>
                </a:cubicBezTo>
                <a:cubicBezTo>
                  <a:pt x="3879" y="1311"/>
                  <a:pt x="3879" y="1311"/>
                  <a:pt x="3879" y="1311"/>
                </a:cubicBezTo>
                <a:cubicBezTo>
                  <a:pt x="3849" y="1300"/>
                  <a:pt x="3849" y="1300"/>
                  <a:pt x="3849" y="1300"/>
                </a:cubicBezTo>
                <a:cubicBezTo>
                  <a:pt x="3905" y="1025"/>
                  <a:pt x="3905" y="1025"/>
                  <a:pt x="3905" y="1025"/>
                </a:cubicBezTo>
                <a:cubicBezTo>
                  <a:pt x="3907" y="1026"/>
                  <a:pt x="3909" y="1026"/>
                  <a:pt x="3912" y="1026"/>
                </a:cubicBezTo>
                <a:moveTo>
                  <a:pt x="2956" y="1178"/>
                </a:moveTo>
                <a:cubicBezTo>
                  <a:pt x="2488" y="1045"/>
                  <a:pt x="2488" y="1045"/>
                  <a:pt x="2488" y="1045"/>
                </a:cubicBezTo>
                <a:cubicBezTo>
                  <a:pt x="2536" y="955"/>
                  <a:pt x="2536" y="955"/>
                  <a:pt x="2536" y="955"/>
                </a:cubicBezTo>
                <a:cubicBezTo>
                  <a:pt x="3065" y="996"/>
                  <a:pt x="3065" y="996"/>
                  <a:pt x="3065" y="996"/>
                </a:cubicBezTo>
                <a:cubicBezTo>
                  <a:pt x="3065" y="996"/>
                  <a:pt x="3066" y="997"/>
                  <a:pt x="3066" y="998"/>
                </a:cubicBezTo>
                <a:cubicBezTo>
                  <a:pt x="3067" y="1001"/>
                  <a:pt x="3069" y="1003"/>
                  <a:pt x="3072" y="1005"/>
                </a:cubicBezTo>
                <a:cubicBezTo>
                  <a:pt x="2956" y="1178"/>
                  <a:pt x="2956" y="1178"/>
                  <a:pt x="2956" y="1178"/>
                </a:cubicBezTo>
                <a:moveTo>
                  <a:pt x="2094" y="1376"/>
                </a:moveTo>
                <a:cubicBezTo>
                  <a:pt x="2470" y="950"/>
                  <a:pt x="2470" y="950"/>
                  <a:pt x="2470" y="950"/>
                </a:cubicBezTo>
                <a:cubicBezTo>
                  <a:pt x="2530" y="954"/>
                  <a:pt x="2530" y="954"/>
                  <a:pt x="2530" y="954"/>
                </a:cubicBezTo>
                <a:cubicBezTo>
                  <a:pt x="2483" y="1044"/>
                  <a:pt x="2483" y="1044"/>
                  <a:pt x="2483" y="1044"/>
                </a:cubicBezTo>
                <a:cubicBezTo>
                  <a:pt x="2482" y="1043"/>
                  <a:pt x="2482" y="1043"/>
                  <a:pt x="2482" y="1043"/>
                </a:cubicBezTo>
                <a:cubicBezTo>
                  <a:pt x="2094" y="1376"/>
                  <a:pt x="2094" y="1376"/>
                  <a:pt x="2094" y="1376"/>
                </a:cubicBezTo>
                <a:moveTo>
                  <a:pt x="3106" y="982"/>
                </a:moveTo>
                <a:cubicBezTo>
                  <a:pt x="3105" y="981"/>
                  <a:pt x="3105" y="979"/>
                  <a:pt x="3104" y="978"/>
                </a:cubicBezTo>
                <a:cubicBezTo>
                  <a:pt x="3103" y="976"/>
                  <a:pt x="3102" y="975"/>
                  <a:pt x="3100" y="973"/>
                </a:cubicBezTo>
                <a:cubicBezTo>
                  <a:pt x="3149" y="914"/>
                  <a:pt x="3149" y="914"/>
                  <a:pt x="3149" y="914"/>
                </a:cubicBezTo>
                <a:cubicBezTo>
                  <a:pt x="3134" y="971"/>
                  <a:pt x="3134" y="971"/>
                  <a:pt x="3134" y="971"/>
                </a:cubicBezTo>
                <a:cubicBezTo>
                  <a:pt x="3106" y="982"/>
                  <a:pt x="3106" y="982"/>
                  <a:pt x="3106" y="982"/>
                </a:cubicBezTo>
                <a:moveTo>
                  <a:pt x="3631" y="1218"/>
                </a:moveTo>
                <a:cubicBezTo>
                  <a:pt x="3373" y="1121"/>
                  <a:pt x="3373" y="1121"/>
                  <a:pt x="3373" y="1121"/>
                </a:cubicBezTo>
                <a:cubicBezTo>
                  <a:pt x="3373" y="1119"/>
                  <a:pt x="3372" y="1117"/>
                  <a:pt x="3371" y="1116"/>
                </a:cubicBezTo>
                <a:cubicBezTo>
                  <a:pt x="3371" y="1115"/>
                  <a:pt x="3370" y="1113"/>
                  <a:pt x="3369" y="1112"/>
                </a:cubicBezTo>
                <a:cubicBezTo>
                  <a:pt x="3589" y="876"/>
                  <a:pt x="3589" y="876"/>
                  <a:pt x="3589" y="876"/>
                </a:cubicBezTo>
                <a:cubicBezTo>
                  <a:pt x="3880" y="977"/>
                  <a:pt x="3880" y="977"/>
                  <a:pt x="3880" y="977"/>
                </a:cubicBezTo>
                <a:cubicBezTo>
                  <a:pt x="3876" y="987"/>
                  <a:pt x="3876" y="998"/>
                  <a:pt x="3881" y="1007"/>
                </a:cubicBezTo>
                <a:cubicBezTo>
                  <a:pt x="3881" y="1008"/>
                  <a:pt x="3881" y="1008"/>
                  <a:pt x="3882" y="1009"/>
                </a:cubicBezTo>
                <a:cubicBezTo>
                  <a:pt x="3631" y="1218"/>
                  <a:pt x="3631" y="1218"/>
                  <a:pt x="3631" y="1218"/>
                </a:cubicBezTo>
                <a:moveTo>
                  <a:pt x="3469" y="873"/>
                </a:moveTo>
                <a:cubicBezTo>
                  <a:pt x="3474" y="873"/>
                  <a:pt x="3480" y="872"/>
                  <a:pt x="3485" y="869"/>
                </a:cubicBezTo>
                <a:cubicBezTo>
                  <a:pt x="3494" y="864"/>
                  <a:pt x="3500" y="856"/>
                  <a:pt x="3503" y="846"/>
                </a:cubicBezTo>
                <a:cubicBezTo>
                  <a:pt x="3584" y="874"/>
                  <a:pt x="3584" y="874"/>
                  <a:pt x="3584" y="874"/>
                </a:cubicBezTo>
                <a:cubicBezTo>
                  <a:pt x="3366" y="1109"/>
                  <a:pt x="3366" y="1109"/>
                  <a:pt x="3366" y="1109"/>
                </a:cubicBezTo>
                <a:cubicBezTo>
                  <a:pt x="3362" y="1107"/>
                  <a:pt x="3358" y="1105"/>
                  <a:pt x="3354" y="1105"/>
                </a:cubicBezTo>
                <a:cubicBezTo>
                  <a:pt x="3351" y="1105"/>
                  <a:pt x="3348" y="1106"/>
                  <a:pt x="3345" y="1107"/>
                </a:cubicBezTo>
                <a:cubicBezTo>
                  <a:pt x="3336" y="1112"/>
                  <a:pt x="3333" y="1122"/>
                  <a:pt x="3336" y="1131"/>
                </a:cubicBezTo>
                <a:cubicBezTo>
                  <a:pt x="3138" y="1251"/>
                  <a:pt x="3138" y="1251"/>
                  <a:pt x="3138" y="1251"/>
                </a:cubicBezTo>
                <a:cubicBezTo>
                  <a:pt x="3108" y="1233"/>
                  <a:pt x="3108" y="1233"/>
                  <a:pt x="3108" y="1233"/>
                </a:cubicBezTo>
                <a:cubicBezTo>
                  <a:pt x="3116" y="1224"/>
                  <a:pt x="3117" y="1210"/>
                  <a:pt x="3111" y="1199"/>
                </a:cubicBezTo>
                <a:cubicBezTo>
                  <a:pt x="3110" y="1195"/>
                  <a:pt x="3108" y="1193"/>
                  <a:pt x="3105" y="1190"/>
                </a:cubicBezTo>
                <a:cubicBezTo>
                  <a:pt x="3443" y="862"/>
                  <a:pt x="3443" y="862"/>
                  <a:pt x="3443" y="862"/>
                </a:cubicBezTo>
                <a:cubicBezTo>
                  <a:pt x="3450" y="869"/>
                  <a:pt x="3459" y="873"/>
                  <a:pt x="3469" y="873"/>
                </a:cubicBezTo>
                <a:moveTo>
                  <a:pt x="3588" y="870"/>
                </a:moveTo>
                <a:cubicBezTo>
                  <a:pt x="3503" y="841"/>
                  <a:pt x="3503" y="841"/>
                  <a:pt x="3503" y="841"/>
                </a:cubicBezTo>
                <a:cubicBezTo>
                  <a:pt x="3504" y="838"/>
                  <a:pt x="3503" y="835"/>
                  <a:pt x="3503" y="832"/>
                </a:cubicBezTo>
                <a:cubicBezTo>
                  <a:pt x="3693" y="757"/>
                  <a:pt x="3693" y="757"/>
                  <a:pt x="3693" y="757"/>
                </a:cubicBezTo>
                <a:cubicBezTo>
                  <a:pt x="3588" y="870"/>
                  <a:pt x="3588" y="870"/>
                  <a:pt x="3588" y="870"/>
                </a:cubicBezTo>
                <a:moveTo>
                  <a:pt x="3151" y="926"/>
                </a:moveTo>
                <a:cubicBezTo>
                  <a:pt x="3156" y="904"/>
                  <a:pt x="3156" y="904"/>
                  <a:pt x="3156" y="904"/>
                </a:cubicBezTo>
                <a:cubicBezTo>
                  <a:pt x="3312" y="710"/>
                  <a:pt x="3312" y="710"/>
                  <a:pt x="3312" y="710"/>
                </a:cubicBezTo>
                <a:cubicBezTo>
                  <a:pt x="3443" y="815"/>
                  <a:pt x="3443" y="815"/>
                  <a:pt x="3443" y="815"/>
                </a:cubicBezTo>
                <a:cubicBezTo>
                  <a:pt x="3434" y="825"/>
                  <a:pt x="3432" y="840"/>
                  <a:pt x="3437" y="852"/>
                </a:cubicBezTo>
                <a:cubicBezTo>
                  <a:pt x="3202" y="945"/>
                  <a:pt x="3202" y="945"/>
                  <a:pt x="3202" y="945"/>
                </a:cubicBezTo>
                <a:cubicBezTo>
                  <a:pt x="3201" y="947"/>
                  <a:pt x="3201" y="949"/>
                  <a:pt x="3200" y="951"/>
                </a:cubicBezTo>
                <a:cubicBezTo>
                  <a:pt x="3439" y="857"/>
                  <a:pt x="3439" y="857"/>
                  <a:pt x="3439" y="857"/>
                </a:cubicBezTo>
                <a:cubicBezTo>
                  <a:pt x="3440" y="858"/>
                  <a:pt x="3440" y="858"/>
                  <a:pt x="3440" y="858"/>
                </a:cubicBezTo>
                <a:cubicBezTo>
                  <a:pt x="3101" y="1187"/>
                  <a:pt x="3101" y="1187"/>
                  <a:pt x="3101" y="1187"/>
                </a:cubicBezTo>
                <a:cubicBezTo>
                  <a:pt x="3096" y="1184"/>
                  <a:pt x="3091" y="1182"/>
                  <a:pt x="3085" y="1182"/>
                </a:cubicBezTo>
                <a:cubicBezTo>
                  <a:pt x="3085" y="1181"/>
                  <a:pt x="3085" y="1181"/>
                  <a:pt x="3085" y="1181"/>
                </a:cubicBezTo>
                <a:cubicBezTo>
                  <a:pt x="3085" y="1181"/>
                  <a:pt x="3084" y="1181"/>
                  <a:pt x="3084" y="1181"/>
                </a:cubicBezTo>
                <a:cubicBezTo>
                  <a:pt x="3083" y="1181"/>
                  <a:pt x="3081" y="1181"/>
                  <a:pt x="3080" y="1181"/>
                </a:cubicBezTo>
                <a:cubicBezTo>
                  <a:pt x="3080" y="1182"/>
                  <a:pt x="3080" y="1182"/>
                  <a:pt x="3080" y="1182"/>
                </a:cubicBezTo>
                <a:cubicBezTo>
                  <a:pt x="3076" y="1183"/>
                  <a:pt x="3073" y="1184"/>
                  <a:pt x="3069" y="1185"/>
                </a:cubicBezTo>
                <a:cubicBezTo>
                  <a:pt x="3061" y="1190"/>
                  <a:pt x="3055" y="1197"/>
                  <a:pt x="3053" y="1206"/>
                </a:cubicBezTo>
                <a:cubicBezTo>
                  <a:pt x="2961" y="1180"/>
                  <a:pt x="2961" y="1180"/>
                  <a:pt x="2961" y="1180"/>
                </a:cubicBezTo>
                <a:cubicBezTo>
                  <a:pt x="3076" y="1007"/>
                  <a:pt x="3076" y="1007"/>
                  <a:pt x="3076" y="1007"/>
                </a:cubicBezTo>
                <a:cubicBezTo>
                  <a:pt x="3079" y="1009"/>
                  <a:pt x="3082" y="1009"/>
                  <a:pt x="3085" y="1009"/>
                </a:cubicBezTo>
                <a:cubicBezTo>
                  <a:pt x="3088" y="1009"/>
                  <a:pt x="3092" y="1009"/>
                  <a:pt x="3095" y="1007"/>
                </a:cubicBezTo>
                <a:cubicBezTo>
                  <a:pt x="3102" y="1003"/>
                  <a:pt x="3106" y="995"/>
                  <a:pt x="3106" y="988"/>
                </a:cubicBezTo>
                <a:cubicBezTo>
                  <a:pt x="3132" y="977"/>
                  <a:pt x="3132" y="977"/>
                  <a:pt x="3132" y="977"/>
                </a:cubicBezTo>
                <a:cubicBezTo>
                  <a:pt x="3088" y="1151"/>
                  <a:pt x="3088" y="1151"/>
                  <a:pt x="3088" y="1151"/>
                </a:cubicBezTo>
                <a:cubicBezTo>
                  <a:pt x="3090" y="1151"/>
                  <a:pt x="3091" y="1152"/>
                  <a:pt x="3093" y="1153"/>
                </a:cubicBezTo>
                <a:cubicBezTo>
                  <a:pt x="3138" y="975"/>
                  <a:pt x="3138" y="975"/>
                  <a:pt x="3138" y="975"/>
                </a:cubicBezTo>
                <a:cubicBezTo>
                  <a:pt x="3166" y="964"/>
                  <a:pt x="3166" y="964"/>
                  <a:pt x="3166" y="964"/>
                </a:cubicBezTo>
                <a:cubicBezTo>
                  <a:pt x="3164" y="963"/>
                  <a:pt x="3162" y="962"/>
                  <a:pt x="3160" y="961"/>
                </a:cubicBezTo>
                <a:cubicBezTo>
                  <a:pt x="3139" y="969"/>
                  <a:pt x="3139" y="969"/>
                  <a:pt x="3139" y="969"/>
                </a:cubicBezTo>
                <a:cubicBezTo>
                  <a:pt x="3148" y="937"/>
                  <a:pt x="3148" y="937"/>
                  <a:pt x="3148" y="937"/>
                </a:cubicBezTo>
                <a:cubicBezTo>
                  <a:pt x="3148" y="933"/>
                  <a:pt x="3149" y="929"/>
                  <a:pt x="3151" y="926"/>
                </a:cubicBezTo>
                <a:moveTo>
                  <a:pt x="3226" y="675"/>
                </a:moveTo>
                <a:cubicBezTo>
                  <a:pt x="3233" y="675"/>
                  <a:pt x="3240" y="674"/>
                  <a:pt x="3246" y="670"/>
                </a:cubicBezTo>
                <a:cubicBezTo>
                  <a:pt x="3250" y="669"/>
                  <a:pt x="3253" y="666"/>
                  <a:pt x="3255" y="664"/>
                </a:cubicBezTo>
                <a:cubicBezTo>
                  <a:pt x="3309" y="707"/>
                  <a:pt x="3309" y="707"/>
                  <a:pt x="3309" y="707"/>
                </a:cubicBezTo>
                <a:cubicBezTo>
                  <a:pt x="3159" y="893"/>
                  <a:pt x="3159" y="893"/>
                  <a:pt x="3159" y="893"/>
                </a:cubicBezTo>
                <a:cubicBezTo>
                  <a:pt x="3215" y="674"/>
                  <a:pt x="3215" y="674"/>
                  <a:pt x="3215" y="674"/>
                </a:cubicBezTo>
                <a:cubicBezTo>
                  <a:pt x="3218" y="675"/>
                  <a:pt x="3222" y="675"/>
                  <a:pt x="3226" y="675"/>
                </a:cubicBezTo>
                <a:moveTo>
                  <a:pt x="3064" y="991"/>
                </a:moveTo>
                <a:cubicBezTo>
                  <a:pt x="2538" y="950"/>
                  <a:pt x="2538" y="950"/>
                  <a:pt x="2538" y="950"/>
                </a:cubicBezTo>
                <a:cubicBezTo>
                  <a:pt x="2707" y="633"/>
                  <a:pt x="2707" y="633"/>
                  <a:pt x="2707" y="633"/>
                </a:cubicBezTo>
                <a:cubicBezTo>
                  <a:pt x="3182" y="636"/>
                  <a:pt x="3182" y="636"/>
                  <a:pt x="3182" y="636"/>
                </a:cubicBezTo>
                <a:cubicBezTo>
                  <a:pt x="3182" y="642"/>
                  <a:pt x="3184" y="647"/>
                  <a:pt x="3186" y="652"/>
                </a:cubicBezTo>
                <a:cubicBezTo>
                  <a:pt x="3192" y="662"/>
                  <a:pt x="3200" y="669"/>
                  <a:pt x="3210" y="673"/>
                </a:cubicBezTo>
                <a:cubicBezTo>
                  <a:pt x="3152" y="902"/>
                  <a:pt x="3152" y="902"/>
                  <a:pt x="3152" y="902"/>
                </a:cubicBezTo>
                <a:cubicBezTo>
                  <a:pt x="3097" y="970"/>
                  <a:pt x="3097" y="970"/>
                  <a:pt x="3097" y="970"/>
                </a:cubicBezTo>
                <a:cubicBezTo>
                  <a:pt x="3093" y="968"/>
                  <a:pt x="3089" y="967"/>
                  <a:pt x="3085" y="967"/>
                </a:cubicBezTo>
                <a:cubicBezTo>
                  <a:pt x="3081" y="967"/>
                  <a:pt x="3078" y="967"/>
                  <a:pt x="3075" y="969"/>
                </a:cubicBezTo>
                <a:cubicBezTo>
                  <a:pt x="3067" y="973"/>
                  <a:pt x="3063" y="982"/>
                  <a:pt x="3064" y="991"/>
                </a:cubicBezTo>
                <a:moveTo>
                  <a:pt x="3312" y="703"/>
                </a:moveTo>
                <a:cubicBezTo>
                  <a:pt x="3259" y="661"/>
                  <a:pt x="3259" y="661"/>
                  <a:pt x="3259" y="661"/>
                </a:cubicBezTo>
                <a:cubicBezTo>
                  <a:pt x="3265" y="654"/>
                  <a:pt x="3269" y="645"/>
                  <a:pt x="3270" y="636"/>
                </a:cubicBezTo>
                <a:cubicBezTo>
                  <a:pt x="3372" y="628"/>
                  <a:pt x="3372" y="628"/>
                  <a:pt x="3372" y="628"/>
                </a:cubicBezTo>
                <a:cubicBezTo>
                  <a:pt x="3312" y="703"/>
                  <a:pt x="3312" y="703"/>
                  <a:pt x="3312" y="703"/>
                </a:cubicBezTo>
                <a:moveTo>
                  <a:pt x="3447" y="812"/>
                </a:moveTo>
                <a:cubicBezTo>
                  <a:pt x="3316" y="706"/>
                  <a:pt x="3316" y="706"/>
                  <a:pt x="3316" y="706"/>
                </a:cubicBezTo>
                <a:cubicBezTo>
                  <a:pt x="3379" y="628"/>
                  <a:pt x="3379" y="628"/>
                  <a:pt x="3379" y="628"/>
                </a:cubicBezTo>
                <a:cubicBezTo>
                  <a:pt x="3750" y="601"/>
                  <a:pt x="3750" y="601"/>
                  <a:pt x="3750" y="601"/>
                </a:cubicBezTo>
                <a:cubicBezTo>
                  <a:pt x="3750" y="606"/>
                  <a:pt x="3751" y="611"/>
                  <a:pt x="3754" y="616"/>
                </a:cubicBezTo>
                <a:cubicBezTo>
                  <a:pt x="3754" y="617"/>
                  <a:pt x="3754" y="617"/>
                  <a:pt x="3754" y="617"/>
                </a:cubicBezTo>
                <a:cubicBezTo>
                  <a:pt x="3494" y="814"/>
                  <a:pt x="3494" y="814"/>
                  <a:pt x="3494" y="814"/>
                </a:cubicBezTo>
                <a:cubicBezTo>
                  <a:pt x="3487" y="808"/>
                  <a:pt x="3478" y="804"/>
                  <a:pt x="3469" y="804"/>
                </a:cubicBezTo>
                <a:cubicBezTo>
                  <a:pt x="3463" y="804"/>
                  <a:pt x="3458" y="805"/>
                  <a:pt x="3453" y="808"/>
                </a:cubicBezTo>
                <a:cubicBezTo>
                  <a:pt x="3451" y="809"/>
                  <a:pt x="3449" y="810"/>
                  <a:pt x="3447" y="812"/>
                </a:cubicBezTo>
                <a:moveTo>
                  <a:pt x="3383" y="623"/>
                </a:moveTo>
                <a:cubicBezTo>
                  <a:pt x="3440" y="552"/>
                  <a:pt x="3440" y="552"/>
                  <a:pt x="3440" y="552"/>
                </a:cubicBezTo>
                <a:cubicBezTo>
                  <a:pt x="3813" y="528"/>
                  <a:pt x="3813" y="528"/>
                  <a:pt x="3813" y="528"/>
                </a:cubicBezTo>
                <a:cubicBezTo>
                  <a:pt x="3795" y="567"/>
                  <a:pt x="3795" y="567"/>
                  <a:pt x="3795" y="567"/>
                </a:cubicBezTo>
                <a:cubicBezTo>
                  <a:pt x="3791" y="566"/>
                  <a:pt x="3788" y="565"/>
                  <a:pt x="3784" y="565"/>
                </a:cubicBezTo>
                <a:cubicBezTo>
                  <a:pt x="3779" y="565"/>
                  <a:pt x="3773" y="567"/>
                  <a:pt x="3768" y="569"/>
                </a:cubicBezTo>
                <a:cubicBezTo>
                  <a:pt x="3758" y="575"/>
                  <a:pt x="3751" y="585"/>
                  <a:pt x="3750" y="596"/>
                </a:cubicBezTo>
                <a:cubicBezTo>
                  <a:pt x="3383" y="623"/>
                  <a:pt x="3383" y="623"/>
                  <a:pt x="3383" y="623"/>
                </a:cubicBezTo>
                <a:moveTo>
                  <a:pt x="3686" y="0"/>
                </a:moveTo>
                <a:cubicBezTo>
                  <a:pt x="3545" y="174"/>
                  <a:pt x="3545" y="174"/>
                  <a:pt x="3545" y="174"/>
                </a:cubicBezTo>
                <a:cubicBezTo>
                  <a:pt x="3249" y="593"/>
                  <a:pt x="3249" y="593"/>
                  <a:pt x="3249" y="593"/>
                </a:cubicBezTo>
                <a:cubicBezTo>
                  <a:pt x="3242" y="589"/>
                  <a:pt x="3234" y="586"/>
                  <a:pt x="3226" y="586"/>
                </a:cubicBezTo>
                <a:cubicBezTo>
                  <a:pt x="3219" y="586"/>
                  <a:pt x="3212" y="588"/>
                  <a:pt x="3205" y="592"/>
                </a:cubicBezTo>
                <a:cubicBezTo>
                  <a:pt x="3190" y="600"/>
                  <a:pt x="3181" y="615"/>
                  <a:pt x="3181" y="631"/>
                </a:cubicBezTo>
                <a:cubicBezTo>
                  <a:pt x="2706" y="628"/>
                  <a:pt x="2706" y="628"/>
                  <a:pt x="2706" y="628"/>
                </a:cubicBezTo>
                <a:cubicBezTo>
                  <a:pt x="2704" y="628"/>
                  <a:pt x="2704" y="628"/>
                  <a:pt x="2704" y="628"/>
                </a:cubicBezTo>
                <a:cubicBezTo>
                  <a:pt x="2533" y="949"/>
                  <a:pt x="2533" y="949"/>
                  <a:pt x="2533" y="949"/>
                </a:cubicBezTo>
                <a:cubicBezTo>
                  <a:pt x="2468" y="944"/>
                  <a:pt x="2468" y="944"/>
                  <a:pt x="2468" y="944"/>
                </a:cubicBezTo>
                <a:cubicBezTo>
                  <a:pt x="2467" y="945"/>
                  <a:pt x="2467" y="945"/>
                  <a:pt x="2467" y="945"/>
                </a:cubicBezTo>
                <a:cubicBezTo>
                  <a:pt x="2069" y="1397"/>
                  <a:pt x="2069" y="1397"/>
                  <a:pt x="2069" y="1397"/>
                </a:cubicBezTo>
                <a:cubicBezTo>
                  <a:pt x="1634" y="1449"/>
                  <a:pt x="1634" y="1449"/>
                  <a:pt x="1634" y="1449"/>
                </a:cubicBezTo>
                <a:cubicBezTo>
                  <a:pt x="1632" y="1451"/>
                  <a:pt x="1630" y="1452"/>
                  <a:pt x="1627" y="1454"/>
                </a:cubicBezTo>
                <a:cubicBezTo>
                  <a:pt x="1626" y="1454"/>
                  <a:pt x="1625" y="1455"/>
                  <a:pt x="1624" y="1455"/>
                </a:cubicBezTo>
                <a:cubicBezTo>
                  <a:pt x="2036" y="1406"/>
                  <a:pt x="2036" y="1406"/>
                  <a:pt x="2036" y="1406"/>
                </a:cubicBezTo>
                <a:cubicBezTo>
                  <a:pt x="1543" y="1536"/>
                  <a:pt x="1543" y="1536"/>
                  <a:pt x="1543" y="1536"/>
                </a:cubicBezTo>
                <a:cubicBezTo>
                  <a:pt x="1543" y="1538"/>
                  <a:pt x="1543" y="1538"/>
                  <a:pt x="1543" y="1538"/>
                </a:cubicBezTo>
                <a:cubicBezTo>
                  <a:pt x="1442" y="1526"/>
                  <a:pt x="1442" y="1526"/>
                  <a:pt x="1442" y="1526"/>
                </a:cubicBezTo>
                <a:cubicBezTo>
                  <a:pt x="1472" y="1473"/>
                  <a:pt x="1472" y="1473"/>
                  <a:pt x="1472" y="1473"/>
                </a:cubicBezTo>
                <a:cubicBezTo>
                  <a:pt x="1602" y="1458"/>
                  <a:pt x="1602" y="1458"/>
                  <a:pt x="1602" y="1458"/>
                </a:cubicBezTo>
                <a:cubicBezTo>
                  <a:pt x="1598" y="1457"/>
                  <a:pt x="1594" y="1456"/>
                  <a:pt x="1590" y="1454"/>
                </a:cubicBezTo>
                <a:cubicBezTo>
                  <a:pt x="1471" y="1469"/>
                  <a:pt x="1471" y="1469"/>
                  <a:pt x="1471" y="1469"/>
                </a:cubicBezTo>
                <a:cubicBezTo>
                  <a:pt x="1469" y="1469"/>
                  <a:pt x="1469" y="1469"/>
                  <a:pt x="1469" y="1469"/>
                </a:cubicBezTo>
                <a:cubicBezTo>
                  <a:pt x="1437" y="1525"/>
                  <a:pt x="1437" y="1525"/>
                  <a:pt x="1437" y="1525"/>
                </a:cubicBezTo>
                <a:cubicBezTo>
                  <a:pt x="1075" y="1484"/>
                  <a:pt x="1075" y="1484"/>
                  <a:pt x="1075" y="1484"/>
                </a:cubicBezTo>
                <a:cubicBezTo>
                  <a:pt x="1074" y="1485"/>
                  <a:pt x="1074" y="1485"/>
                  <a:pt x="1074" y="1485"/>
                </a:cubicBezTo>
                <a:cubicBezTo>
                  <a:pt x="803" y="1885"/>
                  <a:pt x="803" y="1885"/>
                  <a:pt x="803" y="1885"/>
                </a:cubicBezTo>
                <a:cubicBezTo>
                  <a:pt x="795" y="1878"/>
                  <a:pt x="784" y="1874"/>
                  <a:pt x="774" y="1874"/>
                </a:cubicBezTo>
                <a:cubicBezTo>
                  <a:pt x="767" y="1874"/>
                  <a:pt x="760" y="1876"/>
                  <a:pt x="753" y="1880"/>
                </a:cubicBezTo>
                <a:cubicBezTo>
                  <a:pt x="740" y="1886"/>
                  <a:pt x="732" y="1899"/>
                  <a:pt x="730" y="1913"/>
                </a:cubicBezTo>
                <a:cubicBezTo>
                  <a:pt x="224" y="1918"/>
                  <a:pt x="224" y="1918"/>
                  <a:pt x="224" y="1918"/>
                </a:cubicBezTo>
                <a:cubicBezTo>
                  <a:pt x="0" y="1936"/>
                  <a:pt x="0" y="1936"/>
                  <a:pt x="0" y="1936"/>
                </a:cubicBezTo>
                <a:cubicBezTo>
                  <a:pt x="3" y="1942"/>
                  <a:pt x="3" y="1942"/>
                  <a:pt x="3" y="1942"/>
                </a:cubicBezTo>
                <a:cubicBezTo>
                  <a:pt x="224" y="1923"/>
                  <a:pt x="224" y="1923"/>
                  <a:pt x="224" y="1923"/>
                </a:cubicBezTo>
                <a:cubicBezTo>
                  <a:pt x="729" y="1918"/>
                  <a:pt x="729" y="1918"/>
                  <a:pt x="729" y="1918"/>
                </a:cubicBezTo>
                <a:cubicBezTo>
                  <a:pt x="729" y="1925"/>
                  <a:pt x="731" y="1933"/>
                  <a:pt x="734" y="1940"/>
                </a:cubicBezTo>
                <a:cubicBezTo>
                  <a:pt x="738" y="1947"/>
                  <a:pt x="744" y="1953"/>
                  <a:pt x="751" y="1957"/>
                </a:cubicBezTo>
                <a:cubicBezTo>
                  <a:pt x="689" y="2034"/>
                  <a:pt x="689" y="2034"/>
                  <a:pt x="689" y="2034"/>
                </a:cubicBezTo>
                <a:cubicBezTo>
                  <a:pt x="592" y="2042"/>
                  <a:pt x="592" y="2042"/>
                  <a:pt x="592" y="2042"/>
                </a:cubicBezTo>
                <a:cubicBezTo>
                  <a:pt x="357" y="2340"/>
                  <a:pt x="357" y="2340"/>
                  <a:pt x="357" y="2340"/>
                </a:cubicBezTo>
                <a:cubicBezTo>
                  <a:pt x="200" y="2316"/>
                  <a:pt x="200" y="2316"/>
                  <a:pt x="200" y="2316"/>
                </a:cubicBezTo>
                <a:cubicBezTo>
                  <a:pt x="203" y="2322"/>
                  <a:pt x="203" y="2322"/>
                  <a:pt x="203" y="2322"/>
                </a:cubicBezTo>
                <a:cubicBezTo>
                  <a:pt x="354" y="2344"/>
                  <a:pt x="354" y="2344"/>
                  <a:pt x="354" y="2344"/>
                </a:cubicBezTo>
                <a:cubicBezTo>
                  <a:pt x="270" y="2451"/>
                  <a:pt x="270" y="2451"/>
                  <a:pt x="270" y="2451"/>
                </a:cubicBezTo>
                <a:cubicBezTo>
                  <a:pt x="273" y="2456"/>
                  <a:pt x="273" y="2456"/>
                  <a:pt x="273" y="2456"/>
                </a:cubicBezTo>
                <a:cubicBezTo>
                  <a:pt x="360" y="2345"/>
                  <a:pt x="360" y="2345"/>
                  <a:pt x="360" y="2345"/>
                </a:cubicBezTo>
                <a:cubicBezTo>
                  <a:pt x="405" y="2352"/>
                  <a:pt x="405" y="2352"/>
                  <a:pt x="405" y="2352"/>
                </a:cubicBezTo>
                <a:cubicBezTo>
                  <a:pt x="403" y="2359"/>
                  <a:pt x="404" y="2367"/>
                  <a:pt x="408" y="2374"/>
                </a:cubicBezTo>
                <a:cubicBezTo>
                  <a:pt x="412" y="2381"/>
                  <a:pt x="417" y="2386"/>
                  <a:pt x="424" y="2389"/>
                </a:cubicBezTo>
                <a:cubicBezTo>
                  <a:pt x="356" y="2613"/>
                  <a:pt x="356" y="2613"/>
                  <a:pt x="356" y="2613"/>
                </a:cubicBezTo>
                <a:cubicBezTo>
                  <a:pt x="359" y="2619"/>
                  <a:pt x="359" y="2619"/>
                  <a:pt x="359" y="2619"/>
                </a:cubicBezTo>
                <a:cubicBezTo>
                  <a:pt x="429" y="2391"/>
                  <a:pt x="429" y="2391"/>
                  <a:pt x="429" y="2391"/>
                </a:cubicBezTo>
                <a:cubicBezTo>
                  <a:pt x="432" y="2392"/>
                  <a:pt x="435" y="2392"/>
                  <a:pt x="439" y="2392"/>
                </a:cubicBezTo>
                <a:cubicBezTo>
                  <a:pt x="444" y="2392"/>
                  <a:pt x="450" y="2391"/>
                  <a:pt x="455" y="2388"/>
                </a:cubicBezTo>
                <a:cubicBezTo>
                  <a:pt x="470" y="2380"/>
                  <a:pt x="477" y="2363"/>
                  <a:pt x="471" y="2347"/>
                </a:cubicBezTo>
                <a:cubicBezTo>
                  <a:pt x="778" y="2246"/>
                  <a:pt x="778" y="2246"/>
                  <a:pt x="778" y="2246"/>
                </a:cubicBezTo>
                <a:cubicBezTo>
                  <a:pt x="778" y="2247"/>
                  <a:pt x="779" y="2249"/>
                  <a:pt x="780" y="2251"/>
                </a:cubicBezTo>
                <a:cubicBezTo>
                  <a:pt x="781" y="2253"/>
                  <a:pt x="782" y="2254"/>
                  <a:pt x="783" y="2256"/>
                </a:cubicBezTo>
                <a:cubicBezTo>
                  <a:pt x="624" y="2363"/>
                  <a:pt x="624" y="2363"/>
                  <a:pt x="624" y="2363"/>
                </a:cubicBezTo>
                <a:cubicBezTo>
                  <a:pt x="624" y="2365"/>
                  <a:pt x="624" y="2367"/>
                  <a:pt x="624" y="2369"/>
                </a:cubicBezTo>
                <a:cubicBezTo>
                  <a:pt x="786" y="2259"/>
                  <a:pt x="786" y="2259"/>
                  <a:pt x="786" y="2259"/>
                </a:cubicBezTo>
                <a:cubicBezTo>
                  <a:pt x="789" y="2262"/>
                  <a:pt x="792" y="2264"/>
                  <a:pt x="796" y="2266"/>
                </a:cubicBezTo>
                <a:cubicBezTo>
                  <a:pt x="773" y="2349"/>
                  <a:pt x="773" y="2349"/>
                  <a:pt x="773" y="2349"/>
                </a:cubicBezTo>
                <a:cubicBezTo>
                  <a:pt x="624" y="2371"/>
                  <a:pt x="624" y="2371"/>
                  <a:pt x="624" y="2371"/>
                </a:cubicBezTo>
                <a:cubicBezTo>
                  <a:pt x="624" y="2373"/>
                  <a:pt x="623" y="2375"/>
                  <a:pt x="623" y="2376"/>
                </a:cubicBezTo>
                <a:cubicBezTo>
                  <a:pt x="772" y="2354"/>
                  <a:pt x="772" y="2354"/>
                  <a:pt x="772" y="2354"/>
                </a:cubicBezTo>
                <a:cubicBezTo>
                  <a:pt x="690" y="2650"/>
                  <a:pt x="690" y="2650"/>
                  <a:pt x="690" y="2650"/>
                </a:cubicBezTo>
                <a:cubicBezTo>
                  <a:pt x="688" y="2649"/>
                  <a:pt x="686" y="2649"/>
                  <a:pt x="684" y="2649"/>
                </a:cubicBezTo>
                <a:cubicBezTo>
                  <a:pt x="678" y="2649"/>
                  <a:pt x="673" y="2650"/>
                  <a:pt x="668" y="2653"/>
                </a:cubicBezTo>
                <a:cubicBezTo>
                  <a:pt x="654" y="2660"/>
                  <a:pt x="647" y="2675"/>
                  <a:pt x="650" y="2690"/>
                </a:cubicBezTo>
                <a:cubicBezTo>
                  <a:pt x="434" y="2762"/>
                  <a:pt x="434" y="2762"/>
                  <a:pt x="434" y="2762"/>
                </a:cubicBezTo>
                <a:cubicBezTo>
                  <a:pt x="436" y="2766"/>
                  <a:pt x="436" y="2766"/>
                  <a:pt x="436" y="2766"/>
                </a:cubicBezTo>
                <a:cubicBezTo>
                  <a:pt x="651" y="2695"/>
                  <a:pt x="651" y="2695"/>
                  <a:pt x="651" y="2695"/>
                </a:cubicBezTo>
                <a:cubicBezTo>
                  <a:pt x="651" y="2696"/>
                  <a:pt x="652" y="2698"/>
                  <a:pt x="653" y="2700"/>
                </a:cubicBezTo>
                <a:cubicBezTo>
                  <a:pt x="657" y="2708"/>
                  <a:pt x="665" y="2714"/>
                  <a:pt x="674" y="2717"/>
                </a:cubicBezTo>
                <a:cubicBezTo>
                  <a:pt x="643" y="2821"/>
                  <a:pt x="643" y="2821"/>
                  <a:pt x="643" y="2821"/>
                </a:cubicBezTo>
                <a:cubicBezTo>
                  <a:pt x="460" y="2811"/>
                  <a:pt x="460" y="2811"/>
                  <a:pt x="460" y="2811"/>
                </a:cubicBezTo>
                <a:cubicBezTo>
                  <a:pt x="463" y="2817"/>
                  <a:pt x="463" y="2817"/>
                  <a:pt x="463" y="2817"/>
                </a:cubicBezTo>
                <a:cubicBezTo>
                  <a:pt x="641" y="2826"/>
                  <a:pt x="641" y="2826"/>
                  <a:pt x="641" y="2826"/>
                </a:cubicBezTo>
                <a:cubicBezTo>
                  <a:pt x="621" y="2895"/>
                  <a:pt x="621" y="2895"/>
                  <a:pt x="621" y="2895"/>
                </a:cubicBezTo>
                <a:cubicBezTo>
                  <a:pt x="512" y="2911"/>
                  <a:pt x="512" y="2911"/>
                  <a:pt x="512" y="2911"/>
                </a:cubicBezTo>
                <a:cubicBezTo>
                  <a:pt x="514" y="2915"/>
                  <a:pt x="514" y="2915"/>
                  <a:pt x="514" y="2915"/>
                </a:cubicBezTo>
                <a:cubicBezTo>
                  <a:pt x="620" y="2899"/>
                  <a:pt x="620" y="2899"/>
                  <a:pt x="620" y="2899"/>
                </a:cubicBezTo>
                <a:cubicBezTo>
                  <a:pt x="579" y="3038"/>
                  <a:pt x="579" y="3038"/>
                  <a:pt x="579" y="3038"/>
                </a:cubicBezTo>
                <a:cubicBezTo>
                  <a:pt x="583" y="3045"/>
                  <a:pt x="583" y="3045"/>
                  <a:pt x="583" y="3045"/>
                </a:cubicBezTo>
                <a:cubicBezTo>
                  <a:pt x="626" y="2898"/>
                  <a:pt x="626" y="2898"/>
                  <a:pt x="626" y="2898"/>
                </a:cubicBezTo>
                <a:cubicBezTo>
                  <a:pt x="974" y="2846"/>
                  <a:pt x="974" y="2846"/>
                  <a:pt x="974" y="2846"/>
                </a:cubicBezTo>
                <a:cubicBezTo>
                  <a:pt x="1010" y="2821"/>
                  <a:pt x="1010" y="2821"/>
                  <a:pt x="1010" y="2821"/>
                </a:cubicBezTo>
                <a:cubicBezTo>
                  <a:pt x="1097" y="2858"/>
                  <a:pt x="1097" y="2858"/>
                  <a:pt x="1097" y="2858"/>
                </a:cubicBezTo>
                <a:cubicBezTo>
                  <a:pt x="793" y="3446"/>
                  <a:pt x="793" y="3446"/>
                  <a:pt x="793" y="3446"/>
                </a:cubicBezTo>
                <a:cubicBezTo>
                  <a:pt x="796" y="3452"/>
                  <a:pt x="796" y="3452"/>
                  <a:pt x="796" y="3452"/>
                </a:cubicBezTo>
                <a:cubicBezTo>
                  <a:pt x="1103" y="2857"/>
                  <a:pt x="1103" y="2857"/>
                  <a:pt x="1103" y="2857"/>
                </a:cubicBezTo>
                <a:cubicBezTo>
                  <a:pt x="1801" y="2661"/>
                  <a:pt x="1801" y="2661"/>
                  <a:pt x="1801" y="2661"/>
                </a:cubicBezTo>
                <a:cubicBezTo>
                  <a:pt x="1802" y="2661"/>
                  <a:pt x="1802" y="2661"/>
                  <a:pt x="1802" y="2661"/>
                </a:cubicBezTo>
                <a:cubicBezTo>
                  <a:pt x="1803" y="2660"/>
                  <a:pt x="1803" y="2660"/>
                  <a:pt x="1803" y="2660"/>
                </a:cubicBezTo>
                <a:cubicBezTo>
                  <a:pt x="2429" y="2083"/>
                  <a:pt x="2429" y="2083"/>
                  <a:pt x="2429" y="2083"/>
                </a:cubicBezTo>
                <a:cubicBezTo>
                  <a:pt x="3259" y="1896"/>
                  <a:pt x="3259" y="1896"/>
                  <a:pt x="3259" y="1896"/>
                </a:cubicBezTo>
                <a:cubicBezTo>
                  <a:pt x="3261" y="1895"/>
                  <a:pt x="3261" y="1895"/>
                  <a:pt x="3261" y="1895"/>
                </a:cubicBezTo>
                <a:cubicBezTo>
                  <a:pt x="3261" y="1894"/>
                  <a:pt x="3261" y="1894"/>
                  <a:pt x="3261" y="1894"/>
                </a:cubicBezTo>
                <a:cubicBezTo>
                  <a:pt x="3818" y="1431"/>
                  <a:pt x="3818" y="1431"/>
                  <a:pt x="3818" y="1431"/>
                </a:cubicBezTo>
                <a:cubicBezTo>
                  <a:pt x="4483" y="1516"/>
                  <a:pt x="4483" y="1516"/>
                  <a:pt x="4483" y="1516"/>
                </a:cubicBezTo>
                <a:cubicBezTo>
                  <a:pt x="4480" y="1510"/>
                  <a:pt x="4480" y="1510"/>
                  <a:pt x="4480" y="1510"/>
                </a:cubicBezTo>
                <a:cubicBezTo>
                  <a:pt x="3823" y="1426"/>
                  <a:pt x="3823" y="1426"/>
                  <a:pt x="3823" y="1426"/>
                </a:cubicBezTo>
                <a:cubicBezTo>
                  <a:pt x="3842" y="1334"/>
                  <a:pt x="3842" y="1334"/>
                  <a:pt x="3842" y="1334"/>
                </a:cubicBezTo>
                <a:cubicBezTo>
                  <a:pt x="3883" y="1318"/>
                  <a:pt x="3883" y="1318"/>
                  <a:pt x="3883" y="1318"/>
                </a:cubicBezTo>
                <a:cubicBezTo>
                  <a:pt x="4123" y="1061"/>
                  <a:pt x="4123" y="1061"/>
                  <a:pt x="4123" y="1061"/>
                </a:cubicBezTo>
                <a:cubicBezTo>
                  <a:pt x="4269" y="1109"/>
                  <a:pt x="4269" y="1109"/>
                  <a:pt x="4269" y="1109"/>
                </a:cubicBezTo>
                <a:cubicBezTo>
                  <a:pt x="4265" y="1101"/>
                  <a:pt x="4265" y="1101"/>
                  <a:pt x="4265" y="1101"/>
                </a:cubicBezTo>
                <a:cubicBezTo>
                  <a:pt x="4128" y="1056"/>
                  <a:pt x="4128" y="1056"/>
                  <a:pt x="4128" y="1056"/>
                </a:cubicBezTo>
                <a:cubicBezTo>
                  <a:pt x="4201" y="979"/>
                  <a:pt x="4201" y="979"/>
                  <a:pt x="4201" y="979"/>
                </a:cubicBezTo>
                <a:cubicBezTo>
                  <a:pt x="4198" y="974"/>
                  <a:pt x="4198" y="974"/>
                  <a:pt x="4198" y="974"/>
                </a:cubicBezTo>
                <a:cubicBezTo>
                  <a:pt x="4123" y="1055"/>
                  <a:pt x="4123" y="1055"/>
                  <a:pt x="4123" y="1055"/>
                </a:cubicBezTo>
                <a:cubicBezTo>
                  <a:pt x="4055" y="1033"/>
                  <a:pt x="4055" y="1033"/>
                  <a:pt x="4055" y="1033"/>
                </a:cubicBezTo>
                <a:cubicBezTo>
                  <a:pt x="4149" y="880"/>
                  <a:pt x="4149" y="880"/>
                  <a:pt x="4149" y="880"/>
                </a:cubicBezTo>
                <a:cubicBezTo>
                  <a:pt x="4146" y="875"/>
                  <a:pt x="4146" y="875"/>
                  <a:pt x="4146" y="875"/>
                </a:cubicBezTo>
                <a:cubicBezTo>
                  <a:pt x="4050" y="1031"/>
                  <a:pt x="4050" y="1031"/>
                  <a:pt x="4050" y="1031"/>
                </a:cubicBezTo>
                <a:cubicBezTo>
                  <a:pt x="3946" y="997"/>
                  <a:pt x="3946" y="997"/>
                  <a:pt x="3946" y="997"/>
                </a:cubicBezTo>
                <a:cubicBezTo>
                  <a:pt x="3947" y="990"/>
                  <a:pt x="3946" y="982"/>
                  <a:pt x="3942" y="975"/>
                </a:cubicBezTo>
                <a:cubicBezTo>
                  <a:pt x="3941" y="973"/>
                  <a:pt x="3939" y="971"/>
                  <a:pt x="3938" y="969"/>
                </a:cubicBezTo>
                <a:cubicBezTo>
                  <a:pt x="4122" y="830"/>
                  <a:pt x="4122" y="830"/>
                  <a:pt x="4122" y="830"/>
                </a:cubicBezTo>
                <a:cubicBezTo>
                  <a:pt x="4120" y="825"/>
                  <a:pt x="4120" y="825"/>
                  <a:pt x="4120" y="825"/>
                </a:cubicBezTo>
                <a:cubicBezTo>
                  <a:pt x="3934" y="965"/>
                  <a:pt x="3934" y="965"/>
                  <a:pt x="3934" y="965"/>
                </a:cubicBezTo>
                <a:cubicBezTo>
                  <a:pt x="3928" y="960"/>
                  <a:pt x="3920" y="957"/>
                  <a:pt x="3911" y="957"/>
                </a:cubicBezTo>
                <a:cubicBezTo>
                  <a:pt x="3906" y="957"/>
                  <a:pt x="3901" y="958"/>
                  <a:pt x="3895" y="961"/>
                </a:cubicBezTo>
                <a:cubicBezTo>
                  <a:pt x="3890" y="964"/>
                  <a:pt x="3885" y="968"/>
                  <a:pt x="3882" y="973"/>
                </a:cubicBezTo>
                <a:cubicBezTo>
                  <a:pt x="3593" y="872"/>
                  <a:pt x="3593" y="872"/>
                  <a:pt x="3593" y="872"/>
                </a:cubicBezTo>
                <a:cubicBezTo>
                  <a:pt x="3703" y="754"/>
                  <a:pt x="3703" y="754"/>
                  <a:pt x="3703" y="754"/>
                </a:cubicBezTo>
                <a:cubicBezTo>
                  <a:pt x="4053" y="699"/>
                  <a:pt x="4053" y="699"/>
                  <a:pt x="4053" y="699"/>
                </a:cubicBezTo>
                <a:cubicBezTo>
                  <a:pt x="4051" y="694"/>
                  <a:pt x="4051" y="694"/>
                  <a:pt x="4051" y="694"/>
                </a:cubicBezTo>
                <a:cubicBezTo>
                  <a:pt x="3701" y="749"/>
                  <a:pt x="3701" y="749"/>
                  <a:pt x="3701" y="749"/>
                </a:cubicBezTo>
                <a:cubicBezTo>
                  <a:pt x="3701" y="749"/>
                  <a:pt x="3701" y="749"/>
                  <a:pt x="3701" y="749"/>
                </a:cubicBezTo>
                <a:cubicBezTo>
                  <a:pt x="3501" y="827"/>
                  <a:pt x="3501" y="827"/>
                  <a:pt x="3501" y="827"/>
                </a:cubicBezTo>
                <a:cubicBezTo>
                  <a:pt x="3501" y="825"/>
                  <a:pt x="3500" y="824"/>
                  <a:pt x="3499" y="822"/>
                </a:cubicBezTo>
                <a:cubicBezTo>
                  <a:pt x="3499" y="821"/>
                  <a:pt x="3498" y="819"/>
                  <a:pt x="3497" y="818"/>
                </a:cubicBezTo>
                <a:cubicBezTo>
                  <a:pt x="3757" y="621"/>
                  <a:pt x="3757" y="621"/>
                  <a:pt x="3757" y="621"/>
                </a:cubicBezTo>
                <a:cubicBezTo>
                  <a:pt x="3764" y="630"/>
                  <a:pt x="3774" y="635"/>
                  <a:pt x="3784" y="635"/>
                </a:cubicBezTo>
                <a:cubicBezTo>
                  <a:pt x="3790" y="635"/>
                  <a:pt x="3795" y="633"/>
                  <a:pt x="3801" y="631"/>
                </a:cubicBezTo>
                <a:cubicBezTo>
                  <a:pt x="3809" y="626"/>
                  <a:pt x="3815" y="619"/>
                  <a:pt x="3817" y="610"/>
                </a:cubicBezTo>
                <a:cubicBezTo>
                  <a:pt x="4045" y="683"/>
                  <a:pt x="4045" y="683"/>
                  <a:pt x="4045" y="683"/>
                </a:cubicBezTo>
                <a:cubicBezTo>
                  <a:pt x="4042" y="677"/>
                  <a:pt x="4042" y="677"/>
                  <a:pt x="4042" y="677"/>
                </a:cubicBezTo>
                <a:cubicBezTo>
                  <a:pt x="3819" y="606"/>
                  <a:pt x="3819" y="606"/>
                  <a:pt x="3819" y="606"/>
                </a:cubicBezTo>
                <a:cubicBezTo>
                  <a:pt x="3820" y="598"/>
                  <a:pt x="3819" y="591"/>
                  <a:pt x="3815" y="584"/>
                </a:cubicBezTo>
                <a:cubicBezTo>
                  <a:pt x="3811" y="577"/>
                  <a:pt x="3806" y="572"/>
                  <a:pt x="3799" y="569"/>
                </a:cubicBezTo>
                <a:cubicBezTo>
                  <a:pt x="3819" y="528"/>
                  <a:pt x="3819" y="528"/>
                  <a:pt x="3819" y="528"/>
                </a:cubicBezTo>
                <a:cubicBezTo>
                  <a:pt x="3959" y="519"/>
                  <a:pt x="3959" y="519"/>
                  <a:pt x="3959" y="519"/>
                </a:cubicBezTo>
                <a:cubicBezTo>
                  <a:pt x="3957" y="514"/>
                  <a:pt x="3957" y="514"/>
                  <a:pt x="3957" y="514"/>
                </a:cubicBezTo>
                <a:cubicBezTo>
                  <a:pt x="3822" y="523"/>
                  <a:pt x="3822" y="523"/>
                  <a:pt x="3822" y="523"/>
                </a:cubicBezTo>
                <a:cubicBezTo>
                  <a:pt x="3889" y="385"/>
                  <a:pt x="3889" y="385"/>
                  <a:pt x="3889" y="385"/>
                </a:cubicBezTo>
                <a:cubicBezTo>
                  <a:pt x="3886" y="379"/>
                  <a:pt x="3886" y="379"/>
                  <a:pt x="3886" y="379"/>
                </a:cubicBezTo>
                <a:cubicBezTo>
                  <a:pt x="3816" y="523"/>
                  <a:pt x="3816" y="523"/>
                  <a:pt x="3816" y="523"/>
                </a:cubicBezTo>
                <a:cubicBezTo>
                  <a:pt x="3437" y="547"/>
                  <a:pt x="3437" y="547"/>
                  <a:pt x="3437" y="547"/>
                </a:cubicBezTo>
                <a:cubicBezTo>
                  <a:pt x="3376" y="623"/>
                  <a:pt x="3376" y="623"/>
                  <a:pt x="3376" y="623"/>
                </a:cubicBezTo>
                <a:cubicBezTo>
                  <a:pt x="3270" y="631"/>
                  <a:pt x="3270" y="631"/>
                  <a:pt x="3270" y="631"/>
                </a:cubicBezTo>
                <a:cubicBezTo>
                  <a:pt x="3270" y="624"/>
                  <a:pt x="3269" y="617"/>
                  <a:pt x="3265" y="610"/>
                </a:cubicBezTo>
                <a:cubicBezTo>
                  <a:pt x="3262" y="604"/>
                  <a:pt x="3258" y="599"/>
                  <a:pt x="3253" y="596"/>
                </a:cubicBezTo>
                <a:cubicBezTo>
                  <a:pt x="3487" y="264"/>
                  <a:pt x="3487" y="264"/>
                  <a:pt x="3487" y="264"/>
                </a:cubicBezTo>
                <a:cubicBezTo>
                  <a:pt x="3489" y="255"/>
                  <a:pt x="3495" y="247"/>
                  <a:pt x="3503" y="241"/>
                </a:cubicBezTo>
                <a:cubicBezTo>
                  <a:pt x="3549" y="177"/>
                  <a:pt x="3549" y="177"/>
                  <a:pt x="3549" y="177"/>
                </a:cubicBezTo>
                <a:cubicBezTo>
                  <a:pt x="3689" y="5"/>
                  <a:pt x="3689" y="5"/>
                  <a:pt x="3689" y="5"/>
                </a:cubicBezTo>
                <a:cubicBezTo>
                  <a:pt x="3686" y="0"/>
                  <a:pt x="3686" y="0"/>
                  <a:pt x="3686" y="0"/>
                </a:cubicBezTo>
              </a:path>
            </a:pathLst>
          </a:custGeom>
          <a:solidFill>
            <a:schemeClr val="tx1">
              <a:alpha val="79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76" name="椭圆 75">
            <a:extLst>
              <a:ext uri="{FF2B5EF4-FFF2-40B4-BE49-F238E27FC236}">
                <a16:creationId xmlns:a16="http://schemas.microsoft.com/office/drawing/2014/main" id="{24C722CF-5285-4271-8270-E73391C9F3BB}"/>
              </a:ext>
            </a:extLst>
          </p:cNvPr>
          <p:cNvSpPr/>
          <p:nvPr/>
        </p:nvSpPr>
        <p:spPr bwMode="auto">
          <a:xfrm>
            <a:off x="8693535" y="1364456"/>
            <a:ext cx="1570182" cy="1570182"/>
          </a:xfrm>
          <a:prstGeom prst="ellipse">
            <a:avLst/>
          </a:prstGeom>
          <a:solidFill>
            <a:srgbClr val="1A1D1A"/>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77" name="任意多边形 61">
            <a:extLst>
              <a:ext uri="{FF2B5EF4-FFF2-40B4-BE49-F238E27FC236}">
                <a16:creationId xmlns:a16="http://schemas.microsoft.com/office/drawing/2014/main" id="{63136856-DD13-4D2C-8EF6-45004AB38C7A}"/>
              </a:ext>
            </a:extLst>
          </p:cNvPr>
          <p:cNvSpPr/>
          <p:nvPr/>
        </p:nvSpPr>
        <p:spPr bwMode="auto">
          <a:xfrm>
            <a:off x="2202737" y="1361907"/>
            <a:ext cx="1570182" cy="1570182"/>
          </a:xfrm>
          <a:custGeom>
            <a:avLst/>
            <a:gdLst>
              <a:gd name="connsiteX0" fmla="*/ 863600 w 1727200"/>
              <a:gd name="connsiteY0" fmla="*/ 0 h 1727200"/>
              <a:gd name="connsiteX1" fmla="*/ 1727200 w 1727200"/>
              <a:gd name="connsiteY1" fmla="*/ 863600 h 1727200"/>
              <a:gd name="connsiteX2" fmla="*/ 863600 w 1727200"/>
              <a:gd name="connsiteY2" fmla="*/ 1727200 h 1727200"/>
              <a:gd name="connsiteX3" fmla="*/ 0 w 1727200"/>
              <a:gd name="connsiteY3" fmla="*/ 863600 h 1727200"/>
              <a:gd name="connsiteX4" fmla="*/ 863600 w 1727200"/>
              <a:gd name="connsiteY4" fmla="*/ 0 h 172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7200" h="1727200">
                <a:moveTo>
                  <a:pt x="863600" y="0"/>
                </a:moveTo>
                <a:cubicBezTo>
                  <a:pt x="1340553" y="0"/>
                  <a:pt x="1727200" y="386647"/>
                  <a:pt x="1727200" y="863600"/>
                </a:cubicBezTo>
                <a:cubicBezTo>
                  <a:pt x="1727200" y="1340553"/>
                  <a:pt x="1340553" y="1727200"/>
                  <a:pt x="863600" y="1727200"/>
                </a:cubicBezTo>
                <a:cubicBezTo>
                  <a:pt x="386647" y="1727200"/>
                  <a:pt x="0" y="1340553"/>
                  <a:pt x="0" y="863600"/>
                </a:cubicBezTo>
                <a:cubicBezTo>
                  <a:pt x="0" y="386647"/>
                  <a:pt x="386647" y="0"/>
                  <a:pt x="863600" y="0"/>
                </a:cubicBezTo>
                <a:close/>
              </a:path>
            </a:pathLst>
          </a:custGeom>
          <a:solidFill>
            <a:schemeClr val="tx2"/>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83" name="任意多边形 63">
            <a:extLst>
              <a:ext uri="{FF2B5EF4-FFF2-40B4-BE49-F238E27FC236}">
                <a16:creationId xmlns:a16="http://schemas.microsoft.com/office/drawing/2014/main" id="{7C3F60BE-EF7E-4AEA-ACD9-510F678884E7}"/>
              </a:ext>
            </a:extLst>
          </p:cNvPr>
          <p:cNvSpPr/>
          <p:nvPr/>
        </p:nvSpPr>
        <p:spPr bwMode="auto">
          <a:xfrm>
            <a:off x="5483997" y="1361907"/>
            <a:ext cx="1570182" cy="1570182"/>
          </a:xfrm>
          <a:custGeom>
            <a:avLst/>
            <a:gdLst>
              <a:gd name="connsiteX0" fmla="*/ 863600 w 1727200"/>
              <a:gd name="connsiteY0" fmla="*/ 0 h 1727200"/>
              <a:gd name="connsiteX1" fmla="*/ 1727200 w 1727200"/>
              <a:gd name="connsiteY1" fmla="*/ 863600 h 1727200"/>
              <a:gd name="connsiteX2" fmla="*/ 863600 w 1727200"/>
              <a:gd name="connsiteY2" fmla="*/ 1727200 h 1727200"/>
              <a:gd name="connsiteX3" fmla="*/ 0 w 1727200"/>
              <a:gd name="connsiteY3" fmla="*/ 863600 h 1727200"/>
              <a:gd name="connsiteX4" fmla="*/ 863600 w 1727200"/>
              <a:gd name="connsiteY4" fmla="*/ 0 h 172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7200" h="1727200">
                <a:moveTo>
                  <a:pt x="863600" y="0"/>
                </a:moveTo>
                <a:cubicBezTo>
                  <a:pt x="1340553" y="0"/>
                  <a:pt x="1727200" y="386647"/>
                  <a:pt x="1727200" y="863600"/>
                </a:cubicBezTo>
                <a:cubicBezTo>
                  <a:pt x="1727200" y="1340553"/>
                  <a:pt x="1340553" y="1727200"/>
                  <a:pt x="863600" y="1727200"/>
                </a:cubicBezTo>
                <a:cubicBezTo>
                  <a:pt x="386647" y="1727200"/>
                  <a:pt x="0" y="1340553"/>
                  <a:pt x="0" y="863600"/>
                </a:cubicBezTo>
                <a:cubicBezTo>
                  <a:pt x="0" y="386647"/>
                  <a:pt x="386647" y="0"/>
                  <a:pt x="863600" y="0"/>
                </a:cubicBezTo>
                <a:close/>
              </a:path>
            </a:pathLst>
          </a:custGeom>
          <a:solidFill>
            <a:schemeClr val="tx2"/>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84" name="加号 83">
            <a:extLst>
              <a:ext uri="{FF2B5EF4-FFF2-40B4-BE49-F238E27FC236}">
                <a16:creationId xmlns:a16="http://schemas.microsoft.com/office/drawing/2014/main" id="{BED00E29-516E-49C4-954B-4CA397BD6537}"/>
              </a:ext>
            </a:extLst>
          </p:cNvPr>
          <p:cNvSpPr/>
          <p:nvPr/>
        </p:nvSpPr>
        <p:spPr>
          <a:xfrm>
            <a:off x="4356353" y="1874893"/>
            <a:ext cx="544210" cy="544210"/>
          </a:xfrm>
          <a:prstGeom prst="mathPlus">
            <a:avLst>
              <a:gd name="adj1" fmla="val 12973"/>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等于号 66">
            <a:extLst>
              <a:ext uri="{FF2B5EF4-FFF2-40B4-BE49-F238E27FC236}">
                <a16:creationId xmlns:a16="http://schemas.microsoft.com/office/drawing/2014/main" id="{2C9E601F-090E-4400-AA01-C599C1F3A2C0}"/>
              </a:ext>
            </a:extLst>
          </p:cNvPr>
          <p:cNvSpPr/>
          <p:nvPr/>
        </p:nvSpPr>
        <p:spPr>
          <a:xfrm>
            <a:off x="7659506" y="1932647"/>
            <a:ext cx="428703" cy="428703"/>
          </a:xfrm>
          <a:prstGeom prst="mathEqual">
            <a:avLst>
              <a:gd name="adj1" fmla="val 15469"/>
              <a:gd name="adj2" fmla="val 1176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6" name="矩形 85">
            <a:extLst>
              <a:ext uri="{FF2B5EF4-FFF2-40B4-BE49-F238E27FC236}">
                <a16:creationId xmlns:a16="http://schemas.microsoft.com/office/drawing/2014/main" id="{63B56DAA-AFEC-41DB-9FE0-3D4A04F93110}"/>
              </a:ext>
            </a:extLst>
          </p:cNvPr>
          <p:cNvSpPr/>
          <p:nvPr/>
        </p:nvSpPr>
        <p:spPr>
          <a:xfrm>
            <a:off x="8740611" y="1842657"/>
            <a:ext cx="1569661" cy="646331"/>
          </a:xfrm>
          <a:prstGeom prst="rect">
            <a:avLst/>
          </a:prstGeom>
        </p:spPr>
        <p:txBody>
          <a:bodyPr wrap="none">
            <a:spAutoFit/>
          </a:bodyPr>
          <a:lstStyle/>
          <a:p>
            <a:pPr algn="ctr"/>
            <a:r>
              <a:rPr lang="zh-CN" altLang="en-US" sz="3600" dirty="0">
                <a:solidFill>
                  <a:schemeClr val="bg1"/>
                </a:solidFill>
              </a:rPr>
              <a:t>尾递归</a:t>
            </a:r>
          </a:p>
        </p:txBody>
      </p:sp>
      <p:sp>
        <p:nvSpPr>
          <p:cNvPr id="87" name="矩形 86">
            <a:extLst>
              <a:ext uri="{FF2B5EF4-FFF2-40B4-BE49-F238E27FC236}">
                <a16:creationId xmlns:a16="http://schemas.microsoft.com/office/drawing/2014/main" id="{35438606-FE6E-4C6E-A35E-416478AC1D8F}"/>
              </a:ext>
            </a:extLst>
          </p:cNvPr>
          <p:cNvSpPr/>
          <p:nvPr/>
        </p:nvSpPr>
        <p:spPr>
          <a:xfrm>
            <a:off x="2181366" y="1842658"/>
            <a:ext cx="1569660" cy="646331"/>
          </a:xfrm>
          <a:prstGeom prst="rect">
            <a:avLst/>
          </a:prstGeom>
        </p:spPr>
        <p:txBody>
          <a:bodyPr wrap="none">
            <a:spAutoFit/>
          </a:bodyPr>
          <a:lstStyle/>
          <a:p>
            <a:pPr algn="ctr"/>
            <a:r>
              <a:rPr lang="zh-CN" altLang="en-US" sz="3600" dirty="0">
                <a:solidFill>
                  <a:schemeClr val="bg1"/>
                </a:solidFill>
              </a:rPr>
              <a:t>尾调用</a:t>
            </a:r>
          </a:p>
        </p:txBody>
      </p:sp>
      <p:sp>
        <p:nvSpPr>
          <p:cNvPr id="88" name="矩形 87">
            <a:extLst>
              <a:ext uri="{FF2B5EF4-FFF2-40B4-BE49-F238E27FC236}">
                <a16:creationId xmlns:a16="http://schemas.microsoft.com/office/drawing/2014/main" id="{11BC23A8-5EFA-4E0A-82E7-F4B733D17D3C}"/>
              </a:ext>
            </a:extLst>
          </p:cNvPr>
          <p:cNvSpPr/>
          <p:nvPr/>
        </p:nvSpPr>
        <p:spPr>
          <a:xfrm>
            <a:off x="5760976" y="1842658"/>
            <a:ext cx="1107996" cy="646331"/>
          </a:xfrm>
          <a:prstGeom prst="rect">
            <a:avLst/>
          </a:prstGeom>
        </p:spPr>
        <p:txBody>
          <a:bodyPr wrap="none">
            <a:spAutoFit/>
          </a:bodyPr>
          <a:lstStyle/>
          <a:p>
            <a:pPr algn="ctr"/>
            <a:r>
              <a:rPr lang="zh-CN" altLang="en-US" sz="3600" dirty="0">
                <a:solidFill>
                  <a:schemeClr val="bg1"/>
                </a:solidFill>
              </a:rPr>
              <a:t>递归</a:t>
            </a:r>
          </a:p>
        </p:txBody>
      </p:sp>
      <p:sp>
        <p:nvSpPr>
          <p:cNvPr id="2" name="文本框 1">
            <a:extLst>
              <a:ext uri="{FF2B5EF4-FFF2-40B4-BE49-F238E27FC236}">
                <a16:creationId xmlns:a16="http://schemas.microsoft.com/office/drawing/2014/main" id="{030222B3-F524-4D9F-AA0E-077E3D818C17}"/>
              </a:ext>
            </a:extLst>
          </p:cNvPr>
          <p:cNvSpPr txBox="1"/>
          <p:nvPr/>
        </p:nvSpPr>
        <p:spPr>
          <a:xfrm>
            <a:off x="2068703" y="3423812"/>
            <a:ext cx="8060980" cy="2246769"/>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如果一个函数中所有递归形式的调用都出现在函数的末尾，我们称这个递归函数是尾递归的。当递归调用是整个函数体中最后执行的语句且它的返回值不属于表达式的一部分时，这个递归调用就是尾递归。</a:t>
            </a:r>
          </a:p>
        </p:txBody>
      </p:sp>
    </p:spTree>
    <p:extLst>
      <p:ext uri="{BB962C8B-B14F-4D97-AF65-F5344CB8AC3E}">
        <p14:creationId xmlns:p14="http://schemas.microsoft.com/office/powerpoint/2010/main" val="388042645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p:cTn id="7" dur="1000" fill="hold"/>
                                        <p:tgtEl>
                                          <p:spTgt spid="79"/>
                                        </p:tgtEl>
                                        <p:attrNameLst>
                                          <p:attrName>ppt_w</p:attrName>
                                        </p:attrNameLst>
                                      </p:cBhvr>
                                      <p:tavLst>
                                        <p:tav tm="0">
                                          <p:val>
                                            <p:fltVal val="0"/>
                                          </p:val>
                                        </p:tav>
                                        <p:tav tm="100000">
                                          <p:val>
                                            <p:strVal val="#ppt_w"/>
                                          </p:val>
                                        </p:tav>
                                      </p:tavLst>
                                    </p:anim>
                                    <p:anim calcmode="lin" valueType="num">
                                      <p:cBhvr>
                                        <p:cTn id="8" dur="1000" fill="hold"/>
                                        <p:tgtEl>
                                          <p:spTgt spid="79"/>
                                        </p:tgtEl>
                                        <p:attrNameLst>
                                          <p:attrName>ppt_h</p:attrName>
                                        </p:attrNameLst>
                                      </p:cBhvr>
                                      <p:tavLst>
                                        <p:tav tm="0">
                                          <p:val>
                                            <p:fltVal val="0"/>
                                          </p:val>
                                        </p:tav>
                                        <p:tav tm="100000">
                                          <p:val>
                                            <p:strVal val="#ppt_h"/>
                                          </p:val>
                                        </p:tav>
                                      </p:tavLst>
                                    </p:anim>
                                    <p:anim calcmode="lin" valueType="num">
                                      <p:cBhvr>
                                        <p:cTn id="9" dur="1000" fill="hold"/>
                                        <p:tgtEl>
                                          <p:spTgt spid="79"/>
                                        </p:tgtEl>
                                        <p:attrNameLst>
                                          <p:attrName>style.rotation</p:attrName>
                                        </p:attrNameLst>
                                      </p:cBhvr>
                                      <p:tavLst>
                                        <p:tav tm="0">
                                          <p:val>
                                            <p:fltVal val="90"/>
                                          </p:val>
                                        </p:tav>
                                        <p:tav tm="100000">
                                          <p:val>
                                            <p:fltVal val="0"/>
                                          </p:val>
                                        </p:tav>
                                      </p:tavLst>
                                    </p:anim>
                                    <p:animEffect transition="in" filter="fade">
                                      <p:cBhvr>
                                        <p:cTn id="10" dur="1000"/>
                                        <p:tgtEl>
                                          <p:spTgt spid="79"/>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78"/>
                                        </p:tgtEl>
                                        <p:attrNameLst>
                                          <p:attrName>style.visibility</p:attrName>
                                        </p:attrNameLst>
                                      </p:cBhvr>
                                      <p:to>
                                        <p:strVal val="visible"/>
                                      </p:to>
                                    </p:set>
                                    <p:animEffect transition="in" filter="fade">
                                      <p:cBhvr>
                                        <p:cTn id="13" dur="500"/>
                                        <p:tgtEl>
                                          <p:spTgt spid="78"/>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78"/>
                                        </p:tgtEl>
                                        <p:attrNameLst>
                                          <p:attrName>ppt_x</p:attrName>
                                          <p:attrName>ppt_y</p:attrName>
                                        </p:attrNameLst>
                                      </p:cBhvr>
                                      <p:rCtr x="1680" y="2199"/>
                                    </p:animMotion>
                                  </p:childTnLst>
                                </p:cTn>
                              </p:par>
                              <p:par>
                                <p:cTn id="16" presetID="53" presetClass="entr" presetSubtype="16" fill="hold" grpId="0" nodeType="withEffect">
                                  <p:stCondLst>
                                    <p:cond delay="750"/>
                                  </p:stCondLst>
                                  <p:childTnLst>
                                    <p:set>
                                      <p:cBhvr>
                                        <p:cTn id="17" dur="1" fill="hold">
                                          <p:stCondLst>
                                            <p:cond delay="0"/>
                                          </p:stCondLst>
                                        </p:cTn>
                                        <p:tgtEl>
                                          <p:spTgt spid="41"/>
                                        </p:tgtEl>
                                        <p:attrNameLst>
                                          <p:attrName>style.visibility</p:attrName>
                                        </p:attrNameLst>
                                      </p:cBhvr>
                                      <p:to>
                                        <p:strVal val="visible"/>
                                      </p:to>
                                    </p:set>
                                    <p:anim calcmode="lin" valueType="num">
                                      <p:cBhvr>
                                        <p:cTn id="18" dur="500" fill="hold"/>
                                        <p:tgtEl>
                                          <p:spTgt spid="41"/>
                                        </p:tgtEl>
                                        <p:attrNameLst>
                                          <p:attrName>ppt_w</p:attrName>
                                        </p:attrNameLst>
                                      </p:cBhvr>
                                      <p:tavLst>
                                        <p:tav tm="0">
                                          <p:val>
                                            <p:fltVal val="0"/>
                                          </p:val>
                                        </p:tav>
                                        <p:tav tm="100000">
                                          <p:val>
                                            <p:strVal val="#ppt_w"/>
                                          </p:val>
                                        </p:tav>
                                      </p:tavLst>
                                    </p:anim>
                                    <p:anim calcmode="lin" valueType="num">
                                      <p:cBhvr>
                                        <p:cTn id="19" dur="500" fill="hold"/>
                                        <p:tgtEl>
                                          <p:spTgt spid="41"/>
                                        </p:tgtEl>
                                        <p:attrNameLst>
                                          <p:attrName>ppt_h</p:attrName>
                                        </p:attrNameLst>
                                      </p:cBhvr>
                                      <p:tavLst>
                                        <p:tav tm="0">
                                          <p:val>
                                            <p:fltVal val="0"/>
                                          </p:val>
                                        </p:tav>
                                        <p:tav tm="100000">
                                          <p:val>
                                            <p:strVal val="#ppt_h"/>
                                          </p:val>
                                        </p:tav>
                                      </p:tavLst>
                                    </p:anim>
                                    <p:animEffect transition="in" filter="fade">
                                      <p:cBhvr>
                                        <p:cTn id="20" dur="500"/>
                                        <p:tgtEl>
                                          <p:spTgt spid="41"/>
                                        </p:tgtEl>
                                      </p:cBhvr>
                                    </p:animEffect>
                                  </p:childTnLst>
                                </p:cTn>
                              </p:par>
                              <p:par>
                                <p:cTn id="21" presetID="10" presetClass="entr" presetSubtype="0" fill="hold" grpId="0" nodeType="withEffect">
                                  <p:stCondLst>
                                    <p:cond delay="250"/>
                                  </p:stCondLst>
                                  <p:childTnLst>
                                    <p:set>
                                      <p:cBhvr>
                                        <p:cTn id="22" dur="1" fill="hold">
                                          <p:stCondLst>
                                            <p:cond delay="0"/>
                                          </p:stCondLst>
                                        </p:cTn>
                                        <p:tgtEl>
                                          <p:spTgt spid="106"/>
                                        </p:tgtEl>
                                        <p:attrNameLst>
                                          <p:attrName>style.visibility</p:attrName>
                                        </p:attrNameLst>
                                      </p:cBhvr>
                                      <p:to>
                                        <p:strVal val="visible"/>
                                      </p:to>
                                    </p:set>
                                    <p:animEffect transition="in" filter="fade">
                                      <p:cBhvr>
                                        <p:cTn id="23" dur="1250"/>
                                        <p:tgtEl>
                                          <p:spTgt spid="106"/>
                                        </p:tgtEl>
                                      </p:cBhvr>
                                    </p:animEffect>
                                  </p:childTnLst>
                                </p:cTn>
                              </p:par>
                              <p:par>
                                <p:cTn id="24" presetID="63" presetClass="path" presetSubtype="0" decel="30000" fill="hold" grpId="1" nodeType="withEffect">
                                  <p:stCondLst>
                                    <p:cond delay="250"/>
                                  </p:stCondLst>
                                  <p:childTnLst>
                                    <p:animMotion origin="layout" path="M 0.09831 -0.22732 L -4.16667E-7 2.59259E-6 " pathEditMode="relative" rAng="0" ptsTypes="AA">
                                      <p:cBhvr>
                                        <p:cTn id="25" dur="1250" fill="hold"/>
                                        <p:tgtEl>
                                          <p:spTgt spid="106"/>
                                        </p:tgtEl>
                                        <p:attrNameLst>
                                          <p:attrName>ppt_x</p:attrName>
                                          <p:attrName>ppt_y</p:attrName>
                                        </p:attrNameLst>
                                      </p:cBhvr>
                                      <p:rCtr x="-4922" y="11366"/>
                                    </p:animMotion>
                                  </p:childTnLst>
                                </p:cTn>
                              </p:par>
                              <p:par>
                                <p:cTn id="26" presetID="6" presetClass="emph" presetSubtype="0" decel="30000" fill="hold" grpId="2" nodeType="withEffect">
                                  <p:stCondLst>
                                    <p:cond delay="250"/>
                                  </p:stCondLst>
                                  <p:childTnLst>
                                    <p:animScale>
                                      <p:cBhvr>
                                        <p:cTn id="27" dur="1250" fill="hold"/>
                                        <p:tgtEl>
                                          <p:spTgt spid="106"/>
                                        </p:tgtEl>
                                      </p:cBhvr>
                                      <p:by x="150000" y="150000"/>
                                      <p:from x="146726" y="119179"/>
                                      <p:to x="100000" y="100000"/>
                                    </p:animScale>
                                  </p:childTnLst>
                                </p:cTn>
                              </p:par>
                              <p:par>
                                <p:cTn id="28" presetID="10" presetClass="entr" presetSubtype="0" fill="hold" nodeType="withEffect">
                                  <p:stCondLst>
                                    <p:cond delay="125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750"/>
                                        <p:tgtEl>
                                          <p:spTgt spid="5"/>
                                        </p:tgtEl>
                                      </p:cBhvr>
                                    </p:animEffect>
                                  </p:childTnLst>
                                </p:cTn>
                              </p:par>
                              <p:par>
                                <p:cTn id="31" presetID="10" presetClass="entr" presetSubtype="0" fill="hold" grpId="0" nodeType="withEffect">
                                  <p:stCondLst>
                                    <p:cond delay="500"/>
                                  </p:stCondLst>
                                  <p:childTnLst>
                                    <p:set>
                                      <p:cBhvr>
                                        <p:cTn id="32" dur="1" fill="hold">
                                          <p:stCondLst>
                                            <p:cond delay="0"/>
                                          </p:stCondLst>
                                        </p:cTn>
                                        <p:tgtEl>
                                          <p:spTgt spid="77"/>
                                        </p:tgtEl>
                                        <p:attrNameLst>
                                          <p:attrName>style.visibility</p:attrName>
                                        </p:attrNameLst>
                                      </p:cBhvr>
                                      <p:to>
                                        <p:strVal val="visible"/>
                                      </p:to>
                                    </p:set>
                                    <p:animEffect transition="in" filter="fade">
                                      <p:cBhvr>
                                        <p:cTn id="33" dur="1000"/>
                                        <p:tgtEl>
                                          <p:spTgt spid="77"/>
                                        </p:tgtEl>
                                      </p:cBhvr>
                                    </p:animEffect>
                                  </p:childTnLst>
                                </p:cTn>
                              </p:par>
                              <p:par>
                                <p:cTn id="34" presetID="42" presetClass="path" presetSubtype="0" decel="30000" fill="hold" grpId="1" nodeType="withEffect">
                                  <p:stCondLst>
                                    <p:cond delay="500"/>
                                  </p:stCondLst>
                                  <p:childTnLst>
                                    <p:animMotion origin="layout" path="M -3.75E-6 3.7037E-6 L -0.16705 -0.00047 " pathEditMode="relative" rAng="0" ptsTypes="AA">
                                      <p:cBhvr>
                                        <p:cTn id="35" dur="1000" spd="-100000" fill="hold"/>
                                        <p:tgtEl>
                                          <p:spTgt spid="77"/>
                                        </p:tgtEl>
                                        <p:attrNameLst>
                                          <p:attrName>ppt_x</p:attrName>
                                          <p:attrName>ppt_y</p:attrName>
                                        </p:attrNameLst>
                                      </p:cBhvr>
                                      <p:rCtr x="-8359" y="-23"/>
                                    </p:animMotion>
                                  </p:childTnLst>
                                </p:cTn>
                              </p:par>
                              <p:par>
                                <p:cTn id="36" presetID="10" presetClass="entr" presetSubtype="0" fill="hold" grpId="0" nodeType="withEffect">
                                  <p:stCondLst>
                                    <p:cond delay="500"/>
                                  </p:stCondLst>
                                  <p:childTnLst>
                                    <p:set>
                                      <p:cBhvr>
                                        <p:cTn id="37" dur="1" fill="hold">
                                          <p:stCondLst>
                                            <p:cond delay="0"/>
                                          </p:stCondLst>
                                        </p:cTn>
                                        <p:tgtEl>
                                          <p:spTgt spid="84"/>
                                        </p:tgtEl>
                                        <p:attrNameLst>
                                          <p:attrName>style.visibility</p:attrName>
                                        </p:attrNameLst>
                                      </p:cBhvr>
                                      <p:to>
                                        <p:strVal val="visible"/>
                                      </p:to>
                                    </p:set>
                                    <p:animEffect transition="in" filter="fade">
                                      <p:cBhvr>
                                        <p:cTn id="38" dur="1000"/>
                                        <p:tgtEl>
                                          <p:spTgt spid="84"/>
                                        </p:tgtEl>
                                      </p:cBhvr>
                                    </p:animEffect>
                                  </p:childTnLst>
                                </p:cTn>
                              </p:par>
                              <p:par>
                                <p:cTn id="39" presetID="42" presetClass="path" presetSubtype="0" decel="30000" fill="hold" grpId="1" nodeType="withEffect">
                                  <p:stCondLst>
                                    <p:cond delay="500"/>
                                  </p:stCondLst>
                                  <p:childTnLst>
                                    <p:animMotion origin="layout" path="M 8.33333E-7 3.7037E-6 L -0.30169 0.00185 " pathEditMode="relative" rAng="0" ptsTypes="AA">
                                      <p:cBhvr>
                                        <p:cTn id="40" dur="1000" spd="-100000" fill="hold"/>
                                        <p:tgtEl>
                                          <p:spTgt spid="84"/>
                                        </p:tgtEl>
                                        <p:attrNameLst>
                                          <p:attrName>ppt_x</p:attrName>
                                          <p:attrName>ppt_y</p:attrName>
                                        </p:attrNameLst>
                                      </p:cBhvr>
                                      <p:rCtr x="-15091" y="93"/>
                                    </p:animMotion>
                                  </p:childTnLst>
                                </p:cTn>
                              </p:par>
                              <p:par>
                                <p:cTn id="41" presetID="10" presetClass="entr" presetSubtype="0" fill="hold" grpId="0" nodeType="withEffect">
                                  <p:stCondLst>
                                    <p:cond delay="500"/>
                                  </p:stCondLst>
                                  <p:childTnLst>
                                    <p:set>
                                      <p:cBhvr>
                                        <p:cTn id="42" dur="1" fill="hold">
                                          <p:stCondLst>
                                            <p:cond delay="0"/>
                                          </p:stCondLst>
                                        </p:cTn>
                                        <p:tgtEl>
                                          <p:spTgt spid="83"/>
                                        </p:tgtEl>
                                        <p:attrNameLst>
                                          <p:attrName>style.visibility</p:attrName>
                                        </p:attrNameLst>
                                      </p:cBhvr>
                                      <p:to>
                                        <p:strVal val="visible"/>
                                      </p:to>
                                    </p:set>
                                    <p:animEffect transition="in" filter="fade">
                                      <p:cBhvr>
                                        <p:cTn id="43" dur="1000"/>
                                        <p:tgtEl>
                                          <p:spTgt spid="83"/>
                                        </p:tgtEl>
                                      </p:cBhvr>
                                    </p:animEffect>
                                  </p:childTnLst>
                                </p:cTn>
                              </p:par>
                              <p:par>
                                <p:cTn id="44" presetID="42" presetClass="path" presetSubtype="0" decel="30000" fill="hold" grpId="1" nodeType="withEffect">
                                  <p:stCondLst>
                                    <p:cond delay="500"/>
                                  </p:stCondLst>
                                  <p:childTnLst>
                                    <p:animMotion origin="layout" path="M -4.375E-6 3.7037E-6 L -0.39049 0.00162 " pathEditMode="relative" rAng="0" ptsTypes="AA">
                                      <p:cBhvr>
                                        <p:cTn id="45" dur="1000" spd="-100000" fill="hold"/>
                                        <p:tgtEl>
                                          <p:spTgt spid="83"/>
                                        </p:tgtEl>
                                        <p:attrNameLst>
                                          <p:attrName>ppt_x</p:attrName>
                                          <p:attrName>ppt_y</p:attrName>
                                        </p:attrNameLst>
                                      </p:cBhvr>
                                      <p:rCtr x="-19531" y="69"/>
                                    </p:animMotion>
                                  </p:childTnLst>
                                </p:cTn>
                              </p:par>
                              <p:par>
                                <p:cTn id="46" presetID="10" presetClass="entr" presetSubtype="0" fill="hold" grpId="0" nodeType="withEffect">
                                  <p:stCondLst>
                                    <p:cond delay="500"/>
                                  </p:stCondLst>
                                  <p:childTnLst>
                                    <p:set>
                                      <p:cBhvr>
                                        <p:cTn id="47" dur="1" fill="hold">
                                          <p:stCondLst>
                                            <p:cond delay="0"/>
                                          </p:stCondLst>
                                        </p:cTn>
                                        <p:tgtEl>
                                          <p:spTgt spid="85"/>
                                        </p:tgtEl>
                                        <p:attrNameLst>
                                          <p:attrName>style.visibility</p:attrName>
                                        </p:attrNameLst>
                                      </p:cBhvr>
                                      <p:to>
                                        <p:strVal val="visible"/>
                                      </p:to>
                                    </p:set>
                                    <p:animEffect transition="in" filter="fade">
                                      <p:cBhvr>
                                        <p:cTn id="48" dur="1000"/>
                                        <p:tgtEl>
                                          <p:spTgt spid="85"/>
                                        </p:tgtEl>
                                      </p:cBhvr>
                                    </p:animEffect>
                                  </p:childTnLst>
                                </p:cTn>
                              </p:par>
                              <p:par>
                                <p:cTn id="49" presetID="42" presetClass="path" presetSubtype="0" decel="30000" fill="hold" grpId="1" nodeType="withEffect">
                                  <p:stCondLst>
                                    <p:cond delay="500"/>
                                  </p:stCondLst>
                                  <p:childTnLst>
                                    <p:animMotion origin="layout" path="M 4.79167E-6 3.7037E-6 L -0.52227 0.00162 " pathEditMode="relative" rAng="0" ptsTypes="AA">
                                      <p:cBhvr>
                                        <p:cTn id="50" dur="1000" spd="-100000" fill="hold"/>
                                        <p:tgtEl>
                                          <p:spTgt spid="85"/>
                                        </p:tgtEl>
                                        <p:attrNameLst>
                                          <p:attrName>ppt_x</p:attrName>
                                          <p:attrName>ppt_y</p:attrName>
                                        </p:attrNameLst>
                                      </p:cBhvr>
                                      <p:rCtr x="-26120" y="69"/>
                                    </p:animMotion>
                                  </p:childTnLst>
                                </p:cTn>
                              </p:par>
                              <p:par>
                                <p:cTn id="51" presetID="10" presetClass="entr" presetSubtype="0" fill="hold" grpId="0" nodeType="withEffect">
                                  <p:stCondLst>
                                    <p:cond delay="750"/>
                                  </p:stCondLst>
                                  <p:childTnLst>
                                    <p:set>
                                      <p:cBhvr>
                                        <p:cTn id="52" dur="1" fill="hold">
                                          <p:stCondLst>
                                            <p:cond delay="0"/>
                                          </p:stCondLst>
                                        </p:cTn>
                                        <p:tgtEl>
                                          <p:spTgt spid="76"/>
                                        </p:tgtEl>
                                        <p:attrNameLst>
                                          <p:attrName>style.visibility</p:attrName>
                                        </p:attrNameLst>
                                      </p:cBhvr>
                                      <p:to>
                                        <p:strVal val="visible"/>
                                      </p:to>
                                    </p:set>
                                    <p:animEffect transition="in" filter="fade">
                                      <p:cBhvr>
                                        <p:cTn id="53" dur="1000"/>
                                        <p:tgtEl>
                                          <p:spTgt spid="76"/>
                                        </p:tgtEl>
                                      </p:cBhvr>
                                    </p:animEffect>
                                  </p:childTnLst>
                                </p:cTn>
                              </p:par>
                              <p:par>
                                <p:cTn id="54" presetID="42" presetClass="path" presetSubtype="0" decel="30000" fill="hold" grpId="1" nodeType="withEffect">
                                  <p:stCondLst>
                                    <p:cond delay="750"/>
                                  </p:stCondLst>
                                  <p:childTnLst>
                                    <p:animMotion origin="layout" path="M 4.375E-6 7.40741E-7 L -0.26524 0.00069 " pathEditMode="relative" rAng="0" ptsTypes="AA">
                                      <p:cBhvr>
                                        <p:cTn id="55" dur="1000" spd="-100000" fill="hold"/>
                                        <p:tgtEl>
                                          <p:spTgt spid="76"/>
                                        </p:tgtEl>
                                        <p:attrNameLst>
                                          <p:attrName>ppt_x</p:attrName>
                                          <p:attrName>ppt_y</p:attrName>
                                        </p:attrNameLst>
                                      </p:cBhvr>
                                      <p:rCtr x="-13268" y="23"/>
                                    </p:animMotion>
                                  </p:childTnLst>
                                </p:cTn>
                              </p:par>
                              <p:par>
                                <p:cTn id="56" presetID="10" presetClass="entr" presetSubtype="0" fill="hold" grpId="0" nodeType="withEffect">
                                  <p:stCondLst>
                                    <p:cond delay="2000"/>
                                  </p:stCondLst>
                                  <p:childTnLst>
                                    <p:set>
                                      <p:cBhvr>
                                        <p:cTn id="57" dur="1" fill="hold">
                                          <p:stCondLst>
                                            <p:cond delay="0"/>
                                          </p:stCondLst>
                                        </p:cTn>
                                        <p:tgtEl>
                                          <p:spTgt spid="86"/>
                                        </p:tgtEl>
                                        <p:attrNameLst>
                                          <p:attrName>style.visibility</p:attrName>
                                        </p:attrNameLst>
                                      </p:cBhvr>
                                      <p:to>
                                        <p:strVal val="visible"/>
                                      </p:to>
                                    </p:set>
                                    <p:animEffect transition="in" filter="fade">
                                      <p:cBhvr>
                                        <p:cTn id="58" dur="500"/>
                                        <p:tgtEl>
                                          <p:spTgt spid="86"/>
                                        </p:tgtEl>
                                      </p:cBhvr>
                                    </p:animEffect>
                                  </p:childTnLst>
                                </p:cTn>
                              </p:par>
                              <p:par>
                                <p:cTn id="59" presetID="10" presetClass="entr" presetSubtype="0" fill="hold" grpId="0" nodeType="withEffect">
                                  <p:stCondLst>
                                    <p:cond delay="150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500"/>
                                        <p:tgtEl>
                                          <p:spTgt spid="88"/>
                                        </p:tgtEl>
                                      </p:cBhvr>
                                    </p:animEffect>
                                  </p:childTnLst>
                                </p:cTn>
                              </p:par>
                              <p:par>
                                <p:cTn id="62" presetID="10" presetClass="entr" presetSubtype="0" fill="hold" grpId="0" nodeType="withEffect">
                                  <p:stCondLst>
                                    <p:cond delay="1500"/>
                                  </p:stCondLst>
                                  <p:childTnLst>
                                    <p:set>
                                      <p:cBhvr>
                                        <p:cTn id="63" dur="1" fill="hold">
                                          <p:stCondLst>
                                            <p:cond delay="0"/>
                                          </p:stCondLst>
                                        </p:cTn>
                                        <p:tgtEl>
                                          <p:spTgt spid="87"/>
                                        </p:tgtEl>
                                        <p:attrNameLst>
                                          <p:attrName>style.visibility</p:attrName>
                                        </p:attrNameLst>
                                      </p:cBhvr>
                                      <p:to>
                                        <p:strVal val="visible"/>
                                      </p:to>
                                    </p:set>
                                    <p:animEffect transition="in" filter="fade">
                                      <p:cBhvr>
                                        <p:cTn id="64" dur="500"/>
                                        <p:tgtEl>
                                          <p:spTgt spid="87"/>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78" grpId="0"/>
      <p:bldP spid="78" grpId="1"/>
      <p:bldP spid="106" grpId="0" animBg="1"/>
      <p:bldP spid="106" grpId="1" animBg="1"/>
      <p:bldP spid="106" grpId="2" animBg="1"/>
      <p:bldP spid="76" grpId="0" animBg="1"/>
      <p:bldP spid="76" grpId="1" animBg="1"/>
      <p:bldP spid="77" grpId="0" animBg="1"/>
      <p:bldP spid="77" grpId="1" animBg="1"/>
      <p:bldP spid="83" grpId="0" animBg="1"/>
      <p:bldP spid="83" grpId="1" animBg="1"/>
      <p:bldP spid="84" grpId="0" animBg="1"/>
      <p:bldP spid="84" grpId="1" animBg="1"/>
      <p:bldP spid="85" grpId="0" animBg="1"/>
      <p:bldP spid="85" grpId="1" animBg="1"/>
      <p:bldP spid="86" grpId="0"/>
      <p:bldP spid="87" grpId="0"/>
      <p:bldP spid="88"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Freeform 191"/>
          <p:cNvSpPr>
            <a:spLocks/>
          </p:cNvSpPr>
          <p:nvPr/>
        </p:nvSpPr>
        <p:spPr bwMode="auto">
          <a:xfrm>
            <a:off x="9979163" y="1889886"/>
            <a:ext cx="89145" cy="77073"/>
          </a:xfrm>
          <a:custGeom>
            <a:avLst/>
            <a:gdLst>
              <a:gd name="T0" fmla="*/ 41 w 81"/>
              <a:gd name="T1" fmla="*/ 0 h 70"/>
              <a:gd name="T2" fmla="*/ 24 w 81"/>
              <a:gd name="T3" fmla="*/ 4 h 70"/>
              <a:gd name="T4" fmla="*/ 9 w 81"/>
              <a:gd name="T5" fmla="*/ 51 h 70"/>
              <a:gd name="T6" fmla="*/ 41 w 81"/>
              <a:gd name="T7" fmla="*/ 70 h 70"/>
              <a:gd name="T8" fmla="*/ 57 w 81"/>
              <a:gd name="T9" fmla="*/ 66 h 70"/>
              <a:gd name="T10" fmla="*/ 72 w 81"/>
              <a:gd name="T11" fmla="*/ 19 h 70"/>
              <a:gd name="T12" fmla="*/ 41 w 81"/>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81" h="70">
                <a:moveTo>
                  <a:pt x="41" y="0"/>
                </a:moveTo>
                <a:cubicBezTo>
                  <a:pt x="35" y="0"/>
                  <a:pt x="30" y="1"/>
                  <a:pt x="24" y="4"/>
                </a:cubicBezTo>
                <a:cubicBezTo>
                  <a:pt x="7" y="13"/>
                  <a:pt x="0" y="34"/>
                  <a:pt x="9" y="51"/>
                </a:cubicBezTo>
                <a:cubicBezTo>
                  <a:pt x="16" y="64"/>
                  <a:pt x="28" y="70"/>
                  <a:pt x="41" y="70"/>
                </a:cubicBezTo>
                <a:cubicBezTo>
                  <a:pt x="46" y="70"/>
                  <a:pt x="52" y="69"/>
                  <a:pt x="57" y="66"/>
                </a:cubicBezTo>
                <a:cubicBezTo>
                  <a:pt x="75" y="57"/>
                  <a:pt x="81" y="36"/>
                  <a:pt x="72" y="19"/>
                </a:cubicBezTo>
                <a:cubicBezTo>
                  <a:pt x="66" y="6"/>
                  <a:pt x="53" y="0"/>
                  <a:pt x="4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Freeform 197"/>
          <p:cNvSpPr>
            <a:spLocks/>
          </p:cNvSpPr>
          <p:nvPr/>
        </p:nvSpPr>
        <p:spPr bwMode="auto">
          <a:xfrm>
            <a:off x="10480604" y="1897779"/>
            <a:ext cx="59430" cy="33894"/>
          </a:xfrm>
          <a:custGeom>
            <a:avLst/>
            <a:gdLst>
              <a:gd name="T0" fmla="*/ 1 w 54"/>
              <a:gd name="T1" fmla="*/ 0 h 31"/>
              <a:gd name="T2" fmla="*/ 4 w 54"/>
              <a:gd name="T3" fmla="*/ 16 h 31"/>
              <a:gd name="T4" fmla="*/ 28 w 54"/>
              <a:gd name="T5" fmla="*/ 31 h 31"/>
              <a:gd name="T6" fmla="*/ 41 w 54"/>
              <a:gd name="T7" fmla="*/ 28 h 31"/>
              <a:gd name="T8" fmla="*/ 54 w 54"/>
              <a:gd name="T9" fmla="*/ 14 h 31"/>
              <a:gd name="T10" fmla="*/ 35 w 54"/>
              <a:gd name="T11" fmla="*/ 18 h 31"/>
              <a:gd name="T12" fmla="*/ 1 w 54"/>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54" h="31">
                <a:moveTo>
                  <a:pt x="1" y="0"/>
                </a:moveTo>
                <a:cubicBezTo>
                  <a:pt x="0" y="5"/>
                  <a:pt x="1" y="11"/>
                  <a:pt x="4" y="16"/>
                </a:cubicBezTo>
                <a:cubicBezTo>
                  <a:pt x="9" y="26"/>
                  <a:pt x="18" y="31"/>
                  <a:pt x="28" y="31"/>
                </a:cubicBezTo>
                <a:cubicBezTo>
                  <a:pt x="33" y="31"/>
                  <a:pt x="37" y="30"/>
                  <a:pt x="41" y="28"/>
                </a:cubicBezTo>
                <a:cubicBezTo>
                  <a:pt x="47" y="25"/>
                  <a:pt x="51" y="19"/>
                  <a:pt x="54" y="14"/>
                </a:cubicBezTo>
                <a:cubicBezTo>
                  <a:pt x="48" y="17"/>
                  <a:pt x="41" y="18"/>
                  <a:pt x="35" y="18"/>
                </a:cubicBezTo>
                <a:cubicBezTo>
                  <a:pt x="22" y="18"/>
                  <a:pt x="9" y="11"/>
                  <a:pt x="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203"/>
          <p:cNvSpPr>
            <a:spLocks noEditPoints="1"/>
          </p:cNvSpPr>
          <p:nvPr/>
        </p:nvSpPr>
        <p:spPr bwMode="auto">
          <a:xfrm>
            <a:off x="8926601" y="2991199"/>
            <a:ext cx="62680" cy="53394"/>
          </a:xfrm>
          <a:custGeom>
            <a:avLst/>
            <a:gdLst>
              <a:gd name="T0" fmla="*/ 45 w 57"/>
              <a:gd name="T1" fmla="*/ 6 h 49"/>
              <a:gd name="T2" fmla="*/ 40 w 57"/>
              <a:gd name="T3" fmla="*/ 47 h 49"/>
              <a:gd name="T4" fmla="*/ 51 w 57"/>
              <a:gd name="T5" fmla="*/ 13 h 49"/>
              <a:gd name="T6" fmla="*/ 45 w 57"/>
              <a:gd name="T7" fmla="*/ 6 h 49"/>
              <a:gd name="T8" fmla="*/ 28 w 57"/>
              <a:gd name="T9" fmla="*/ 0 h 49"/>
              <a:gd name="T10" fmla="*/ 17 w 57"/>
              <a:gd name="T11" fmla="*/ 3 h 49"/>
              <a:gd name="T12" fmla="*/ 6 w 57"/>
              <a:gd name="T13" fmla="*/ 36 h 49"/>
              <a:gd name="T14" fmla="*/ 29 w 57"/>
              <a:gd name="T15" fmla="*/ 49 h 49"/>
              <a:gd name="T16" fmla="*/ 35 w 57"/>
              <a:gd name="T17" fmla="*/ 49 h 49"/>
              <a:gd name="T18" fmla="*/ 41 w 57"/>
              <a:gd name="T19" fmla="*/ 3 h 49"/>
              <a:gd name="T20" fmla="*/ 28 w 5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49">
                <a:moveTo>
                  <a:pt x="45" y="6"/>
                </a:moveTo>
                <a:cubicBezTo>
                  <a:pt x="40" y="47"/>
                  <a:pt x="40" y="47"/>
                  <a:pt x="40" y="47"/>
                </a:cubicBezTo>
                <a:cubicBezTo>
                  <a:pt x="52" y="40"/>
                  <a:pt x="57" y="25"/>
                  <a:pt x="51" y="13"/>
                </a:cubicBezTo>
                <a:cubicBezTo>
                  <a:pt x="49" y="10"/>
                  <a:pt x="47" y="8"/>
                  <a:pt x="45" y="6"/>
                </a:cubicBezTo>
                <a:moveTo>
                  <a:pt x="28" y="0"/>
                </a:moveTo>
                <a:cubicBezTo>
                  <a:pt x="25" y="0"/>
                  <a:pt x="21" y="1"/>
                  <a:pt x="17" y="3"/>
                </a:cubicBezTo>
                <a:cubicBezTo>
                  <a:pt x="5" y="9"/>
                  <a:pt x="0" y="24"/>
                  <a:pt x="6" y="36"/>
                </a:cubicBezTo>
                <a:cubicBezTo>
                  <a:pt x="11" y="45"/>
                  <a:pt x="20" y="49"/>
                  <a:pt x="29" y="49"/>
                </a:cubicBezTo>
                <a:cubicBezTo>
                  <a:pt x="31" y="49"/>
                  <a:pt x="33" y="49"/>
                  <a:pt x="35" y="49"/>
                </a:cubicBezTo>
                <a:cubicBezTo>
                  <a:pt x="41" y="3"/>
                  <a:pt x="41" y="3"/>
                  <a:pt x="41" y="3"/>
                </a:cubicBezTo>
                <a:cubicBezTo>
                  <a:pt x="37" y="1"/>
                  <a:pt x="33" y="0"/>
                  <a:pt x="28"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204"/>
          <p:cNvSpPr>
            <a:spLocks/>
          </p:cNvSpPr>
          <p:nvPr/>
        </p:nvSpPr>
        <p:spPr bwMode="auto">
          <a:xfrm>
            <a:off x="8965138" y="2994449"/>
            <a:ext cx="11143" cy="50144"/>
          </a:xfrm>
          <a:custGeom>
            <a:avLst/>
            <a:gdLst>
              <a:gd name="T0" fmla="*/ 6 w 10"/>
              <a:gd name="T1" fmla="*/ 0 h 46"/>
              <a:gd name="T2" fmla="*/ 0 w 10"/>
              <a:gd name="T3" fmla="*/ 46 h 46"/>
              <a:gd name="T4" fmla="*/ 5 w 10"/>
              <a:gd name="T5" fmla="*/ 44 h 46"/>
              <a:gd name="T6" fmla="*/ 5 w 10"/>
              <a:gd name="T7" fmla="*/ 44 h 46"/>
              <a:gd name="T8" fmla="*/ 10 w 10"/>
              <a:gd name="T9" fmla="*/ 3 h 46"/>
              <a:gd name="T10" fmla="*/ 6 w 10"/>
              <a:gd name="T11" fmla="*/ 0 h 46"/>
            </a:gdLst>
            <a:ahLst/>
            <a:cxnLst>
              <a:cxn ang="0">
                <a:pos x="T0" y="T1"/>
              </a:cxn>
              <a:cxn ang="0">
                <a:pos x="T2" y="T3"/>
              </a:cxn>
              <a:cxn ang="0">
                <a:pos x="T4" y="T5"/>
              </a:cxn>
              <a:cxn ang="0">
                <a:pos x="T6" y="T7"/>
              </a:cxn>
              <a:cxn ang="0">
                <a:pos x="T8" y="T9"/>
              </a:cxn>
              <a:cxn ang="0">
                <a:pos x="T10" y="T11"/>
              </a:cxn>
            </a:cxnLst>
            <a:rect l="0" t="0" r="r" b="b"/>
            <a:pathLst>
              <a:path w="10" h="46">
                <a:moveTo>
                  <a:pt x="6" y="0"/>
                </a:moveTo>
                <a:cubicBezTo>
                  <a:pt x="0" y="46"/>
                  <a:pt x="0" y="46"/>
                  <a:pt x="0" y="46"/>
                </a:cubicBezTo>
                <a:cubicBezTo>
                  <a:pt x="2" y="45"/>
                  <a:pt x="3" y="45"/>
                  <a:pt x="5" y="44"/>
                </a:cubicBezTo>
                <a:cubicBezTo>
                  <a:pt x="5" y="44"/>
                  <a:pt x="5" y="44"/>
                  <a:pt x="5" y="44"/>
                </a:cubicBezTo>
                <a:cubicBezTo>
                  <a:pt x="10" y="3"/>
                  <a:pt x="10" y="3"/>
                  <a:pt x="10" y="3"/>
                </a:cubicBezTo>
                <a:cubicBezTo>
                  <a:pt x="9" y="2"/>
                  <a:pt x="8" y="1"/>
                  <a:pt x="6"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Freeform 212"/>
          <p:cNvSpPr>
            <a:spLocks/>
          </p:cNvSpPr>
          <p:nvPr/>
        </p:nvSpPr>
        <p:spPr bwMode="auto">
          <a:xfrm>
            <a:off x="6958100" y="4905850"/>
            <a:ext cx="132789" cy="117467"/>
          </a:xfrm>
          <a:custGeom>
            <a:avLst/>
            <a:gdLst>
              <a:gd name="T0" fmla="*/ 61 w 121"/>
              <a:gd name="T1" fmla="*/ 0 h 107"/>
              <a:gd name="T2" fmla="*/ 36 w 121"/>
              <a:gd name="T3" fmla="*/ 7 h 107"/>
              <a:gd name="T4" fmla="*/ 14 w 121"/>
              <a:gd name="T5" fmla="*/ 78 h 107"/>
              <a:gd name="T6" fmla="*/ 61 w 121"/>
              <a:gd name="T7" fmla="*/ 107 h 107"/>
              <a:gd name="T8" fmla="*/ 86 w 121"/>
              <a:gd name="T9" fmla="*/ 101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7"/>
                </a:cubicBezTo>
                <a:cubicBezTo>
                  <a:pt x="10" y="20"/>
                  <a:pt x="0" y="52"/>
                  <a:pt x="14" y="78"/>
                </a:cubicBezTo>
                <a:cubicBezTo>
                  <a:pt x="23" y="96"/>
                  <a:pt x="42" y="107"/>
                  <a:pt x="61" y="107"/>
                </a:cubicBezTo>
                <a:cubicBezTo>
                  <a:pt x="69" y="107"/>
                  <a:pt x="78" y="105"/>
                  <a:pt x="86" y="101"/>
                </a:cubicBezTo>
                <a:cubicBezTo>
                  <a:pt x="111" y="87"/>
                  <a:pt x="121" y="55"/>
                  <a:pt x="108" y="29"/>
                </a:cubicBezTo>
                <a:cubicBezTo>
                  <a:pt x="98" y="11"/>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Freeform 213"/>
          <p:cNvSpPr>
            <a:spLocks/>
          </p:cNvSpPr>
          <p:nvPr/>
        </p:nvSpPr>
        <p:spPr bwMode="auto">
          <a:xfrm>
            <a:off x="9823624" y="1364301"/>
            <a:ext cx="133718" cy="116074"/>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4" y="96"/>
                  <a:pt x="42" y="106"/>
                  <a:pt x="61" y="106"/>
                </a:cubicBezTo>
                <a:cubicBezTo>
                  <a:pt x="69" y="106"/>
                  <a:pt x="78" y="104"/>
                  <a:pt x="86" y="100"/>
                </a:cubicBezTo>
                <a:cubicBezTo>
                  <a:pt x="112" y="86"/>
                  <a:pt x="122" y="54"/>
                  <a:pt x="108" y="28"/>
                </a:cubicBezTo>
                <a:cubicBezTo>
                  <a:pt x="99" y="10"/>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Freeform 214"/>
          <p:cNvSpPr>
            <a:spLocks/>
          </p:cNvSpPr>
          <p:nvPr/>
        </p:nvSpPr>
        <p:spPr bwMode="auto">
          <a:xfrm>
            <a:off x="9197751" y="1893136"/>
            <a:ext cx="132789" cy="117467"/>
          </a:xfrm>
          <a:custGeom>
            <a:avLst/>
            <a:gdLst>
              <a:gd name="T0" fmla="*/ 61 w 121"/>
              <a:gd name="T1" fmla="*/ 0 h 107"/>
              <a:gd name="T2" fmla="*/ 36 w 121"/>
              <a:gd name="T3" fmla="*/ 6 h 107"/>
              <a:gd name="T4" fmla="*/ 14 w 121"/>
              <a:gd name="T5" fmla="*/ 78 h 107"/>
              <a:gd name="T6" fmla="*/ 61 w 121"/>
              <a:gd name="T7" fmla="*/ 107 h 107"/>
              <a:gd name="T8" fmla="*/ 85 w 121"/>
              <a:gd name="T9" fmla="*/ 100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6"/>
                </a:cubicBezTo>
                <a:cubicBezTo>
                  <a:pt x="10" y="20"/>
                  <a:pt x="0" y="52"/>
                  <a:pt x="14" y="78"/>
                </a:cubicBezTo>
                <a:cubicBezTo>
                  <a:pt x="23" y="96"/>
                  <a:pt x="42" y="107"/>
                  <a:pt x="61" y="107"/>
                </a:cubicBezTo>
                <a:cubicBezTo>
                  <a:pt x="69" y="107"/>
                  <a:pt x="77" y="105"/>
                  <a:pt x="85" y="100"/>
                </a:cubicBezTo>
                <a:cubicBezTo>
                  <a:pt x="111" y="87"/>
                  <a:pt x="121" y="55"/>
                  <a:pt x="108" y="29"/>
                </a:cubicBezTo>
                <a:cubicBezTo>
                  <a:pt x="98" y="11"/>
                  <a:pt x="80" y="0"/>
                  <a:pt x="6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3" name="Freeform 215"/>
          <p:cNvSpPr>
            <a:spLocks/>
          </p:cNvSpPr>
          <p:nvPr/>
        </p:nvSpPr>
        <p:spPr bwMode="auto">
          <a:xfrm>
            <a:off x="10156989" y="1648451"/>
            <a:ext cx="103074" cy="91002"/>
          </a:xfrm>
          <a:custGeom>
            <a:avLst/>
            <a:gdLst>
              <a:gd name="T0" fmla="*/ 47 w 94"/>
              <a:gd name="T1" fmla="*/ 0 h 83"/>
              <a:gd name="T2" fmla="*/ 28 w 94"/>
              <a:gd name="T3" fmla="*/ 5 h 83"/>
              <a:gd name="T4" fmla="*/ 11 w 94"/>
              <a:gd name="T5" fmla="*/ 61 h 83"/>
              <a:gd name="T6" fmla="*/ 47 w 94"/>
              <a:gd name="T7" fmla="*/ 83 h 83"/>
              <a:gd name="T8" fmla="*/ 66 w 94"/>
              <a:gd name="T9" fmla="*/ 78 h 83"/>
              <a:gd name="T10" fmla="*/ 84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1" y="0"/>
                  <a:pt x="34" y="2"/>
                  <a:pt x="28" y="5"/>
                </a:cubicBezTo>
                <a:cubicBezTo>
                  <a:pt x="8" y="16"/>
                  <a:pt x="0" y="41"/>
                  <a:pt x="11" y="61"/>
                </a:cubicBezTo>
                <a:cubicBezTo>
                  <a:pt x="18" y="75"/>
                  <a:pt x="32" y="83"/>
                  <a:pt x="47" y="83"/>
                </a:cubicBezTo>
                <a:cubicBezTo>
                  <a:pt x="54" y="83"/>
                  <a:pt x="60" y="81"/>
                  <a:pt x="66" y="78"/>
                </a:cubicBezTo>
                <a:cubicBezTo>
                  <a:pt x="87" y="68"/>
                  <a:pt x="94" y="43"/>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Freeform 217"/>
          <p:cNvSpPr>
            <a:spLocks/>
          </p:cNvSpPr>
          <p:nvPr/>
        </p:nvSpPr>
        <p:spPr bwMode="auto">
          <a:xfrm>
            <a:off x="10467604" y="1826277"/>
            <a:ext cx="103074" cy="86824"/>
          </a:xfrm>
          <a:custGeom>
            <a:avLst/>
            <a:gdLst>
              <a:gd name="T0" fmla="*/ 47 w 94"/>
              <a:gd name="T1" fmla="*/ 0 h 79"/>
              <a:gd name="T2" fmla="*/ 28 w 94"/>
              <a:gd name="T3" fmla="*/ 5 h 79"/>
              <a:gd name="T4" fmla="*/ 11 w 94"/>
              <a:gd name="T5" fmla="*/ 61 h 79"/>
              <a:gd name="T6" fmla="*/ 13 w 94"/>
              <a:gd name="T7" fmla="*/ 65 h 79"/>
              <a:gd name="T8" fmla="*/ 27 w 94"/>
              <a:gd name="T9" fmla="*/ 44 h 79"/>
              <a:gd name="T10" fmla="*/ 40 w 94"/>
              <a:gd name="T11" fmla="*/ 41 h 79"/>
              <a:gd name="T12" fmla="*/ 65 w 94"/>
              <a:gd name="T13" fmla="*/ 56 h 79"/>
              <a:gd name="T14" fmla="*/ 66 w 94"/>
              <a:gd name="T15" fmla="*/ 79 h 79"/>
              <a:gd name="T16" fmla="*/ 66 w 94"/>
              <a:gd name="T17" fmla="*/ 78 h 79"/>
              <a:gd name="T18" fmla="*/ 84 w 94"/>
              <a:gd name="T19" fmla="*/ 22 h 79"/>
              <a:gd name="T20" fmla="*/ 47 w 94"/>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79">
                <a:moveTo>
                  <a:pt x="47" y="0"/>
                </a:moveTo>
                <a:cubicBezTo>
                  <a:pt x="41" y="0"/>
                  <a:pt x="34" y="2"/>
                  <a:pt x="28" y="5"/>
                </a:cubicBezTo>
                <a:cubicBezTo>
                  <a:pt x="8" y="16"/>
                  <a:pt x="0" y="41"/>
                  <a:pt x="11" y="61"/>
                </a:cubicBezTo>
                <a:cubicBezTo>
                  <a:pt x="11" y="62"/>
                  <a:pt x="12" y="64"/>
                  <a:pt x="13" y="65"/>
                </a:cubicBezTo>
                <a:cubicBezTo>
                  <a:pt x="14" y="56"/>
                  <a:pt x="19" y="48"/>
                  <a:pt x="27" y="44"/>
                </a:cubicBezTo>
                <a:cubicBezTo>
                  <a:pt x="32" y="42"/>
                  <a:pt x="36" y="41"/>
                  <a:pt x="40" y="41"/>
                </a:cubicBezTo>
                <a:cubicBezTo>
                  <a:pt x="50" y="41"/>
                  <a:pt x="60" y="46"/>
                  <a:pt x="65" y="56"/>
                </a:cubicBezTo>
                <a:cubicBezTo>
                  <a:pt x="69" y="63"/>
                  <a:pt x="69" y="71"/>
                  <a:pt x="66" y="79"/>
                </a:cubicBezTo>
                <a:cubicBezTo>
                  <a:pt x="66" y="78"/>
                  <a:pt x="66" y="78"/>
                  <a:pt x="66" y="78"/>
                </a:cubicBezTo>
                <a:cubicBezTo>
                  <a:pt x="87" y="68"/>
                  <a:pt x="94" y="43"/>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218"/>
          <p:cNvSpPr>
            <a:spLocks/>
          </p:cNvSpPr>
          <p:nvPr/>
        </p:nvSpPr>
        <p:spPr bwMode="auto">
          <a:xfrm>
            <a:off x="10481997" y="1871314"/>
            <a:ext cx="61287" cy="45966"/>
          </a:xfrm>
          <a:custGeom>
            <a:avLst/>
            <a:gdLst>
              <a:gd name="T0" fmla="*/ 27 w 56"/>
              <a:gd name="T1" fmla="*/ 0 h 42"/>
              <a:gd name="T2" fmla="*/ 14 w 56"/>
              <a:gd name="T3" fmla="*/ 3 h 42"/>
              <a:gd name="T4" fmla="*/ 0 w 56"/>
              <a:gd name="T5" fmla="*/ 24 h 42"/>
              <a:gd name="T6" fmla="*/ 34 w 56"/>
              <a:gd name="T7" fmla="*/ 42 h 42"/>
              <a:gd name="T8" fmla="*/ 53 w 56"/>
              <a:gd name="T9" fmla="*/ 38 h 42"/>
              <a:gd name="T10" fmla="*/ 52 w 56"/>
              <a:gd name="T11" fmla="*/ 15 h 42"/>
              <a:gd name="T12" fmla="*/ 27 w 56"/>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56" h="42">
                <a:moveTo>
                  <a:pt x="27" y="0"/>
                </a:moveTo>
                <a:cubicBezTo>
                  <a:pt x="23" y="0"/>
                  <a:pt x="19" y="1"/>
                  <a:pt x="14" y="3"/>
                </a:cubicBezTo>
                <a:cubicBezTo>
                  <a:pt x="6" y="7"/>
                  <a:pt x="1" y="15"/>
                  <a:pt x="0" y="24"/>
                </a:cubicBezTo>
                <a:cubicBezTo>
                  <a:pt x="8" y="35"/>
                  <a:pt x="21" y="42"/>
                  <a:pt x="34" y="42"/>
                </a:cubicBezTo>
                <a:cubicBezTo>
                  <a:pt x="40" y="42"/>
                  <a:pt x="47" y="41"/>
                  <a:pt x="53" y="38"/>
                </a:cubicBezTo>
                <a:cubicBezTo>
                  <a:pt x="56" y="30"/>
                  <a:pt x="56" y="22"/>
                  <a:pt x="52" y="15"/>
                </a:cubicBezTo>
                <a:cubicBezTo>
                  <a:pt x="47" y="5"/>
                  <a:pt x="37" y="0"/>
                  <a:pt x="27" y="0"/>
                </a:cubicBezTo>
              </a:path>
            </a:pathLst>
          </a:custGeom>
          <a:solidFill>
            <a:srgbClr val="3D3D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219"/>
          <p:cNvSpPr>
            <a:spLocks/>
          </p:cNvSpPr>
          <p:nvPr/>
        </p:nvSpPr>
        <p:spPr bwMode="auto">
          <a:xfrm>
            <a:off x="10575321" y="1336908"/>
            <a:ext cx="98431" cy="90074"/>
          </a:xfrm>
          <a:custGeom>
            <a:avLst/>
            <a:gdLst>
              <a:gd name="T0" fmla="*/ 43 w 90"/>
              <a:gd name="T1" fmla="*/ 0 h 82"/>
              <a:gd name="T2" fmla="*/ 24 w 90"/>
              <a:gd name="T3" fmla="*/ 4 h 82"/>
              <a:gd name="T4" fmla="*/ 19 w 90"/>
              <a:gd name="T5" fmla="*/ 7 h 82"/>
              <a:gd name="T6" fmla="*/ 3 w 90"/>
              <a:gd name="T7" fmla="*/ 30 h 82"/>
              <a:gd name="T8" fmla="*/ 6 w 90"/>
              <a:gd name="T9" fmla="*/ 60 h 82"/>
              <a:gd name="T10" fmla="*/ 43 w 90"/>
              <a:gd name="T11" fmla="*/ 82 h 82"/>
              <a:gd name="T12" fmla="*/ 62 w 90"/>
              <a:gd name="T13" fmla="*/ 78 h 82"/>
              <a:gd name="T14" fmla="*/ 79 w 90"/>
              <a:gd name="T15" fmla="*/ 22 h 82"/>
              <a:gd name="T16" fmla="*/ 43 w 90"/>
              <a:gd name="T17"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82">
                <a:moveTo>
                  <a:pt x="43" y="0"/>
                </a:moveTo>
                <a:cubicBezTo>
                  <a:pt x="36" y="0"/>
                  <a:pt x="30" y="1"/>
                  <a:pt x="24" y="4"/>
                </a:cubicBezTo>
                <a:cubicBezTo>
                  <a:pt x="22" y="5"/>
                  <a:pt x="21" y="6"/>
                  <a:pt x="19" y="7"/>
                </a:cubicBezTo>
                <a:cubicBezTo>
                  <a:pt x="3" y="30"/>
                  <a:pt x="3" y="30"/>
                  <a:pt x="3" y="30"/>
                </a:cubicBezTo>
                <a:cubicBezTo>
                  <a:pt x="0" y="40"/>
                  <a:pt x="1" y="51"/>
                  <a:pt x="6" y="60"/>
                </a:cubicBezTo>
                <a:cubicBezTo>
                  <a:pt x="14" y="74"/>
                  <a:pt x="28" y="82"/>
                  <a:pt x="43" y="82"/>
                </a:cubicBezTo>
                <a:cubicBezTo>
                  <a:pt x="49" y="82"/>
                  <a:pt x="56" y="81"/>
                  <a:pt x="62" y="78"/>
                </a:cubicBezTo>
                <a:cubicBezTo>
                  <a:pt x="82" y="67"/>
                  <a:pt x="90" y="42"/>
                  <a:pt x="79" y="22"/>
                </a:cubicBezTo>
                <a:cubicBezTo>
                  <a:pt x="72" y="8"/>
                  <a:pt x="58" y="0"/>
                  <a:pt x="4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8" name="Freeform 220"/>
          <p:cNvSpPr>
            <a:spLocks/>
          </p:cNvSpPr>
          <p:nvPr/>
        </p:nvSpPr>
        <p:spPr bwMode="auto">
          <a:xfrm>
            <a:off x="10578571" y="1344336"/>
            <a:ext cx="17643" cy="25536"/>
          </a:xfrm>
          <a:custGeom>
            <a:avLst/>
            <a:gdLst>
              <a:gd name="T0" fmla="*/ 16 w 16"/>
              <a:gd name="T1" fmla="*/ 0 h 23"/>
              <a:gd name="T2" fmla="*/ 0 w 16"/>
              <a:gd name="T3" fmla="*/ 23 h 23"/>
              <a:gd name="T4" fmla="*/ 16 w 16"/>
              <a:gd name="T5" fmla="*/ 0 h 23"/>
            </a:gdLst>
            <a:ahLst/>
            <a:cxnLst>
              <a:cxn ang="0">
                <a:pos x="T0" y="T1"/>
              </a:cxn>
              <a:cxn ang="0">
                <a:pos x="T2" y="T3"/>
              </a:cxn>
              <a:cxn ang="0">
                <a:pos x="T4" y="T5"/>
              </a:cxn>
            </a:cxnLst>
            <a:rect l="0" t="0" r="r" b="b"/>
            <a:pathLst>
              <a:path w="16" h="23">
                <a:moveTo>
                  <a:pt x="16" y="0"/>
                </a:moveTo>
                <a:cubicBezTo>
                  <a:pt x="8" y="6"/>
                  <a:pt x="2" y="14"/>
                  <a:pt x="0" y="23"/>
                </a:cubicBezTo>
                <a:cubicBezTo>
                  <a:pt x="16" y="0"/>
                  <a:pt x="16" y="0"/>
                  <a:pt x="16"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226"/>
          <p:cNvSpPr>
            <a:spLocks/>
          </p:cNvSpPr>
          <p:nvPr/>
        </p:nvSpPr>
        <p:spPr bwMode="auto">
          <a:xfrm>
            <a:off x="7496685" y="5041889"/>
            <a:ext cx="65002" cy="57109"/>
          </a:xfrm>
          <a:custGeom>
            <a:avLst/>
            <a:gdLst>
              <a:gd name="T0" fmla="*/ 29 w 59"/>
              <a:gd name="T1" fmla="*/ 0 h 52"/>
              <a:gd name="T2" fmla="*/ 18 w 59"/>
              <a:gd name="T3" fmla="*/ 3 h 52"/>
              <a:gd name="T4" fmla="*/ 7 w 59"/>
              <a:gd name="T5" fmla="*/ 38 h 52"/>
              <a:gd name="T6" fmla="*/ 29 w 59"/>
              <a:gd name="T7" fmla="*/ 52 h 52"/>
              <a:gd name="T8" fmla="*/ 41 w 59"/>
              <a:gd name="T9" fmla="*/ 49 h 52"/>
              <a:gd name="T10" fmla="*/ 52 w 59"/>
              <a:gd name="T11" fmla="*/ 14 h 52"/>
              <a:gd name="T12" fmla="*/ 29 w 59"/>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9" h="52">
                <a:moveTo>
                  <a:pt x="29" y="0"/>
                </a:moveTo>
                <a:cubicBezTo>
                  <a:pt x="25" y="0"/>
                  <a:pt x="21" y="1"/>
                  <a:pt x="18" y="3"/>
                </a:cubicBezTo>
                <a:cubicBezTo>
                  <a:pt x="5" y="10"/>
                  <a:pt x="0" y="25"/>
                  <a:pt x="7" y="38"/>
                </a:cubicBezTo>
                <a:cubicBezTo>
                  <a:pt x="11" y="47"/>
                  <a:pt x="20" y="52"/>
                  <a:pt x="29" y="52"/>
                </a:cubicBezTo>
                <a:cubicBezTo>
                  <a:pt x="33" y="52"/>
                  <a:pt x="38" y="51"/>
                  <a:pt x="41" y="49"/>
                </a:cubicBezTo>
                <a:cubicBezTo>
                  <a:pt x="54" y="42"/>
                  <a:pt x="59" y="27"/>
                  <a:pt x="52" y="14"/>
                </a:cubicBezTo>
                <a:cubicBezTo>
                  <a:pt x="48" y="5"/>
                  <a:pt x="39" y="0"/>
                  <a:pt x="29"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5" name="Freeform 227"/>
          <p:cNvSpPr>
            <a:spLocks/>
          </p:cNvSpPr>
          <p:nvPr/>
        </p:nvSpPr>
        <p:spPr bwMode="auto">
          <a:xfrm>
            <a:off x="7915945" y="3330603"/>
            <a:ext cx="134182" cy="116539"/>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3" y="96"/>
                  <a:pt x="42" y="106"/>
                  <a:pt x="61" y="106"/>
                </a:cubicBezTo>
                <a:cubicBezTo>
                  <a:pt x="69" y="106"/>
                  <a:pt x="78" y="104"/>
                  <a:pt x="86" y="100"/>
                </a:cubicBezTo>
                <a:cubicBezTo>
                  <a:pt x="112" y="87"/>
                  <a:pt x="122" y="54"/>
                  <a:pt x="108" y="28"/>
                </a:cubicBezTo>
                <a:cubicBezTo>
                  <a:pt x="99" y="10"/>
                  <a:pt x="80" y="0"/>
                  <a:pt x="61"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6" name="Freeform 228"/>
          <p:cNvSpPr>
            <a:spLocks noEditPoints="1"/>
          </p:cNvSpPr>
          <p:nvPr/>
        </p:nvSpPr>
        <p:spPr bwMode="auto">
          <a:xfrm>
            <a:off x="7979554" y="4881706"/>
            <a:ext cx="102145" cy="91002"/>
          </a:xfrm>
          <a:custGeom>
            <a:avLst/>
            <a:gdLst>
              <a:gd name="T0" fmla="*/ 63 w 93"/>
              <a:gd name="T1" fmla="*/ 79 h 83"/>
              <a:gd name="T2" fmla="*/ 41 w 93"/>
              <a:gd name="T3" fmla="*/ 82 h 83"/>
              <a:gd name="T4" fmla="*/ 47 w 93"/>
              <a:gd name="T5" fmla="*/ 83 h 83"/>
              <a:gd name="T6" fmla="*/ 63 w 93"/>
              <a:gd name="T7" fmla="*/ 79 h 83"/>
              <a:gd name="T8" fmla="*/ 47 w 93"/>
              <a:gd name="T9" fmla="*/ 0 h 83"/>
              <a:gd name="T10" fmla="*/ 28 w 93"/>
              <a:gd name="T11" fmla="*/ 5 h 83"/>
              <a:gd name="T12" fmla="*/ 10 w 93"/>
              <a:gd name="T13" fmla="*/ 60 h 83"/>
              <a:gd name="T14" fmla="*/ 29 w 93"/>
              <a:gd name="T15" fmla="*/ 78 h 83"/>
              <a:gd name="T16" fmla="*/ 73 w 93"/>
              <a:gd name="T17" fmla="*/ 73 h 83"/>
              <a:gd name="T18" fmla="*/ 84 w 93"/>
              <a:gd name="T19" fmla="*/ 22 h 83"/>
              <a:gd name="T20" fmla="*/ 47 w 93"/>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83">
                <a:moveTo>
                  <a:pt x="63" y="79"/>
                </a:moveTo>
                <a:cubicBezTo>
                  <a:pt x="41" y="82"/>
                  <a:pt x="41" y="82"/>
                  <a:pt x="41" y="82"/>
                </a:cubicBezTo>
                <a:cubicBezTo>
                  <a:pt x="43" y="82"/>
                  <a:pt x="45" y="83"/>
                  <a:pt x="47" y="83"/>
                </a:cubicBezTo>
                <a:cubicBezTo>
                  <a:pt x="52" y="83"/>
                  <a:pt x="58" y="82"/>
                  <a:pt x="63" y="79"/>
                </a:cubicBezTo>
                <a:moveTo>
                  <a:pt x="47" y="0"/>
                </a:moveTo>
                <a:cubicBezTo>
                  <a:pt x="40" y="0"/>
                  <a:pt x="34" y="1"/>
                  <a:pt x="28" y="5"/>
                </a:cubicBezTo>
                <a:cubicBezTo>
                  <a:pt x="8" y="15"/>
                  <a:pt x="0" y="40"/>
                  <a:pt x="10" y="60"/>
                </a:cubicBezTo>
                <a:cubicBezTo>
                  <a:pt x="15" y="69"/>
                  <a:pt x="21" y="75"/>
                  <a:pt x="29" y="78"/>
                </a:cubicBezTo>
                <a:cubicBezTo>
                  <a:pt x="73" y="73"/>
                  <a:pt x="73" y="73"/>
                  <a:pt x="73" y="73"/>
                </a:cubicBezTo>
                <a:cubicBezTo>
                  <a:pt x="88" y="61"/>
                  <a:pt x="93" y="40"/>
                  <a:pt x="84" y="22"/>
                </a:cubicBezTo>
                <a:cubicBezTo>
                  <a:pt x="76" y="8"/>
                  <a:pt x="62" y="0"/>
                  <a:pt x="47"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7" name="Freeform 229"/>
          <p:cNvSpPr>
            <a:spLocks/>
          </p:cNvSpPr>
          <p:nvPr/>
        </p:nvSpPr>
        <p:spPr bwMode="auto">
          <a:xfrm>
            <a:off x="8011590" y="4961565"/>
            <a:ext cx="48287" cy="10215"/>
          </a:xfrm>
          <a:custGeom>
            <a:avLst/>
            <a:gdLst>
              <a:gd name="T0" fmla="*/ 44 w 44"/>
              <a:gd name="T1" fmla="*/ 0 h 9"/>
              <a:gd name="T2" fmla="*/ 0 w 44"/>
              <a:gd name="T3" fmla="*/ 5 h 9"/>
              <a:gd name="T4" fmla="*/ 12 w 44"/>
              <a:gd name="T5" fmla="*/ 9 h 9"/>
              <a:gd name="T6" fmla="*/ 34 w 44"/>
              <a:gd name="T7" fmla="*/ 6 h 9"/>
              <a:gd name="T8" fmla="*/ 37 w 44"/>
              <a:gd name="T9" fmla="*/ 5 h 9"/>
              <a:gd name="T10" fmla="*/ 44 w 44"/>
              <a:gd name="T11" fmla="*/ 0 h 9"/>
            </a:gdLst>
            <a:ahLst/>
            <a:cxnLst>
              <a:cxn ang="0">
                <a:pos x="T0" y="T1"/>
              </a:cxn>
              <a:cxn ang="0">
                <a:pos x="T2" y="T3"/>
              </a:cxn>
              <a:cxn ang="0">
                <a:pos x="T4" y="T5"/>
              </a:cxn>
              <a:cxn ang="0">
                <a:pos x="T6" y="T7"/>
              </a:cxn>
              <a:cxn ang="0">
                <a:pos x="T8" y="T9"/>
              </a:cxn>
              <a:cxn ang="0">
                <a:pos x="T10" y="T11"/>
              </a:cxn>
            </a:cxnLst>
            <a:rect l="0" t="0" r="r" b="b"/>
            <a:pathLst>
              <a:path w="44" h="9">
                <a:moveTo>
                  <a:pt x="44" y="0"/>
                </a:moveTo>
                <a:cubicBezTo>
                  <a:pt x="0" y="5"/>
                  <a:pt x="0" y="5"/>
                  <a:pt x="0" y="5"/>
                </a:cubicBezTo>
                <a:cubicBezTo>
                  <a:pt x="4" y="7"/>
                  <a:pt x="8" y="8"/>
                  <a:pt x="12" y="9"/>
                </a:cubicBezTo>
                <a:cubicBezTo>
                  <a:pt x="34" y="6"/>
                  <a:pt x="34" y="6"/>
                  <a:pt x="34" y="6"/>
                </a:cubicBezTo>
                <a:cubicBezTo>
                  <a:pt x="35" y="6"/>
                  <a:pt x="36" y="5"/>
                  <a:pt x="37" y="5"/>
                </a:cubicBezTo>
                <a:cubicBezTo>
                  <a:pt x="40" y="3"/>
                  <a:pt x="42" y="2"/>
                  <a:pt x="44"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8" name="Freeform 230"/>
          <p:cNvSpPr>
            <a:spLocks/>
          </p:cNvSpPr>
          <p:nvPr/>
        </p:nvSpPr>
        <p:spPr bwMode="auto">
          <a:xfrm>
            <a:off x="8940066" y="2299396"/>
            <a:ext cx="64537" cy="56180"/>
          </a:xfrm>
          <a:custGeom>
            <a:avLst/>
            <a:gdLst>
              <a:gd name="T0" fmla="*/ 30 w 59"/>
              <a:gd name="T1" fmla="*/ 0 h 51"/>
              <a:gd name="T2" fmla="*/ 18 w 59"/>
              <a:gd name="T3" fmla="*/ 3 h 51"/>
              <a:gd name="T4" fmla="*/ 7 w 59"/>
              <a:gd name="T5" fmla="*/ 38 h 51"/>
              <a:gd name="T6" fmla="*/ 30 w 59"/>
              <a:gd name="T7" fmla="*/ 51 h 51"/>
              <a:gd name="T8" fmla="*/ 42 w 59"/>
              <a:gd name="T9" fmla="*/ 48 h 51"/>
              <a:gd name="T10" fmla="*/ 52 w 59"/>
              <a:gd name="T11" fmla="*/ 14 h 51"/>
              <a:gd name="T12" fmla="*/ 30 w 5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9" h="51">
                <a:moveTo>
                  <a:pt x="30" y="0"/>
                </a:moveTo>
                <a:cubicBezTo>
                  <a:pt x="26" y="0"/>
                  <a:pt x="22" y="1"/>
                  <a:pt x="18" y="3"/>
                </a:cubicBezTo>
                <a:cubicBezTo>
                  <a:pt x="5" y="10"/>
                  <a:pt x="0" y="25"/>
                  <a:pt x="7" y="38"/>
                </a:cubicBezTo>
                <a:cubicBezTo>
                  <a:pt x="12" y="46"/>
                  <a:pt x="20" y="51"/>
                  <a:pt x="30" y="51"/>
                </a:cubicBezTo>
                <a:cubicBezTo>
                  <a:pt x="34" y="51"/>
                  <a:pt x="38" y="50"/>
                  <a:pt x="42" y="48"/>
                </a:cubicBezTo>
                <a:cubicBezTo>
                  <a:pt x="54" y="42"/>
                  <a:pt x="59" y="26"/>
                  <a:pt x="52" y="14"/>
                </a:cubicBezTo>
                <a:cubicBezTo>
                  <a:pt x="48" y="5"/>
                  <a:pt x="39" y="0"/>
                  <a:pt x="30"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Freeform 231"/>
          <p:cNvSpPr>
            <a:spLocks/>
          </p:cNvSpPr>
          <p:nvPr/>
        </p:nvSpPr>
        <p:spPr bwMode="auto">
          <a:xfrm>
            <a:off x="9674120" y="1862492"/>
            <a:ext cx="63609" cy="56180"/>
          </a:xfrm>
          <a:custGeom>
            <a:avLst/>
            <a:gdLst>
              <a:gd name="T0" fmla="*/ 29 w 58"/>
              <a:gd name="T1" fmla="*/ 0 h 51"/>
              <a:gd name="T2" fmla="*/ 17 w 58"/>
              <a:gd name="T3" fmla="*/ 3 h 51"/>
              <a:gd name="T4" fmla="*/ 6 w 58"/>
              <a:gd name="T5" fmla="*/ 37 h 51"/>
              <a:gd name="T6" fmla="*/ 29 w 58"/>
              <a:gd name="T7" fmla="*/ 51 h 51"/>
              <a:gd name="T8" fmla="*/ 41 w 58"/>
              <a:gd name="T9" fmla="*/ 48 h 51"/>
              <a:gd name="T10" fmla="*/ 52 w 58"/>
              <a:gd name="T11" fmla="*/ 13 h 51"/>
              <a:gd name="T12" fmla="*/ 29 w 58"/>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8" h="51">
                <a:moveTo>
                  <a:pt x="29" y="0"/>
                </a:moveTo>
                <a:cubicBezTo>
                  <a:pt x="25" y="0"/>
                  <a:pt x="21" y="1"/>
                  <a:pt x="17" y="3"/>
                </a:cubicBezTo>
                <a:cubicBezTo>
                  <a:pt x="5" y="9"/>
                  <a:pt x="0" y="25"/>
                  <a:pt x="6" y="37"/>
                </a:cubicBezTo>
                <a:cubicBezTo>
                  <a:pt x="11" y="46"/>
                  <a:pt x="20" y="51"/>
                  <a:pt x="29" y="51"/>
                </a:cubicBezTo>
                <a:cubicBezTo>
                  <a:pt x="33" y="51"/>
                  <a:pt x="37" y="50"/>
                  <a:pt x="41" y="48"/>
                </a:cubicBezTo>
                <a:cubicBezTo>
                  <a:pt x="53" y="41"/>
                  <a:pt x="58" y="26"/>
                  <a:pt x="52" y="13"/>
                </a:cubicBezTo>
                <a:cubicBezTo>
                  <a:pt x="47" y="5"/>
                  <a:pt x="38" y="0"/>
                  <a:pt x="29"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196"/>
          <p:cNvSpPr>
            <a:spLocks/>
          </p:cNvSpPr>
          <p:nvPr/>
        </p:nvSpPr>
        <p:spPr bwMode="auto">
          <a:xfrm>
            <a:off x="7951232" y="2632429"/>
            <a:ext cx="69180" cy="60359"/>
          </a:xfrm>
          <a:custGeom>
            <a:avLst/>
            <a:gdLst>
              <a:gd name="T0" fmla="*/ 31 w 63"/>
              <a:gd name="T1" fmla="*/ 0 h 55"/>
              <a:gd name="T2" fmla="*/ 19 w 63"/>
              <a:gd name="T3" fmla="*/ 3 h 55"/>
              <a:gd name="T4" fmla="*/ 7 w 63"/>
              <a:gd name="T5" fmla="*/ 40 h 55"/>
              <a:gd name="T6" fmla="*/ 31 w 63"/>
              <a:gd name="T7" fmla="*/ 55 h 55"/>
              <a:gd name="T8" fmla="*/ 44 w 63"/>
              <a:gd name="T9" fmla="*/ 52 h 55"/>
              <a:gd name="T10" fmla="*/ 56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3" y="1"/>
                  <a:pt x="19" y="3"/>
                </a:cubicBezTo>
                <a:cubicBezTo>
                  <a:pt x="5" y="10"/>
                  <a:pt x="0" y="27"/>
                  <a:pt x="7" y="40"/>
                </a:cubicBezTo>
                <a:cubicBezTo>
                  <a:pt x="12" y="50"/>
                  <a:pt x="21" y="55"/>
                  <a:pt x="31" y="55"/>
                </a:cubicBezTo>
                <a:cubicBezTo>
                  <a:pt x="36" y="55"/>
                  <a:pt x="40" y="54"/>
                  <a:pt x="44" y="52"/>
                </a:cubicBezTo>
                <a:cubicBezTo>
                  <a:pt x="58" y="45"/>
                  <a:pt x="63" y="28"/>
                  <a:pt x="56" y="15"/>
                </a:cubicBezTo>
                <a:cubicBezTo>
                  <a:pt x="51" y="5"/>
                  <a:pt x="41" y="0"/>
                  <a:pt x="3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205"/>
          <p:cNvSpPr>
            <a:spLocks noEditPoints="1"/>
          </p:cNvSpPr>
          <p:nvPr/>
        </p:nvSpPr>
        <p:spPr bwMode="auto">
          <a:xfrm>
            <a:off x="7246132" y="3185872"/>
            <a:ext cx="57109" cy="54787"/>
          </a:xfrm>
          <a:custGeom>
            <a:avLst/>
            <a:gdLst>
              <a:gd name="T0" fmla="*/ 1 w 52"/>
              <a:gd name="T1" fmla="*/ 23 h 50"/>
              <a:gd name="T2" fmla="*/ 4 w 52"/>
              <a:gd name="T3" fmla="*/ 37 h 50"/>
              <a:gd name="T4" fmla="*/ 26 w 52"/>
              <a:gd name="T5" fmla="*/ 50 h 50"/>
              <a:gd name="T6" fmla="*/ 37 w 52"/>
              <a:gd name="T7" fmla="*/ 47 h 50"/>
              <a:gd name="T8" fmla="*/ 42 w 52"/>
              <a:gd name="T9" fmla="*/ 44 h 50"/>
              <a:gd name="T10" fmla="*/ 1 w 52"/>
              <a:gd name="T11" fmla="*/ 23 h 50"/>
              <a:gd name="T12" fmla="*/ 26 w 52"/>
              <a:gd name="T13" fmla="*/ 0 h 50"/>
              <a:gd name="T14" fmla="*/ 14 w 52"/>
              <a:gd name="T15" fmla="*/ 3 h 50"/>
              <a:gd name="T16" fmla="*/ 2 w 52"/>
              <a:gd name="T17" fmla="*/ 18 h 50"/>
              <a:gd name="T18" fmla="*/ 45 w 52"/>
              <a:gd name="T19" fmla="*/ 40 h 50"/>
              <a:gd name="T20" fmla="*/ 48 w 52"/>
              <a:gd name="T21" fmla="*/ 14 h 50"/>
              <a:gd name="T22" fmla="*/ 26 w 52"/>
              <a:gd name="T2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50">
                <a:moveTo>
                  <a:pt x="1" y="23"/>
                </a:moveTo>
                <a:cubicBezTo>
                  <a:pt x="0" y="28"/>
                  <a:pt x="1" y="32"/>
                  <a:pt x="4" y="37"/>
                </a:cubicBezTo>
                <a:cubicBezTo>
                  <a:pt x="8" y="45"/>
                  <a:pt x="17" y="50"/>
                  <a:pt x="26" y="50"/>
                </a:cubicBezTo>
                <a:cubicBezTo>
                  <a:pt x="29" y="50"/>
                  <a:pt x="33" y="49"/>
                  <a:pt x="37" y="47"/>
                </a:cubicBezTo>
                <a:cubicBezTo>
                  <a:pt x="39" y="46"/>
                  <a:pt x="40" y="45"/>
                  <a:pt x="42" y="44"/>
                </a:cubicBezTo>
                <a:cubicBezTo>
                  <a:pt x="1" y="23"/>
                  <a:pt x="1" y="23"/>
                  <a:pt x="1" y="23"/>
                </a:cubicBezTo>
                <a:moveTo>
                  <a:pt x="26" y="0"/>
                </a:moveTo>
                <a:cubicBezTo>
                  <a:pt x="22" y="0"/>
                  <a:pt x="18" y="1"/>
                  <a:pt x="14" y="3"/>
                </a:cubicBezTo>
                <a:cubicBezTo>
                  <a:pt x="8" y="6"/>
                  <a:pt x="4" y="12"/>
                  <a:pt x="2" y="18"/>
                </a:cubicBezTo>
                <a:cubicBezTo>
                  <a:pt x="45" y="40"/>
                  <a:pt x="45" y="40"/>
                  <a:pt x="45" y="40"/>
                </a:cubicBezTo>
                <a:cubicBezTo>
                  <a:pt x="51" y="33"/>
                  <a:pt x="52" y="22"/>
                  <a:pt x="48" y="14"/>
                </a:cubicBezTo>
                <a:cubicBezTo>
                  <a:pt x="43" y="5"/>
                  <a:pt x="35" y="0"/>
                  <a:pt x="26"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206"/>
          <p:cNvSpPr>
            <a:spLocks/>
          </p:cNvSpPr>
          <p:nvPr/>
        </p:nvSpPr>
        <p:spPr bwMode="auto">
          <a:xfrm>
            <a:off x="7247061" y="3205836"/>
            <a:ext cx="48287" cy="28322"/>
          </a:xfrm>
          <a:custGeom>
            <a:avLst/>
            <a:gdLst>
              <a:gd name="T0" fmla="*/ 1 w 44"/>
              <a:gd name="T1" fmla="*/ 0 h 26"/>
              <a:gd name="T2" fmla="*/ 0 w 44"/>
              <a:gd name="T3" fmla="*/ 5 h 26"/>
              <a:gd name="T4" fmla="*/ 41 w 44"/>
              <a:gd name="T5" fmla="*/ 26 h 26"/>
              <a:gd name="T6" fmla="*/ 44 w 44"/>
              <a:gd name="T7" fmla="*/ 22 h 26"/>
              <a:gd name="T8" fmla="*/ 1 w 44"/>
              <a:gd name="T9" fmla="*/ 0 h 26"/>
            </a:gdLst>
            <a:ahLst/>
            <a:cxnLst>
              <a:cxn ang="0">
                <a:pos x="T0" y="T1"/>
              </a:cxn>
              <a:cxn ang="0">
                <a:pos x="T2" y="T3"/>
              </a:cxn>
              <a:cxn ang="0">
                <a:pos x="T4" y="T5"/>
              </a:cxn>
              <a:cxn ang="0">
                <a:pos x="T6" y="T7"/>
              </a:cxn>
              <a:cxn ang="0">
                <a:pos x="T8" y="T9"/>
              </a:cxn>
            </a:cxnLst>
            <a:rect l="0" t="0" r="r" b="b"/>
            <a:pathLst>
              <a:path w="44" h="26">
                <a:moveTo>
                  <a:pt x="1" y="0"/>
                </a:moveTo>
                <a:cubicBezTo>
                  <a:pt x="0" y="2"/>
                  <a:pt x="0" y="3"/>
                  <a:pt x="0" y="5"/>
                </a:cubicBezTo>
                <a:cubicBezTo>
                  <a:pt x="41" y="26"/>
                  <a:pt x="41" y="26"/>
                  <a:pt x="41" y="26"/>
                </a:cubicBezTo>
                <a:cubicBezTo>
                  <a:pt x="42" y="25"/>
                  <a:pt x="43" y="24"/>
                  <a:pt x="44" y="22"/>
                </a:cubicBezTo>
                <a:cubicBezTo>
                  <a:pt x="1" y="0"/>
                  <a:pt x="1" y="0"/>
                  <a:pt x="1"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Freeform 233"/>
          <p:cNvSpPr>
            <a:spLocks/>
          </p:cNvSpPr>
          <p:nvPr/>
        </p:nvSpPr>
        <p:spPr bwMode="auto">
          <a:xfrm>
            <a:off x="6686022" y="2869685"/>
            <a:ext cx="93324" cy="81252"/>
          </a:xfrm>
          <a:custGeom>
            <a:avLst/>
            <a:gdLst>
              <a:gd name="T0" fmla="*/ 42 w 85"/>
              <a:gd name="T1" fmla="*/ 0 h 74"/>
              <a:gd name="T2" fmla="*/ 25 w 85"/>
              <a:gd name="T3" fmla="*/ 4 h 74"/>
              <a:gd name="T4" fmla="*/ 9 w 85"/>
              <a:gd name="T5" fmla="*/ 54 h 74"/>
              <a:gd name="T6" fmla="*/ 42 w 85"/>
              <a:gd name="T7" fmla="*/ 74 h 74"/>
              <a:gd name="T8" fmla="*/ 60 w 85"/>
              <a:gd name="T9" fmla="*/ 70 h 74"/>
              <a:gd name="T10" fmla="*/ 75 w 85"/>
              <a:gd name="T11" fmla="*/ 20 h 74"/>
              <a:gd name="T12" fmla="*/ 42 w 85"/>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85" h="74">
                <a:moveTo>
                  <a:pt x="42" y="0"/>
                </a:moveTo>
                <a:cubicBezTo>
                  <a:pt x="36" y="0"/>
                  <a:pt x="30" y="1"/>
                  <a:pt x="25" y="4"/>
                </a:cubicBezTo>
                <a:cubicBezTo>
                  <a:pt x="7" y="14"/>
                  <a:pt x="0" y="36"/>
                  <a:pt x="9" y="54"/>
                </a:cubicBezTo>
                <a:cubicBezTo>
                  <a:pt x="16" y="67"/>
                  <a:pt x="29" y="74"/>
                  <a:pt x="42" y="74"/>
                </a:cubicBezTo>
                <a:cubicBezTo>
                  <a:pt x="48" y="74"/>
                  <a:pt x="54" y="73"/>
                  <a:pt x="60" y="70"/>
                </a:cubicBezTo>
                <a:cubicBezTo>
                  <a:pt x="78" y="60"/>
                  <a:pt x="85" y="38"/>
                  <a:pt x="75" y="20"/>
                </a:cubicBezTo>
                <a:cubicBezTo>
                  <a:pt x="69" y="7"/>
                  <a:pt x="56" y="0"/>
                  <a:pt x="4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6" name="Freeform 198"/>
          <p:cNvSpPr>
            <a:spLocks/>
          </p:cNvSpPr>
          <p:nvPr/>
        </p:nvSpPr>
        <p:spPr bwMode="auto">
          <a:xfrm>
            <a:off x="1534873" y="4992505"/>
            <a:ext cx="69180" cy="60359"/>
          </a:xfrm>
          <a:custGeom>
            <a:avLst/>
            <a:gdLst>
              <a:gd name="T0" fmla="*/ 31 w 63"/>
              <a:gd name="T1" fmla="*/ 0 h 55"/>
              <a:gd name="T2" fmla="*/ 18 w 63"/>
              <a:gd name="T3" fmla="*/ 3 h 55"/>
              <a:gd name="T4" fmla="*/ 7 w 63"/>
              <a:gd name="T5" fmla="*/ 41 h 55"/>
              <a:gd name="T6" fmla="*/ 31 w 63"/>
              <a:gd name="T7" fmla="*/ 55 h 55"/>
              <a:gd name="T8" fmla="*/ 44 w 63"/>
              <a:gd name="T9" fmla="*/ 52 h 55"/>
              <a:gd name="T10" fmla="*/ 55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2" y="1"/>
                  <a:pt x="18" y="3"/>
                </a:cubicBezTo>
                <a:cubicBezTo>
                  <a:pt x="5" y="10"/>
                  <a:pt x="0" y="27"/>
                  <a:pt x="7" y="41"/>
                </a:cubicBezTo>
                <a:cubicBezTo>
                  <a:pt x="12" y="50"/>
                  <a:pt x="21" y="55"/>
                  <a:pt x="31" y="55"/>
                </a:cubicBezTo>
                <a:cubicBezTo>
                  <a:pt x="35" y="55"/>
                  <a:pt x="40" y="54"/>
                  <a:pt x="44" y="52"/>
                </a:cubicBezTo>
                <a:cubicBezTo>
                  <a:pt x="57" y="45"/>
                  <a:pt x="63" y="28"/>
                  <a:pt x="55" y="15"/>
                </a:cubicBezTo>
                <a:cubicBezTo>
                  <a:pt x="51" y="6"/>
                  <a:pt x="41" y="0"/>
                  <a:pt x="3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7" name="Freeform 199"/>
          <p:cNvSpPr>
            <a:spLocks/>
          </p:cNvSpPr>
          <p:nvPr/>
        </p:nvSpPr>
        <p:spPr bwMode="auto">
          <a:xfrm>
            <a:off x="2329948" y="4122822"/>
            <a:ext cx="68252" cy="60359"/>
          </a:xfrm>
          <a:custGeom>
            <a:avLst/>
            <a:gdLst>
              <a:gd name="T0" fmla="*/ 31 w 62"/>
              <a:gd name="T1" fmla="*/ 0 h 55"/>
              <a:gd name="T2" fmla="*/ 18 w 62"/>
              <a:gd name="T3" fmla="*/ 3 h 55"/>
              <a:gd name="T4" fmla="*/ 7 w 62"/>
              <a:gd name="T5" fmla="*/ 40 h 55"/>
              <a:gd name="T6" fmla="*/ 31 w 62"/>
              <a:gd name="T7" fmla="*/ 55 h 55"/>
              <a:gd name="T8" fmla="*/ 44 w 62"/>
              <a:gd name="T9" fmla="*/ 52 h 55"/>
              <a:gd name="T10" fmla="*/ 55 w 62"/>
              <a:gd name="T11" fmla="*/ 14 h 55"/>
              <a:gd name="T12" fmla="*/ 31 w 6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2" h="55">
                <a:moveTo>
                  <a:pt x="31" y="0"/>
                </a:moveTo>
                <a:cubicBezTo>
                  <a:pt x="27" y="0"/>
                  <a:pt x="22" y="1"/>
                  <a:pt x="18" y="3"/>
                </a:cubicBezTo>
                <a:cubicBezTo>
                  <a:pt x="5" y="10"/>
                  <a:pt x="0" y="27"/>
                  <a:pt x="7" y="40"/>
                </a:cubicBezTo>
                <a:cubicBezTo>
                  <a:pt x="12" y="49"/>
                  <a:pt x="21" y="55"/>
                  <a:pt x="31" y="55"/>
                </a:cubicBezTo>
                <a:cubicBezTo>
                  <a:pt x="35" y="55"/>
                  <a:pt x="40" y="54"/>
                  <a:pt x="44" y="52"/>
                </a:cubicBezTo>
                <a:cubicBezTo>
                  <a:pt x="57" y="45"/>
                  <a:pt x="62" y="28"/>
                  <a:pt x="55" y="14"/>
                </a:cubicBezTo>
                <a:cubicBezTo>
                  <a:pt x="50" y="5"/>
                  <a:pt x="41" y="0"/>
                  <a:pt x="31"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Freeform 200"/>
          <p:cNvSpPr>
            <a:spLocks/>
          </p:cNvSpPr>
          <p:nvPr/>
        </p:nvSpPr>
        <p:spPr bwMode="auto">
          <a:xfrm>
            <a:off x="2330678" y="3672601"/>
            <a:ext cx="62680" cy="55252"/>
          </a:xfrm>
          <a:custGeom>
            <a:avLst/>
            <a:gdLst>
              <a:gd name="T0" fmla="*/ 29 w 57"/>
              <a:gd name="T1" fmla="*/ 0 h 50"/>
              <a:gd name="T2" fmla="*/ 17 w 57"/>
              <a:gd name="T3" fmla="*/ 3 h 50"/>
              <a:gd name="T4" fmla="*/ 7 w 57"/>
              <a:gd name="T5" fmla="*/ 37 h 50"/>
              <a:gd name="T6" fmla="*/ 29 w 57"/>
              <a:gd name="T7" fmla="*/ 50 h 50"/>
              <a:gd name="T8" fmla="*/ 41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1" y="47"/>
                </a:cubicBezTo>
                <a:cubicBezTo>
                  <a:pt x="53" y="41"/>
                  <a:pt x="57" y="26"/>
                  <a:pt x="51" y="14"/>
                </a:cubicBezTo>
                <a:cubicBezTo>
                  <a:pt x="47" y="5"/>
                  <a:pt x="38" y="0"/>
                  <a:pt x="29" y="0"/>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Freeform 216"/>
          <p:cNvSpPr>
            <a:spLocks/>
          </p:cNvSpPr>
          <p:nvPr/>
        </p:nvSpPr>
        <p:spPr bwMode="auto">
          <a:xfrm>
            <a:off x="1485657" y="4628032"/>
            <a:ext cx="103074" cy="91467"/>
          </a:xfrm>
          <a:custGeom>
            <a:avLst/>
            <a:gdLst>
              <a:gd name="T0" fmla="*/ 47 w 94"/>
              <a:gd name="T1" fmla="*/ 0 h 83"/>
              <a:gd name="T2" fmla="*/ 28 w 94"/>
              <a:gd name="T3" fmla="*/ 5 h 83"/>
              <a:gd name="T4" fmla="*/ 10 w 94"/>
              <a:gd name="T5" fmla="*/ 61 h 83"/>
              <a:gd name="T6" fmla="*/ 47 w 94"/>
              <a:gd name="T7" fmla="*/ 83 h 83"/>
              <a:gd name="T8" fmla="*/ 66 w 94"/>
              <a:gd name="T9" fmla="*/ 78 h 83"/>
              <a:gd name="T10" fmla="*/ 83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0" y="0"/>
                  <a:pt x="34" y="2"/>
                  <a:pt x="28" y="5"/>
                </a:cubicBezTo>
                <a:cubicBezTo>
                  <a:pt x="7" y="16"/>
                  <a:pt x="0" y="41"/>
                  <a:pt x="10" y="61"/>
                </a:cubicBezTo>
                <a:cubicBezTo>
                  <a:pt x="18" y="75"/>
                  <a:pt x="32" y="83"/>
                  <a:pt x="47" y="83"/>
                </a:cubicBezTo>
                <a:cubicBezTo>
                  <a:pt x="53" y="83"/>
                  <a:pt x="60" y="81"/>
                  <a:pt x="66" y="78"/>
                </a:cubicBezTo>
                <a:cubicBezTo>
                  <a:pt x="86" y="68"/>
                  <a:pt x="94" y="43"/>
                  <a:pt x="83" y="22"/>
                </a:cubicBezTo>
                <a:cubicBezTo>
                  <a:pt x="76" y="8"/>
                  <a:pt x="62" y="0"/>
                  <a:pt x="47"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9" name="Freeform 221"/>
          <p:cNvSpPr>
            <a:spLocks/>
          </p:cNvSpPr>
          <p:nvPr/>
        </p:nvSpPr>
        <p:spPr bwMode="auto">
          <a:xfrm>
            <a:off x="998145" y="4789607"/>
            <a:ext cx="103538" cy="90074"/>
          </a:xfrm>
          <a:custGeom>
            <a:avLst/>
            <a:gdLst>
              <a:gd name="T0" fmla="*/ 47 w 94"/>
              <a:gd name="T1" fmla="*/ 0 h 82"/>
              <a:gd name="T2" fmla="*/ 27 w 94"/>
              <a:gd name="T3" fmla="*/ 4 h 82"/>
              <a:gd name="T4" fmla="*/ 10 w 94"/>
              <a:gd name="T5" fmla="*/ 60 h 82"/>
              <a:gd name="T6" fmla="*/ 47 w 94"/>
              <a:gd name="T7" fmla="*/ 82 h 82"/>
              <a:gd name="T8" fmla="*/ 66 w 94"/>
              <a:gd name="T9" fmla="*/ 78 h 82"/>
              <a:gd name="T10" fmla="*/ 83 w 94"/>
              <a:gd name="T11" fmla="*/ 22 h 82"/>
              <a:gd name="T12" fmla="*/ 47 w 94"/>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94" h="82">
                <a:moveTo>
                  <a:pt x="47" y="0"/>
                </a:moveTo>
                <a:cubicBezTo>
                  <a:pt x="40" y="0"/>
                  <a:pt x="34" y="1"/>
                  <a:pt x="27" y="4"/>
                </a:cubicBezTo>
                <a:cubicBezTo>
                  <a:pt x="7" y="15"/>
                  <a:pt x="0" y="40"/>
                  <a:pt x="10" y="60"/>
                </a:cubicBezTo>
                <a:cubicBezTo>
                  <a:pt x="18" y="74"/>
                  <a:pt x="32" y="82"/>
                  <a:pt x="47" y="82"/>
                </a:cubicBezTo>
                <a:cubicBezTo>
                  <a:pt x="53" y="82"/>
                  <a:pt x="60" y="81"/>
                  <a:pt x="66" y="78"/>
                </a:cubicBezTo>
                <a:cubicBezTo>
                  <a:pt x="86" y="67"/>
                  <a:pt x="94" y="42"/>
                  <a:pt x="83"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222"/>
          <p:cNvSpPr>
            <a:spLocks noEditPoints="1"/>
          </p:cNvSpPr>
          <p:nvPr/>
        </p:nvSpPr>
        <p:spPr bwMode="auto">
          <a:xfrm>
            <a:off x="1900009" y="4061535"/>
            <a:ext cx="96574" cy="91002"/>
          </a:xfrm>
          <a:custGeom>
            <a:avLst/>
            <a:gdLst>
              <a:gd name="T0" fmla="*/ 87 w 88"/>
              <a:gd name="T1" fmla="*/ 53 h 83"/>
              <a:gd name="T2" fmla="*/ 76 w 88"/>
              <a:gd name="T3" fmla="*/ 55 h 83"/>
              <a:gd name="T4" fmla="*/ 50 w 88"/>
              <a:gd name="T5" fmla="*/ 83 h 83"/>
              <a:gd name="T6" fmla="*/ 66 w 88"/>
              <a:gd name="T7" fmla="*/ 78 h 83"/>
              <a:gd name="T8" fmla="*/ 87 w 88"/>
              <a:gd name="T9" fmla="*/ 53 h 83"/>
              <a:gd name="T10" fmla="*/ 88 w 88"/>
              <a:gd name="T11" fmla="*/ 46 h 83"/>
              <a:gd name="T12" fmla="*/ 84 w 88"/>
              <a:gd name="T13" fmla="*/ 49 h 83"/>
              <a:gd name="T14" fmla="*/ 88 w 88"/>
              <a:gd name="T15" fmla="*/ 48 h 83"/>
              <a:gd name="T16" fmla="*/ 88 w 88"/>
              <a:gd name="T17" fmla="*/ 46 h 83"/>
              <a:gd name="T18" fmla="*/ 47 w 88"/>
              <a:gd name="T19" fmla="*/ 0 h 83"/>
              <a:gd name="T20" fmla="*/ 28 w 88"/>
              <a:gd name="T21" fmla="*/ 5 h 83"/>
              <a:gd name="T22" fmla="*/ 11 w 88"/>
              <a:gd name="T23" fmla="*/ 61 h 83"/>
              <a:gd name="T24" fmla="*/ 43 w 88"/>
              <a:gd name="T25" fmla="*/ 82 h 83"/>
              <a:gd name="T26" fmla="*/ 73 w 88"/>
              <a:gd name="T27" fmla="*/ 51 h 83"/>
              <a:gd name="T28" fmla="*/ 72 w 88"/>
              <a:gd name="T29" fmla="*/ 50 h 83"/>
              <a:gd name="T30" fmla="*/ 88 w 88"/>
              <a:gd name="T31" fmla="*/ 40 h 83"/>
              <a:gd name="T32" fmla="*/ 84 w 88"/>
              <a:gd name="T33" fmla="*/ 22 h 83"/>
              <a:gd name="T34" fmla="*/ 47 w 88"/>
              <a:gd name="T35"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83">
                <a:moveTo>
                  <a:pt x="87" y="53"/>
                </a:moveTo>
                <a:cubicBezTo>
                  <a:pt x="76" y="55"/>
                  <a:pt x="76" y="55"/>
                  <a:pt x="76" y="55"/>
                </a:cubicBezTo>
                <a:cubicBezTo>
                  <a:pt x="50" y="83"/>
                  <a:pt x="50" y="83"/>
                  <a:pt x="50" y="83"/>
                </a:cubicBezTo>
                <a:cubicBezTo>
                  <a:pt x="55" y="82"/>
                  <a:pt x="61" y="81"/>
                  <a:pt x="66" y="78"/>
                </a:cubicBezTo>
                <a:cubicBezTo>
                  <a:pt x="77" y="73"/>
                  <a:pt x="84" y="63"/>
                  <a:pt x="87" y="53"/>
                </a:cubicBezTo>
                <a:moveTo>
                  <a:pt x="88" y="46"/>
                </a:moveTo>
                <a:cubicBezTo>
                  <a:pt x="84" y="49"/>
                  <a:pt x="84" y="49"/>
                  <a:pt x="84" y="49"/>
                </a:cubicBezTo>
                <a:cubicBezTo>
                  <a:pt x="88" y="48"/>
                  <a:pt x="88" y="48"/>
                  <a:pt x="88" y="48"/>
                </a:cubicBezTo>
                <a:cubicBezTo>
                  <a:pt x="88" y="47"/>
                  <a:pt x="88" y="46"/>
                  <a:pt x="88" y="46"/>
                </a:cubicBezTo>
                <a:moveTo>
                  <a:pt x="47" y="0"/>
                </a:moveTo>
                <a:cubicBezTo>
                  <a:pt x="41" y="0"/>
                  <a:pt x="34" y="1"/>
                  <a:pt x="28" y="5"/>
                </a:cubicBezTo>
                <a:cubicBezTo>
                  <a:pt x="8" y="15"/>
                  <a:pt x="0" y="40"/>
                  <a:pt x="11" y="61"/>
                </a:cubicBezTo>
                <a:cubicBezTo>
                  <a:pt x="17" y="73"/>
                  <a:pt x="30" y="81"/>
                  <a:pt x="43" y="82"/>
                </a:cubicBezTo>
                <a:cubicBezTo>
                  <a:pt x="73" y="51"/>
                  <a:pt x="73" y="51"/>
                  <a:pt x="73" y="51"/>
                </a:cubicBezTo>
                <a:cubicBezTo>
                  <a:pt x="72" y="50"/>
                  <a:pt x="72" y="50"/>
                  <a:pt x="72" y="50"/>
                </a:cubicBezTo>
                <a:cubicBezTo>
                  <a:pt x="88" y="40"/>
                  <a:pt x="88" y="40"/>
                  <a:pt x="88" y="40"/>
                </a:cubicBezTo>
                <a:cubicBezTo>
                  <a:pt x="88" y="34"/>
                  <a:pt x="87" y="28"/>
                  <a:pt x="84" y="22"/>
                </a:cubicBezTo>
                <a:cubicBezTo>
                  <a:pt x="76" y="8"/>
                  <a:pt x="62" y="0"/>
                  <a:pt x="47"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223"/>
          <p:cNvSpPr>
            <a:spLocks/>
          </p:cNvSpPr>
          <p:nvPr/>
        </p:nvSpPr>
        <p:spPr bwMode="auto">
          <a:xfrm>
            <a:off x="1946903" y="4105179"/>
            <a:ext cx="49680" cy="47358"/>
          </a:xfrm>
          <a:custGeom>
            <a:avLst/>
            <a:gdLst>
              <a:gd name="T0" fmla="*/ 45 w 45"/>
              <a:gd name="T1" fmla="*/ 0 h 43"/>
              <a:gd name="T2" fmla="*/ 29 w 45"/>
              <a:gd name="T3" fmla="*/ 10 h 43"/>
              <a:gd name="T4" fmla="*/ 30 w 45"/>
              <a:gd name="T5" fmla="*/ 11 h 43"/>
              <a:gd name="T6" fmla="*/ 0 w 45"/>
              <a:gd name="T7" fmla="*/ 42 h 43"/>
              <a:gd name="T8" fmla="*/ 4 w 45"/>
              <a:gd name="T9" fmla="*/ 43 h 43"/>
              <a:gd name="T10" fmla="*/ 7 w 45"/>
              <a:gd name="T11" fmla="*/ 43 h 43"/>
              <a:gd name="T12" fmla="*/ 33 w 45"/>
              <a:gd name="T13" fmla="*/ 15 h 43"/>
              <a:gd name="T14" fmla="*/ 44 w 45"/>
              <a:gd name="T15" fmla="*/ 13 h 43"/>
              <a:gd name="T16" fmla="*/ 45 w 45"/>
              <a:gd name="T17" fmla="*/ 8 h 43"/>
              <a:gd name="T18" fmla="*/ 41 w 45"/>
              <a:gd name="T19" fmla="*/ 9 h 43"/>
              <a:gd name="T20" fmla="*/ 45 w 45"/>
              <a:gd name="T21" fmla="*/ 6 h 43"/>
              <a:gd name="T22" fmla="*/ 45 w 45"/>
              <a:gd name="T2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43">
                <a:moveTo>
                  <a:pt x="45" y="0"/>
                </a:moveTo>
                <a:cubicBezTo>
                  <a:pt x="29" y="10"/>
                  <a:pt x="29" y="10"/>
                  <a:pt x="29" y="10"/>
                </a:cubicBezTo>
                <a:cubicBezTo>
                  <a:pt x="30" y="11"/>
                  <a:pt x="30" y="11"/>
                  <a:pt x="30" y="11"/>
                </a:cubicBezTo>
                <a:cubicBezTo>
                  <a:pt x="0" y="42"/>
                  <a:pt x="0" y="42"/>
                  <a:pt x="0" y="42"/>
                </a:cubicBezTo>
                <a:cubicBezTo>
                  <a:pt x="1" y="43"/>
                  <a:pt x="3" y="43"/>
                  <a:pt x="4" y="43"/>
                </a:cubicBezTo>
                <a:cubicBezTo>
                  <a:pt x="5" y="43"/>
                  <a:pt x="6" y="43"/>
                  <a:pt x="7" y="43"/>
                </a:cubicBezTo>
                <a:cubicBezTo>
                  <a:pt x="33" y="15"/>
                  <a:pt x="33" y="15"/>
                  <a:pt x="33" y="15"/>
                </a:cubicBezTo>
                <a:cubicBezTo>
                  <a:pt x="44" y="13"/>
                  <a:pt x="44" y="13"/>
                  <a:pt x="44" y="13"/>
                </a:cubicBezTo>
                <a:cubicBezTo>
                  <a:pt x="44" y="12"/>
                  <a:pt x="45" y="10"/>
                  <a:pt x="45" y="8"/>
                </a:cubicBezTo>
                <a:cubicBezTo>
                  <a:pt x="41" y="9"/>
                  <a:pt x="41" y="9"/>
                  <a:pt x="41" y="9"/>
                </a:cubicBezTo>
                <a:cubicBezTo>
                  <a:pt x="45" y="6"/>
                  <a:pt x="45" y="6"/>
                  <a:pt x="45" y="6"/>
                </a:cubicBezTo>
                <a:cubicBezTo>
                  <a:pt x="45" y="4"/>
                  <a:pt x="45" y="2"/>
                  <a:pt x="45" y="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224"/>
          <p:cNvSpPr>
            <a:spLocks noEditPoints="1"/>
          </p:cNvSpPr>
          <p:nvPr/>
        </p:nvSpPr>
        <p:spPr bwMode="auto">
          <a:xfrm>
            <a:off x="2195568" y="3365237"/>
            <a:ext cx="91002" cy="82645"/>
          </a:xfrm>
          <a:custGeom>
            <a:avLst/>
            <a:gdLst>
              <a:gd name="T0" fmla="*/ 28 w 83"/>
              <a:gd name="T1" fmla="*/ 2 h 75"/>
              <a:gd name="T2" fmla="*/ 23 w 83"/>
              <a:gd name="T3" fmla="*/ 5 h 75"/>
              <a:gd name="T4" fmla="*/ 3 w 83"/>
              <a:gd name="T5" fmla="*/ 45 h 75"/>
              <a:gd name="T6" fmla="*/ 28 w 83"/>
              <a:gd name="T7" fmla="*/ 2 h 75"/>
              <a:gd name="T8" fmla="*/ 40 w 83"/>
              <a:gd name="T9" fmla="*/ 0 h 75"/>
              <a:gd name="T10" fmla="*/ 35 w 83"/>
              <a:gd name="T11" fmla="*/ 1 h 75"/>
              <a:gd name="T12" fmla="*/ 5 w 83"/>
              <a:gd name="T13" fmla="*/ 51 h 75"/>
              <a:gd name="T14" fmla="*/ 7 w 83"/>
              <a:gd name="T15" fmla="*/ 55 h 75"/>
              <a:gd name="T16" fmla="*/ 40 w 83"/>
              <a:gd name="T17" fmla="*/ 75 h 75"/>
              <a:gd name="T18" fmla="*/ 57 w 83"/>
              <a:gd name="T19" fmla="*/ 71 h 75"/>
              <a:gd name="T20" fmla="*/ 73 w 83"/>
              <a:gd name="T21" fmla="*/ 20 h 75"/>
              <a:gd name="T22" fmla="*/ 40 w 83"/>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75">
                <a:moveTo>
                  <a:pt x="28" y="2"/>
                </a:moveTo>
                <a:cubicBezTo>
                  <a:pt x="26" y="3"/>
                  <a:pt x="24" y="4"/>
                  <a:pt x="23" y="5"/>
                </a:cubicBezTo>
                <a:cubicBezTo>
                  <a:pt x="8" y="13"/>
                  <a:pt x="0" y="29"/>
                  <a:pt x="3" y="45"/>
                </a:cubicBezTo>
                <a:cubicBezTo>
                  <a:pt x="28" y="2"/>
                  <a:pt x="28" y="2"/>
                  <a:pt x="28" y="2"/>
                </a:cubicBezTo>
                <a:moveTo>
                  <a:pt x="40" y="0"/>
                </a:moveTo>
                <a:cubicBezTo>
                  <a:pt x="38" y="0"/>
                  <a:pt x="36" y="1"/>
                  <a:pt x="35" y="1"/>
                </a:cubicBezTo>
                <a:cubicBezTo>
                  <a:pt x="5" y="51"/>
                  <a:pt x="5" y="51"/>
                  <a:pt x="5" y="51"/>
                </a:cubicBezTo>
                <a:cubicBezTo>
                  <a:pt x="6" y="53"/>
                  <a:pt x="6" y="54"/>
                  <a:pt x="7" y="55"/>
                </a:cubicBezTo>
                <a:cubicBezTo>
                  <a:pt x="14" y="68"/>
                  <a:pt x="27" y="75"/>
                  <a:pt x="40" y="75"/>
                </a:cubicBezTo>
                <a:cubicBezTo>
                  <a:pt x="46" y="75"/>
                  <a:pt x="52" y="74"/>
                  <a:pt x="57" y="71"/>
                </a:cubicBezTo>
                <a:cubicBezTo>
                  <a:pt x="76" y="61"/>
                  <a:pt x="83" y="39"/>
                  <a:pt x="73" y="20"/>
                </a:cubicBezTo>
                <a:cubicBezTo>
                  <a:pt x="66" y="8"/>
                  <a:pt x="53" y="0"/>
                  <a:pt x="40"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232"/>
          <p:cNvSpPr>
            <a:spLocks/>
          </p:cNvSpPr>
          <p:nvPr/>
        </p:nvSpPr>
        <p:spPr bwMode="auto">
          <a:xfrm>
            <a:off x="2660794" y="3260305"/>
            <a:ext cx="93324" cy="82181"/>
          </a:xfrm>
          <a:custGeom>
            <a:avLst/>
            <a:gdLst>
              <a:gd name="T0" fmla="*/ 43 w 85"/>
              <a:gd name="T1" fmla="*/ 0 h 75"/>
              <a:gd name="T2" fmla="*/ 25 w 85"/>
              <a:gd name="T3" fmla="*/ 5 h 75"/>
              <a:gd name="T4" fmla="*/ 10 w 85"/>
              <a:gd name="T5" fmla="*/ 55 h 75"/>
              <a:gd name="T6" fmla="*/ 43 w 85"/>
              <a:gd name="T7" fmla="*/ 75 h 75"/>
              <a:gd name="T8" fmla="*/ 60 w 85"/>
              <a:gd name="T9" fmla="*/ 71 h 75"/>
              <a:gd name="T10" fmla="*/ 76 w 85"/>
              <a:gd name="T11" fmla="*/ 20 h 75"/>
              <a:gd name="T12" fmla="*/ 43 w 85"/>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85" h="75">
                <a:moveTo>
                  <a:pt x="43" y="0"/>
                </a:moveTo>
                <a:cubicBezTo>
                  <a:pt x="37" y="0"/>
                  <a:pt x="31" y="2"/>
                  <a:pt x="25" y="5"/>
                </a:cubicBezTo>
                <a:cubicBezTo>
                  <a:pt x="7" y="14"/>
                  <a:pt x="0" y="37"/>
                  <a:pt x="10" y="55"/>
                </a:cubicBezTo>
                <a:cubicBezTo>
                  <a:pt x="16" y="68"/>
                  <a:pt x="29" y="75"/>
                  <a:pt x="43" y="75"/>
                </a:cubicBezTo>
                <a:cubicBezTo>
                  <a:pt x="49" y="75"/>
                  <a:pt x="55" y="74"/>
                  <a:pt x="60" y="71"/>
                </a:cubicBezTo>
                <a:cubicBezTo>
                  <a:pt x="78" y="61"/>
                  <a:pt x="85" y="38"/>
                  <a:pt x="76" y="20"/>
                </a:cubicBezTo>
                <a:cubicBezTo>
                  <a:pt x="69" y="7"/>
                  <a:pt x="56" y="0"/>
                  <a:pt x="43" y="0"/>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文本框 50"/>
          <p:cNvSpPr txBox="1"/>
          <p:nvPr/>
        </p:nvSpPr>
        <p:spPr>
          <a:xfrm>
            <a:off x="1459048" y="502374"/>
            <a:ext cx="4502332" cy="5183342"/>
          </a:xfrm>
          <a:prstGeom prst="rect">
            <a:avLst/>
          </a:prstGeom>
          <a:noFill/>
        </p:spPr>
        <p:txBody>
          <a:bodyPr wrap="square" rtlCol="0" anchor="ctr">
            <a:spAutoFit/>
          </a:bodyPr>
          <a:lstStyle/>
          <a:p>
            <a:pPr algn="ctr">
              <a:lnSpc>
                <a:spcPct val="150000"/>
              </a:lnSpc>
            </a:pPr>
            <a:r>
              <a:rPr lang="en-US" altLang="zh-CN" sz="25000" dirty="0">
                <a:latin typeface="微软雅黑" panose="020B0503020204020204" pitchFamily="34" charset="-122"/>
                <a:ea typeface="微软雅黑" panose="020B0503020204020204" pitchFamily="34" charset="-122"/>
              </a:rPr>
              <a:t>2</a:t>
            </a:r>
          </a:p>
        </p:txBody>
      </p:sp>
      <p:sp useBgFill="1">
        <p:nvSpPr>
          <p:cNvPr id="52" name="矩形 51"/>
          <p:cNvSpPr/>
          <p:nvPr/>
        </p:nvSpPr>
        <p:spPr>
          <a:xfrm>
            <a:off x="3607711" y="2948731"/>
            <a:ext cx="3031888" cy="568905"/>
          </a:xfrm>
          <a:prstGeom prst="rect">
            <a:avLst/>
          </a:prstGeom>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zh-CN" altLang="en-US" sz="3600" dirty="0">
              <a:solidFill>
                <a:schemeClr val="tx1"/>
              </a:solidFill>
              <a:effectLst>
                <a:innerShdw blurRad="63500" dist="50800" dir="16200000">
                  <a:prstClr val="black">
                    <a:alpha val="30000"/>
                  </a:prstClr>
                </a:innerShdw>
              </a:effectLst>
              <a:latin typeface="+mn-ea"/>
            </a:endParaRPr>
          </a:p>
        </p:txBody>
      </p:sp>
      <p:sp>
        <p:nvSpPr>
          <p:cNvPr id="53" name="文本框 52"/>
          <p:cNvSpPr txBox="1"/>
          <p:nvPr/>
        </p:nvSpPr>
        <p:spPr>
          <a:xfrm>
            <a:off x="4681006" y="3631262"/>
            <a:ext cx="5859994" cy="811184"/>
          </a:xfrm>
          <a:prstGeom prst="rect">
            <a:avLst/>
          </a:prstGeom>
          <a:noFill/>
        </p:spPr>
        <p:txBody>
          <a:bodyPr wrap="square" rtlCol="0">
            <a:spAutoFit/>
          </a:bodyPr>
          <a:lstStyle/>
          <a:p>
            <a:pPr>
              <a:lnSpc>
                <a:spcPct val="130000"/>
              </a:lnSpc>
            </a:pPr>
            <a:r>
              <a:rPr lang="zh-CN" altLang="en-US" sz="4000" dirty="0">
                <a:solidFill>
                  <a:schemeClr val="tx2"/>
                </a:solidFill>
                <a:latin typeface="+mn-ea"/>
              </a:rPr>
              <a:t>尾递归的原理</a:t>
            </a:r>
            <a:endParaRPr lang="en-US" altLang="zh-CN" sz="4000" dirty="0">
              <a:solidFill>
                <a:schemeClr val="tx2"/>
              </a:solidFill>
              <a:latin typeface="+mn-ea"/>
            </a:endParaRPr>
          </a:p>
        </p:txBody>
      </p:sp>
      <p:sp>
        <p:nvSpPr>
          <p:cNvPr id="61" name="矩形 60"/>
          <p:cNvSpPr/>
          <p:nvPr/>
        </p:nvSpPr>
        <p:spPr>
          <a:xfrm>
            <a:off x="3592956" y="2959978"/>
            <a:ext cx="1529586" cy="584775"/>
          </a:xfrm>
          <a:prstGeom prst="rect">
            <a:avLst/>
          </a:prstGeom>
        </p:spPr>
        <p:txBody>
          <a:bodyPr wrap="none">
            <a:spAutoFit/>
          </a:bodyPr>
          <a:lstStyle/>
          <a:p>
            <a:r>
              <a:rPr kumimoji="1" lang="en-US" altLang="zh-CN" sz="3200" dirty="0">
                <a:solidFill>
                  <a:schemeClr val="tx2"/>
                </a:solidFill>
                <a:effectLst>
                  <a:innerShdw blurRad="63500" dist="50800" dir="16200000">
                    <a:prstClr val="black">
                      <a:alpha val="30000"/>
                    </a:prstClr>
                  </a:innerShdw>
                </a:effectLst>
                <a:latin typeface="+mn-ea"/>
              </a:rPr>
              <a:t>Part 02</a:t>
            </a:r>
            <a:endParaRPr kumimoji="1" lang="zh-CN" altLang="en-US" sz="3200" dirty="0">
              <a:solidFill>
                <a:schemeClr val="tx2"/>
              </a:solidFill>
              <a:effectLst>
                <a:innerShdw blurRad="63500" dist="50800" dir="16200000">
                  <a:prstClr val="black">
                    <a:alpha val="30000"/>
                  </a:prstClr>
                </a:innerShdw>
              </a:effectLst>
              <a:latin typeface="+mn-ea"/>
            </a:endParaRPr>
          </a:p>
        </p:txBody>
      </p:sp>
      <p:cxnSp>
        <p:nvCxnSpPr>
          <p:cNvPr id="62" name="直接连接符 61"/>
          <p:cNvCxnSpPr/>
          <p:nvPr/>
        </p:nvCxnSpPr>
        <p:spPr>
          <a:xfrm>
            <a:off x="4778443" y="3631262"/>
            <a:ext cx="4887962" cy="0"/>
          </a:xfrm>
          <a:prstGeom prst="line">
            <a:avLst/>
          </a:prstGeom>
          <a:ln>
            <a:solidFill>
              <a:schemeClr val="tx2"/>
            </a:solidFill>
            <a:prstDash val="lgDash"/>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rot="1318224" flipV="1">
            <a:off x="33518" y="3438740"/>
            <a:ext cx="1982544" cy="15648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V="1">
            <a:off x="6311730" y="1786386"/>
            <a:ext cx="4585805" cy="13422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rot="1318224" flipV="1">
            <a:off x="1725780" y="3618066"/>
            <a:ext cx="927183" cy="7318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V="1">
            <a:off x="8387754" y="2629404"/>
            <a:ext cx="276605" cy="809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10467604" y="1202830"/>
            <a:ext cx="1956873" cy="5366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直接连接符 277"/>
          <p:cNvCxnSpPr>
            <a:stCxn id="271" idx="0"/>
          </p:cNvCxnSpPr>
          <p:nvPr/>
        </p:nvCxnSpPr>
        <p:spPr>
          <a:xfrm flipV="1">
            <a:off x="6732135" y="2355576"/>
            <a:ext cx="358754" cy="514109"/>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79" name="直接连接符 278"/>
          <p:cNvCxnSpPr>
            <a:stCxn id="234" idx="1"/>
          </p:cNvCxnSpPr>
          <p:nvPr/>
        </p:nvCxnSpPr>
        <p:spPr>
          <a:xfrm flipH="1" flipV="1">
            <a:off x="7095184" y="2355577"/>
            <a:ext cx="876912" cy="280144"/>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82" name="直接连接符 281"/>
          <p:cNvCxnSpPr>
            <a:stCxn id="252" idx="2"/>
            <a:endCxn id="234" idx="1"/>
          </p:cNvCxnSpPr>
          <p:nvPr/>
        </p:nvCxnSpPr>
        <p:spPr>
          <a:xfrm flipH="1">
            <a:off x="7972096" y="1978766"/>
            <a:ext cx="1241019" cy="656955"/>
          </a:xfrm>
          <a:prstGeom prst="line">
            <a:avLst/>
          </a:prstGeom>
          <a:ln>
            <a:solidFill>
              <a:schemeClr val="tx1">
                <a:alpha val="44000"/>
              </a:schemeClr>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a:stCxn id="235" idx="5"/>
            <a:endCxn id="252" idx="5"/>
          </p:cNvCxnSpPr>
          <p:nvPr/>
        </p:nvCxnSpPr>
        <p:spPr>
          <a:xfrm flipH="1">
            <a:off x="9316273" y="1917459"/>
            <a:ext cx="1202850" cy="7514"/>
          </a:xfrm>
          <a:prstGeom prst="line">
            <a:avLst/>
          </a:prstGeom>
          <a:ln>
            <a:solidFill>
              <a:schemeClr val="tx2">
                <a:alpha val="44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p:nvPr/>
        </p:nvCxnSpPr>
        <p:spPr>
          <a:xfrm flipH="1">
            <a:off x="1569463" y="4152537"/>
            <a:ext cx="792555" cy="870147"/>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296" name="直接连接符 295"/>
          <p:cNvCxnSpPr>
            <a:endCxn id="259" idx="4"/>
          </p:cNvCxnSpPr>
          <p:nvPr/>
        </p:nvCxnSpPr>
        <p:spPr>
          <a:xfrm flipH="1" flipV="1">
            <a:off x="1070842" y="4875287"/>
            <a:ext cx="471171" cy="147397"/>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299" name="直接连接符 298"/>
          <p:cNvCxnSpPr>
            <a:endCxn id="259" idx="1"/>
          </p:cNvCxnSpPr>
          <p:nvPr/>
        </p:nvCxnSpPr>
        <p:spPr>
          <a:xfrm flipH="1">
            <a:off x="1027885" y="4152537"/>
            <a:ext cx="1319331" cy="641464"/>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a:stCxn id="243" idx="10"/>
            <a:endCxn id="265" idx="2"/>
          </p:cNvCxnSpPr>
          <p:nvPr/>
        </p:nvCxnSpPr>
        <p:spPr>
          <a:xfrm>
            <a:off x="7298848" y="3201212"/>
            <a:ext cx="632495" cy="215146"/>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14" name="直接连接符 313"/>
          <p:cNvCxnSpPr>
            <a:stCxn id="243" idx="6"/>
            <a:endCxn id="241" idx="6"/>
          </p:cNvCxnSpPr>
          <p:nvPr/>
        </p:nvCxnSpPr>
        <p:spPr>
          <a:xfrm flipV="1">
            <a:off x="7274687" y="3030427"/>
            <a:ext cx="1658512" cy="155445"/>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17" name="直接连接符 316"/>
          <p:cNvCxnSpPr>
            <a:stCxn id="265" idx="5"/>
            <a:endCxn id="241" idx="8"/>
          </p:cNvCxnSpPr>
          <p:nvPr/>
        </p:nvCxnSpPr>
        <p:spPr>
          <a:xfrm flipV="1">
            <a:off x="8034729" y="3044593"/>
            <a:ext cx="930360" cy="316794"/>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22" name="直接连接符 321"/>
          <p:cNvCxnSpPr/>
          <p:nvPr/>
        </p:nvCxnSpPr>
        <p:spPr>
          <a:xfrm flipV="1">
            <a:off x="2266447" y="3297335"/>
            <a:ext cx="404333" cy="1034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接连接符 324"/>
          <p:cNvCxnSpPr/>
          <p:nvPr/>
        </p:nvCxnSpPr>
        <p:spPr>
          <a:xfrm flipV="1">
            <a:off x="2369833" y="3338471"/>
            <a:ext cx="326201" cy="350513"/>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cxnSp>
        <p:nvCxnSpPr>
          <p:cNvPr id="328" name="直接连接符 327"/>
          <p:cNvCxnSpPr/>
          <p:nvPr/>
        </p:nvCxnSpPr>
        <p:spPr>
          <a:xfrm flipH="1" flipV="1">
            <a:off x="2254599" y="3430502"/>
            <a:ext cx="85054" cy="252406"/>
          </a:xfrm>
          <a:prstGeom prst="line">
            <a:avLst/>
          </a:prstGeom>
          <a:ln>
            <a:solidFill>
              <a:schemeClr val="tx2">
                <a:alpha val="43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38414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ox(out)">
                                      <p:cBhvr>
                                        <p:cTn id="7" dur="1500"/>
                                        <p:tgtEl>
                                          <p:spTgt spid="51"/>
                                        </p:tgtEl>
                                      </p:cBhvr>
                                    </p:animEffect>
                                  </p:childTnLst>
                                </p:cTn>
                              </p:par>
                              <p:par>
                                <p:cTn id="8" presetID="22" presetClass="entr" presetSubtype="1" fill="hold" grpId="0" nodeType="withEffect">
                                  <p:stCondLst>
                                    <p:cond delay="1250"/>
                                  </p:stCondLst>
                                  <p:childTnLst>
                                    <p:set>
                                      <p:cBhvr>
                                        <p:cTn id="9" dur="1" fill="hold">
                                          <p:stCondLst>
                                            <p:cond delay="0"/>
                                          </p:stCondLst>
                                        </p:cTn>
                                        <p:tgtEl>
                                          <p:spTgt spid="53"/>
                                        </p:tgtEl>
                                        <p:attrNameLst>
                                          <p:attrName>style.visibility</p:attrName>
                                        </p:attrNameLst>
                                      </p:cBhvr>
                                      <p:to>
                                        <p:strVal val="visible"/>
                                      </p:to>
                                    </p:set>
                                    <p:animEffect transition="in" filter="wipe(up)">
                                      <p:cBhvr>
                                        <p:cTn id="10" dur="1000"/>
                                        <p:tgtEl>
                                          <p:spTgt spid="53"/>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22" presetClass="entr" presetSubtype="8" fill="hold" nodeType="withEffect">
                                  <p:stCondLst>
                                    <p:cond delay="500"/>
                                  </p:stCondLst>
                                  <p:childTnLst>
                                    <p:set>
                                      <p:cBhvr>
                                        <p:cTn id="15" dur="1" fill="hold">
                                          <p:stCondLst>
                                            <p:cond delay="0"/>
                                          </p:stCondLst>
                                        </p:cTn>
                                        <p:tgtEl>
                                          <p:spTgt spid="114"/>
                                        </p:tgtEl>
                                        <p:attrNameLst>
                                          <p:attrName>style.visibility</p:attrName>
                                        </p:attrNameLst>
                                      </p:cBhvr>
                                      <p:to>
                                        <p:strVal val="visible"/>
                                      </p:to>
                                    </p:set>
                                    <p:animEffect transition="in" filter="wipe(left)">
                                      <p:cBhvr>
                                        <p:cTn id="16" dur="500"/>
                                        <p:tgtEl>
                                          <p:spTgt spid="114"/>
                                        </p:tgtEl>
                                      </p:cBhvr>
                                    </p:animEffect>
                                  </p:childTnLst>
                                </p:cTn>
                              </p:par>
                              <p:par>
                                <p:cTn id="17" presetID="22" presetClass="entr" presetSubtype="2" fill="hold" nodeType="withEffect">
                                  <p:stCondLst>
                                    <p:cond delay="500"/>
                                  </p:stCondLst>
                                  <p:childTnLst>
                                    <p:set>
                                      <p:cBhvr>
                                        <p:cTn id="18" dur="1" fill="hold">
                                          <p:stCondLst>
                                            <p:cond delay="0"/>
                                          </p:stCondLst>
                                        </p:cTn>
                                        <p:tgtEl>
                                          <p:spTgt spid="116"/>
                                        </p:tgtEl>
                                        <p:attrNameLst>
                                          <p:attrName>style.visibility</p:attrName>
                                        </p:attrNameLst>
                                      </p:cBhvr>
                                      <p:to>
                                        <p:strVal val="visible"/>
                                      </p:to>
                                    </p:set>
                                    <p:animEffect transition="in" filter="wipe(right)">
                                      <p:cBhvr>
                                        <p:cTn id="19" dur="500"/>
                                        <p:tgtEl>
                                          <p:spTgt spid="116"/>
                                        </p:tgtEl>
                                      </p:cBhvr>
                                    </p:animEffect>
                                  </p:childTnLst>
                                </p:cTn>
                              </p:par>
                              <p:par>
                                <p:cTn id="20" presetID="22" presetClass="entr" presetSubtype="2" fill="hold" nodeType="withEffect">
                                  <p:stCondLst>
                                    <p:cond delay="500"/>
                                  </p:stCondLst>
                                  <p:childTnLst>
                                    <p:set>
                                      <p:cBhvr>
                                        <p:cTn id="21" dur="1" fill="hold">
                                          <p:stCondLst>
                                            <p:cond delay="0"/>
                                          </p:stCondLst>
                                        </p:cTn>
                                        <p:tgtEl>
                                          <p:spTgt spid="115"/>
                                        </p:tgtEl>
                                        <p:attrNameLst>
                                          <p:attrName>style.visibility</p:attrName>
                                        </p:attrNameLst>
                                      </p:cBhvr>
                                      <p:to>
                                        <p:strVal val="visible"/>
                                      </p:to>
                                    </p:set>
                                    <p:animEffect transition="in" filter="wipe(right)">
                                      <p:cBhvr>
                                        <p:cTn id="22" dur="500"/>
                                        <p:tgtEl>
                                          <p:spTgt spid="115"/>
                                        </p:tgtEl>
                                      </p:cBhvr>
                                    </p:animEffect>
                                  </p:childTnLst>
                                </p:cTn>
                              </p:par>
                              <p:par>
                                <p:cTn id="23" presetID="22" presetClass="entr" presetSubtype="8" fill="hold" nodeType="withEffect">
                                  <p:stCondLst>
                                    <p:cond delay="500"/>
                                  </p:stCondLst>
                                  <p:childTnLst>
                                    <p:set>
                                      <p:cBhvr>
                                        <p:cTn id="24" dur="1" fill="hold">
                                          <p:stCondLst>
                                            <p:cond delay="0"/>
                                          </p:stCondLst>
                                        </p:cTn>
                                        <p:tgtEl>
                                          <p:spTgt spid="123"/>
                                        </p:tgtEl>
                                        <p:attrNameLst>
                                          <p:attrName>style.visibility</p:attrName>
                                        </p:attrNameLst>
                                      </p:cBhvr>
                                      <p:to>
                                        <p:strVal val="visible"/>
                                      </p:to>
                                    </p:set>
                                    <p:animEffect transition="in" filter="wipe(left)">
                                      <p:cBhvr>
                                        <p:cTn id="25" dur="500"/>
                                        <p:tgtEl>
                                          <p:spTgt spid="123"/>
                                        </p:tgtEl>
                                      </p:cBhvr>
                                    </p:animEffect>
                                  </p:childTnLst>
                                </p:cTn>
                              </p:par>
                              <p:par>
                                <p:cTn id="26" presetID="31" presetClass="entr" presetSubtype="0" fill="hold" nodeType="withEffect">
                                  <p:stCondLst>
                                    <p:cond delay="250"/>
                                  </p:stCondLst>
                                  <p:childTnLst>
                                    <p:set>
                                      <p:cBhvr>
                                        <p:cTn id="27" dur="1" fill="hold">
                                          <p:stCondLst>
                                            <p:cond delay="0"/>
                                          </p:stCondLst>
                                        </p:cTn>
                                        <p:tgtEl>
                                          <p:spTgt spid="288"/>
                                        </p:tgtEl>
                                        <p:attrNameLst>
                                          <p:attrName>style.visibility</p:attrName>
                                        </p:attrNameLst>
                                      </p:cBhvr>
                                      <p:to>
                                        <p:strVal val="visible"/>
                                      </p:to>
                                    </p:set>
                                    <p:anim calcmode="lin" valueType="num">
                                      <p:cBhvr>
                                        <p:cTn id="28" dur="1000" fill="hold"/>
                                        <p:tgtEl>
                                          <p:spTgt spid="288"/>
                                        </p:tgtEl>
                                        <p:attrNameLst>
                                          <p:attrName>ppt_w</p:attrName>
                                        </p:attrNameLst>
                                      </p:cBhvr>
                                      <p:tavLst>
                                        <p:tav tm="0">
                                          <p:val>
                                            <p:fltVal val="0"/>
                                          </p:val>
                                        </p:tav>
                                        <p:tav tm="100000">
                                          <p:val>
                                            <p:strVal val="#ppt_w"/>
                                          </p:val>
                                        </p:tav>
                                      </p:tavLst>
                                    </p:anim>
                                    <p:anim calcmode="lin" valueType="num">
                                      <p:cBhvr>
                                        <p:cTn id="29" dur="1000" fill="hold"/>
                                        <p:tgtEl>
                                          <p:spTgt spid="288"/>
                                        </p:tgtEl>
                                        <p:attrNameLst>
                                          <p:attrName>ppt_h</p:attrName>
                                        </p:attrNameLst>
                                      </p:cBhvr>
                                      <p:tavLst>
                                        <p:tav tm="0">
                                          <p:val>
                                            <p:fltVal val="0"/>
                                          </p:val>
                                        </p:tav>
                                        <p:tav tm="100000">
                                          <p:val>
                                            <p:strVal val="#ppt_h"/>
                                          </p:val>
                                        </p:tav>
                                      </p:tavLst>
                                    </p:anim>
                                    <p:anim calcmode="lin" valueType="num">
                                      <p:cBhvr>
                                        <p:cTn id="30" dur="1000" fill="hold"/>
                                        <p:tgtEl>
                                          <p:spTgt spid="288"/>
                                        </p:tgtEl>
                                        <p:attrNameLst>
                                          <p:attrName>style.rotation</p:attrName>
                                        </p:attrNameLst>
                                      </p:cBhvr>
                                      <p:tavLst>
                                        <p:tav tm="0">
                                          <p:val>
                                            <p:fltVal val="90"/>
                                          </p:val>
                                        </p:tav>
                                        <p:tav tm="100000">
                                          <p:val>
                                            <p:fltVal val="0"/>
                                          </p:val>
                                        </p:tav>
                                      </p:tavLst>
                                    </p:anim>
                                    <p:animEffect transition="in" filter="fade">
                                      <p:cBhvr>
                                        <p:cTn id="31" dur="1000"/>
                                        <p:tgtEl>
                                          <p:spTgt spid="288"/>
                                        </p:tgtEl>
                                      </p:cBhvr>
                                    </p:animEffect>
                                  </p:childTnLst>
                                </p:cTn>
                              </p:par>
                              <p:par>
                                <p:cTn id="32" presetID="31" presetClass="entr" presetSubtype="0" fill="hold" nodeType="withEffect">
                                  <p:stCondLst>
                                    <p:cond delay="250"/>
                                  </p:stCondLst>
                                  <p:childTnLst>
                                    <p:set>
                                      <p:cBhvr>
                                        <p:cTn id="33" dur="1" fill="hold">
                                          <p:stCondLst>
                                            <p:cond delay="0"/>
                                          </p:stCondLst>
                                        </p:cTn>
                                        <p:tgtEl>
                                          <p:spTgt spid="299"/>
                                        </p:tgtEl>
                                        <p:attrNameLst>
                                          <p:attrName>style.visibility</p:attrName>
                                        </p:attrNameLst>
                                      </p:cBhvr>
                                      <p:to>
                                        <p:strVal val="visible"/>
                                      </p:to>
                                    </p:set>
                                    <p:anim calcmode="lin" valueType="num">
                                      <p:cBhvr>
                                        <p:cTn id="34" dur="1000" fill="hold"/>
                                        <p:tgtEl>
                                          <p:spTgt spid="299"/>
                                        </p:tgtEl>
                                        <p:attrNameLst>
                                          <p:attrName>ppt_w</p:attrName>
                                        </p:attrNameLst>
                                      </p:cBhvr>
                                      <p:tavLst>
                                        <p:tav tm="0">
                                          <p:val>
                                            <p:fltVal val="0"/>
                                          </p:val>
                                        </p:tav>
                                        <p:tav tm="100000">
                                          <p:val>
                                            <p:strVal val="#ppt_w"/>
                                          </p:val>
                                        </p:tav>
                                      </p:tavLst>
                                    </p:anim>
                                    <p:anim calcmode="lin" valueType="num">
                                      <p:cBhvr>
                                        <p:cTn id="35" dur="1000" fill="hold"/>
                                        <p:tgtEl>
                                          <p:spTgt spid="299"/>
                                        </p:tgtEl>
                                        <p:attrNameLst>
                                          <p:attrName>ppt_h</p:attrName>
                                        </p:attrNameLst>
                                      </p:cBhvr>
                                      <p:tavLst>
                                        <p:tav tm="0">
                                          <p:val>
                                            <p:fltVal val="0"/>
                                          </p:val>
                                        </p:tav>
                                        <p:tav tm="100000">
                                          <p:val>
                                            <p:strVal val="#ppt_h"/>
                                          </p:val>
                                        </p:tav>
                                      </p:tavLst>
                                    </p:anim>
                                    <p:anim calcmode="lin" valueType="num">
                                      <p:cBhvr>
                                        <p:cTn id="36" dur="1000" fill="hold"/>
                                        <p:tgtEl>
                                          <p:spTgt spid="299"/>
                                        </p:tgtEl>
                                        <p:attrNameLst>
                                          <p:attrName>style.rotation</p:attrName>
                                        </p:attrNameLst>
                                      </p:cBhvr>
                                      <p:tavLst>
                                        <p:tav tm="0">
                                          <p:val>
                                            <p:fltVal val="90"/>
                                          </p:val>
                                        </p:tav>
                                        <p:tav tm="100000">
                                          <p:val>
                                            <p:fltVal val="0"/>
                                          </p:val>
                                        </p:tav>
                                      </p:tavLst>
                                    </p:anim>
                                    <p:animEffect transition="in" filter="fade">
                                      <p:cBhvr>
                                        <p:cTn id="37" dur="1000"/>
                                        <p:tgtEl>
                                          <p:spTgt spid="299"/>
                                        </p:tgtEl>
                                      </p:cBhvr>
                                    </p:animEffect>
                                  </p:childTnLst>
                                </p:cTn>
                              </p:par>
                              <p:par>
                                <p:cTn id="38" presetID="31" presetClass="entr" presetSubtype="0" fill="hold" nodeType="withEffect">
                                  <p:stCondLst>
                                    <p:cond delay="250"/>
                                  </p:stCondLst>
                                  <p:childTnLst>
                                    <p:set>
                                      <p:cBhvr>
                                        <p:cTn id="39" dur="1" fill="hold">
                                          <p:stCondLst>
                                            <p:cond delay="0"/>
                                          </p:stCondLst>
                                        </p:cTn>
                                        <p:tgtEl>
                                          <p:spTgt spid="296"/>
                                        </p:tgtEl>
                                        <p:attrNameLst>
                                          <p:attrName>style.visibility</p:attrName>
                                        </p:attrNameLst>
                                      </p:cBhvr>
                                      <p:to>
                                        <p:strVal val="visible"/>
                                      </p:to>
                                    </p:set>
                                    <p:anim calcmode="lin" valueType="num">
                                      <p:cBhvr>
                                        <p:cTn id="40" dur="1000" fill="hold"/>
                                        <p:tgtEl>
                                          <p:spTgt spid="296"/>
                                        </p:tgtEl>
                                        <p:attrNameLst>
                                          <p:attrName>ppt_w</p:attrName>
                                        </p:attrNameLst>
                                      </p:cBhvr>
                                      <p:tavLst>
                                        <p:tav tm="0">
                                          <p:val>
                                            <p:fltVal val="0"/>
                                          </p:val>
                                        </p:tav>
                                        <p:tav tm="100000">
                                          <p:val>
                                            <p:strVal val="#ppt_w"/>
                                          </p:val>
                                        </p:tav>
                                      </p:tavLst>
                                    </p:anim>
                                    <p:anim calcmode="lin" valueType="num">
                                      <p:cBhvr>
                                        <p:cTn id="41" dur="1000" fill="hold"/>
                                        <p:tgtEl>
                                          <p:spTgt spid="296"/>
                                        </p:tgtEl>
                                        <p:attrNameLst>
                                          <p:attrName>ppt_h</p:attrName>
                                        </p:attrNameLst>
                                      </p:cBhvr>
                                      <p:tavLst>
                                        <p:tav tm="0">
                                          <p:val>
                                            <p:fltVal val="0"/>
                                          </p:val>
                                        </p:tav>
                                        <p:tav tm="100000">
                                          <p:val>
                                            <p:strVal val="#ppt_h"/>
                                          </p:val>
                                        </p:tav>
                                      </p:tavLst>
                                    </p:anim>
                                    <p:anim calcmode="lin" valueType="num">
                                      <p:cBhvr>
                                        <p:cTn id="42" dur="1000" fill="hold"/>
                                        <p:tgtEl>
                                          <p:spTgt spid="296"/>
                                        </p:tgtEl>
                                        <p:attrNameLst>
                                          <p:attrName>style.rotation</p:attrName>
                                        </p:attrNameLst>
                                      </p:cBhvr>
                                      <p:tavLst>
                                        <p:tav tm="0">
                                          <p:val>
                                            <p:fltVal val="90"/>
                                          </p:val>
                                        </p:tav>
                                        <p:tav tm="100000">
                                          <p:val>
                                            <p:fltVal val="0"/>
                                          </p:val>
                                        </p:tav>
                                      </p:tavLst>
                                    </p:anim>
                                    <p:animEffect transition="in" filter="fade">
                                      <p:cBhvr>
                                        <p:cTn id="43" dur="1000"/>
                                        <p:tgtEl>
                                          <p:spTgt spid="296"/>
                                        </p:tgtEl>
                                      </p:cBhvr>
                                    </p:animEffect>
                                  </p:childTnLst>
                                </p:cTn>
                              </p:par>
                              <p:par>
                                <p:cTn id="44" presetID="31" presetClass="entr" presetSubtype="0" fill="hold" nodeType="withEffect">
                                  <p:stCondLst>
                                    <p:cond delay="250"/>
                                  </p:stCondLst>
                                  <p:childTnLst>
                                    <p:set>
                                      <p:cBhvr>
                                        <p:cTn id="45" dur="1" fill="hold">
                                          <p:stCondLst>
                                            <p:cond delay="0"/>
                                          </p:stCondLst>
                                        </p:cTn>
                                        <p:tgtEl>
                                          <p:spTgt spid="322"/>
                                        </p:tgtEl>
                                        <p:attrNameLst>
                                          <p:attrName>style.visibility</p:attrName>
                                        </p:attrNameLst>
                                      </p:cBhvr>
                                      <p:to>
                                        <p:strVal val="visible"/>
                                      </p:to>
                                    </p:set>
                                    <p:anim calcmode="lin" valueType="num">
                                      <p:cBhvr>
                                        <p:cTn id="46" dur="1000" fill="hold"/>
                                        <p:tgtEl>
                                          <p:spTgt spid="322"/>
                                        </p:tgtEl>
                                        <p:attrNameLst>
                                          <p:attrName>ppt_w</p:attrName>
                                        </p:attrNameLst>
                                      </p:cBhvr>
                                      <p:tavLst>
                                        <p:tav tm="0">
                                          <p:val>
                                            <p:fltVal val="0"/>
                                          </p:val>
                                        </p:tav>
                                        <p:tav tm="100000">
                                          <p:val>
                                            <p:strVal val="#ppt_w"/>
                                          </p:val>
                                        </p:tav>
                                      </p:tavLst>
                                    </p:anim>
                                    <p:anim calcmode="lin" valueType="num">
                                      <p:cBhvr>
                                        <p:cTn id="47" dur="1000" fill="hold"/>
                                        <p:tgtEl>
                                          <p:spTgt spid="322"/>
                                        </p:tgtEl>
                                        <p:attrNameLst>
                                          <p:attrName>ppt_h</p:attrName>
                                        </p:attrNameLst>
                                      </p:cBhvr>
                                      <p:tavLst>
                                        <p:tav tm="0">
                                          <p:val>
                                            <p:fltVal val="0"/>
                                          </p:val>
                                        </p:tav>
                                        <p:tav tm="100000">
                                          <p:val>
                                            <p:strVal val="#ppt_h"/>
                                          </p:val>
                                        </p:tav>
                                      </p:tavLst>
                                    </p:anim>
                                    <p:anim calcmode="lin" valueType="num">
                                      <p:cBhvr>
                                        <p:cTn id="48" dur="1000" fill="hold"/>
                                        <p:tgtEl>
                                          <p:spTgt spid="322"/>
                                        </p:tgtEl>
                                        <p:attrNameLst>
                                          <p:attrName>style.rotation</p:attrName>
                                        </p:attrNameLst>
                                      </p:cBhvr>
                                      <p:tavLst>
                                        <p:tav tm="0">
                                          <p:val>
                                            <p:fltVal val="90"/>
                                          </p:val>
                                        </p:tav>
                                        <p:tav tm="100000">
                                          <p:val>
                                            <p:fltVal val="0"/>
                                          </p:val>
                                        </p:tav>
                                      </p:tavLst>
                                    </p:anim>
                                    <p:animEffect transition="in" filter="fade">
                                      <p:cBhvr>
                                        <p:cTn id="49" dur="1000"/>
                                        <p:tgtEl>
                                          <p:spTgt spid="322"/>
                                        </p:tgtEl>
                                      </p:cBhvr>
                                    </p:animEffect>
                                  </p:childTnLst>
                                </p:cTn>
                              </p:par>
                              <p:par>
                                <p:cTn id="50" presetID="31" presetClass="entr" presetSubtype="0" fill="hold" nodeType="withEffect">
                                  <p:stCondLst>
                                    <p:cond delay="250"/>
                                  </p:stCondLst>
                                  <p:childTnLst>
                                    <p:set>
                                      <p:cBhvr>
                                        <p:cTn id="51" dur="1" fill="hold">
                                          <p:stCondLst>
                                            <p:cond delay="0"/>
                                          </p:stCondLst>
                                        </p:cTn>
                                        <p:tgtEl>
                                          <p:spTgt spid="325"/>
                                        </p:tgtEl>
                                        <p:attrNameLst>
                                          <p:attrName>style.visibility</p:attrName>
                                        </p:attrNameLst>
                                      </p:cBhvr>
                                      <p:to>
                                        <p:strVal val="visible"/>
                                      </p:to>
                                    </p:set>
                                    <p:anim calcmode="lin" valueType="num">
                                      <p:cBhvr>
                                        <p:cTn id="52" dur="1000" fill="hold"/>
                                        <p:tgtEl>
                                          <p:spTgt spid="325"/>
                                        </p:tgtEl>
                                        <p:attrNameLst>
                                          <p:attrName>ppt_w</p:attrName>
                                        </p:attrNameLst>
                                      </p:cBhvr>
                                      <p:tavLst>
                                        <p:tav tm="0">
                                          <p:val>
                                            <p:fltVal val="0"/>
                                          </p:val>
                                        </p:tav>
                                        <p:tav tm="100000">
                                          <p:val>
                                            <p:strVal val="#ppt_w"/>
                                          </p:val>
                                        </p:tav>
                                      </p:tavLst>
                                    </p:anim>
                                    <p:anim calcmode="lin" valueType="num">
                                      <p:cBhvr>
                                        <p:cTn id="53" dur="1000" fill="hold"/>
                                        <p:tgtEl>
                                          <p:spTgt spid="325"/>
                                        </p:tgtEl>
                                        <p:attrNameLst>
                                          <p:attrName>ppt_h</p:attrName>
                                        </p:attrNameLst>
                                      </p:cBhvr>
                                      <p:tavLst>
                                        <p:tav tm="0">
                                          <p:val>
                                            <p:fltVal val="0"/>
                                          </p:val>
                                        </p:tav>
                                        <p:tav tm="100000">
                                          <p:val>
                                            <p:strVal val="#ppt_h"/>
                                          </p:val>
                                        </p:tav>
                                      </p:tavLst>
                                    </p:anim>
                                    <p:anim calcmode="lin" valueType="num">
                                      <p:cBhvr>
                                        <p:cTn id="54" dur="1000" fill="hold"/>
                                        <p:tgtEl>
                                          <p:spTgt spid="325"/>
                                        </p:tgtEl>
                                        <p:attrNameLst>
                                          <p:attrName>style.rotation</p:attrName>
                                        </p:attrNameLst>
                                      </p:cBhvr>
                                      <p:tavLst>
                                        <p:tav tm="0">
                                          <p:val>
                                            <p:fltVal val="90"/>
                                          </p:val>
                                        </p:tav>
                                        <p:tav tm="100000">
                                          <p:val>
                                            <p:fltVal val="0"/>
                                          </p:val>
                                        </p:tav>
                                      </p:tavLst>
                                    </p:anim>
                                    <p:animEffect transition="in" filter="fade">
                                      <p:cBhvr>
                                        <p:cTn id="55" dur="1000"/>
                                        <p:tgtEl>
                                          <p:spTgt spid="325"/>
                                        </p:tgtEl>
                                      </p:cBhvr>
                                    </p:animEffect>
                                  </p:childTnLst>
                                </p:cTn>
                              </p:par>
                              <p:par>
                                <p:cTn id="56" presetID="31" presetClass="entr" presetSubtype="0" fill="hold" nodeType="withEffect">
                                  <p:stCondLst>
                                    <p:cond delay="250"/>
                                  </p:stCondLst>
                                  <p:childTnLst>
                                    <p:set>
                                      <p:cBhvr>
                                        <p:cTn id="57" dur="1" fill="hold">
                                          <p:stCondLst>
                                            <p:cond delay="0"/>
                                          </p:stCondLst>
                                        </p:cTn>
                                        <p:tgtEl>
                                          <p:spTgt spid="328"/>
                                        </p:tgtEl>
                                        <p:attrNameLst>
                                          <p:attrName>style.visibility</p:attrName>
                                        </p:attrNameLst>
                                      </p:cBhvr>
                                      <p:to>
                                        <p:strVal val="visible"/>
                                      </p:to>
                                    </p:set>
                                    <p:anim calcmode="lin" valueType="num">
                                      <p:cBhvr>
                                        <p:cTn id="58" dur="1000" fill="hold"/>
                                        <p:tgtEl>
                                          <p:spTgt spid="328"/>
                                        </p:tgtEl>
                                        <p:attrNameLst>
                                          <p:attrName>ppt_w</p:attrName>
                                        </p:attrNameLst>
                                      </p:cBhvr>
                                      <p:tavLst>
                                        <p:tav tm="0">
                                          <p:val>
                                            <p:fltVal val="0"/>
                                          </p:val>
                                        </p:tav>
                                        <p:tav tm="100000">
                                          <p:val>
                                            <p:strVal val="#ppt_w"/>
                                          </p:val>
                                        </p:tav>
                                      </p:tavLst>
                                    </p:anim>
                                    <p:anim calcmode="lin" valueType="num">
                                      <p:cBhvr>
                                        <p:cTn id="59" dur="1000" fill="hold"/>
                                        <p:tgtEl>
                                          <p:spTgt spid="328"/>
                                        </p:tgtEl>
                                        <p:attrNameLst>
                                          <p:attrName>ppt_h</p:attrName>
                                        </p:attrNameLst>
                                      </p:cBhvr>
                                      <p:tavLst>
                                        <p:tav tm="0">
                                          <p:val>
                                            <p:fltVal val="0"/>
                                          </p:val>
                                        </p:tav>
                                        <p:tav tm="100000">
                                          <p:val>
                                            <p:strVal val="#ppt_h"/>
                                          </p:val>
                                        </p:tav>
                                      </p:tavLst>
                                    </p:anim>
                                    <p:anim calcmode="lin" valueType="num">
                                      <p:cBhvr>
                                        <p:cTn id="60" dur="1000" fill="hold"/>
                                        <p:tgtEl>
                                          <p:spTgt spid="328"/>
                                        </p:tgtEl>
                                        <p:attrNameLst>
                                          <p:attrName>style.rotation</p:attrName>
                                        </p:attrNameLst>
                                      </p:cBhvr>
                                      <p:tavLst>
                                        <p:tav tm="0">
                                          <p:val>
                                            <p:fltVal val="90"/>
                                          </p:val>
                                        </p:tav>
                                        <p:tav tm="100000">
                                          <p:val>
                                            <p:fltVal val="0"/>
                                          </p:val>
                                        </p:tav>
                                      </p:tavLst>
                                    </p:anim>
                                    <p:animEffect transition="in" filter="fade">
                                      <p:cBhvr>
                                        <p:cTn id="61" dur="1000"/>
                                        <p:tgtEl>
                                          <p:spTgt spid="328"/>
                                        </p:tgtEl>
                                      </p:cBhvr>
                                    </p:animEffect>
                                  </p:childTnLst>
                                </p:cTn>
                              </p:par>
                              <p:par>
                                <p:cTn id="62" presetID="31" presetClass="entr" presetSubtype="0" fill="hold" nodeType="withEffect">
                                  <p:stCondLst>
                                    <p:cond delay="250"/>
                                  </p:stCondLst>
                                  <p:childTnLst>
                                    <p:set>
                                      <p:cBhvr>
                                        <p:cTn id="63" dur="1" fill="hold">
                                          <p:stCondLst>
                                            <p:cond delay="0"/>
                                          </p:stCondLst>
                                        </p:cTn>
                                        <p:tgtEl>
                                          <p:spTgt spid="278"/>
                                        </p:tgtEl>
                                        <p:attrNameLst>
                                          <p:attrName>style.visibility</p:attrName>
                                        </p:attrNameLst>
                                      </p:cBhvr>
                                      <p:to>
                                        <p:strVal val="visible"/>
                                      </p:to>
                                    </p:set>
                                    <p:anim calcmode="lin" valueType="num">
                                      <p:cBhvr>
                                        <p:cTn id="64" dur="1000" fill="hold"/>
                                        <p:tgtEl>
                                          <p:spTgt spid="278"/>
                                        </p:tgtEl>
                                        <p:attrNameLst>
                                          <p:attrName>ppt_w</p:attrName>
                                        </p:attrNameLst>
                                      </p:cBhvr>
                                      <p:tavLst>
                                        <p:tav tm="0">
                                          <p:val>
                                            <p:fltVal val="0"/>
                                          </p:val>
                                        </p:tav>
                                        <p:tav tm="100000">
                                          <p:val>
                                            <p:strVal val="#ppt_w"/>
                                          </p:val>
                                        </p:tav>
                                      </p:tavLst>
                                    </p:anim>
                                    <p:anim calcmode="lin" valueType="num">
                                      <p:cBhvr>
                                        <p:cTn id="65" dur="1000" fill="hold"/>
                                        <p:tgtEl>
                                          <p:spTgt spid="278"/>
                                        </p:tgtEl>
                                        <p:attrNameLst>
                                          <p:attrName>ppt_h</p:attrName>
                                        </p:attrNameLst>
                                      </p:cBhvr>
                                      <p:tavLst>
                                        <p:tav tm="0">
                                          <p:val>
                                            <p:fltVal val="0"/>
                                          </p:val>
                                        </p:tav>
                                        <p:tav tm="100000">
                                          <p:val>
                                            <p:strVal val="#ppt_h"/>
                                          </p:val>
                                        </p:tav>
                                      </p:tavLst>
                                    </p:anim>
                                    <p:anim calcmode="lin" valueType="num">
                                      <p:cBhvr>
                                        <p:cTn id="66" dur="1000" fill="hold"/>
                                        <p:tgtEl>
                                          <p:spTgt spid="278"/>
                                        </p:tgtEl>
                                        <p:attrNameLst>
                                          <p:attrName>style.rotation</p:attrName>
                                        </p:attrNameLst>
                                      </p:cBhvr>
                                      <p:tavLst>
                                        <p:tav tm="0">
                                          <p:val>
                                            <p:fltVal val="90"/>
                                          </p:val>
                                        </p:tav>
                                        <p:tav tm="100000">
                                          <p:val>
                                            <p:fltVal val="0"/>
                                          </p:val>
                                        </p:tav>
                                      </p:tavLst>
                                    </p:anim>
                                    <p:animEffect transition="in" filter="fade">
                                      <p:cBhvr>
                                        <p:cTn id="67" dur="1000"/>
                                        <p:tgtEl>
                                          <p:spTgt spid="278"/>
                                        </p:tgtEl>
                                      </p:cBhvr>
                                    </p:animEffect>
                                  </p:childTnLst>
                                </p:cTn>
                              </p:par>
                              <p:par>
                                <p:cTn id="68" presetID="31" presetClass="entr" presetSubtype="0" fill="hold" nodeType="withEffect">
                                  <p:stCondLst>
                                    <p:cond delay="250"/>
                                  </p:stCondLst>
                                  <p:childTnLst>
                                    <p:set>
                                      <p:cBhvr>
                                        <p:cTn id="69" dur="1" fill="hold">
                                          <p:stCondLst>
                                            <p:cond delay="0"/>
                                          </p:stCondLst>
                                        </p:cTn>
                                        <p:tgtEl>
                                          <p:spTgt spid="279"/>
                                        </p:tgtEl>
                                        <p:attrNameLst>
                                          <p:attrName>style.visibility</p:attrName>
                                        </p:attrNameLst>
                                      </p:cBhvr>
                                      <p:to>
                                        <p:strVal val="visible"/>
                                      </p:to>
                                    </p:set>
                                    <p:anim calcmode="lin" valueType="num">
                                      <p:cBhvr>
                                        <p:cTn id="70" dur="1000" fill="hold"/>
                                        <p:tgtEl>
                                          <p:spTgt spid="279"/>
                                        </p:tgtEl>
                                        <p:attrNameLst>
                                          <p:attrName>ppt_w</p:attrName>
                                        </p:attrNameLst>
                                      </p:cBhvr>
                                      <p:tavLst>
                                        <p:tav tm="0">
                                          <p:val>
                                            <p:fltVal val="0"/>
                                          </p:val>
                                        </p:tav>
                                        <p:tav tm="100000">
                                          <p:val>
                                            <p:strVal val="#ppt_w"/>
                                          </p:val>
                                        </p:tav>
                                      </p:tavLst>
                                    </p:anim>
                                    <p:anim calcmode="lin" valueType="num">
                                      <p:cBhvr>
                                        <p:cTn id="71" dur="1000" fill="hold"/>
                                        <p:tgtEl>
                                          <p:spTgt spid="279"/>
                                        </p:tgtEl>
                                        <p:attrNameLst>
                                          <p:attrName>ppt_h</p:attrName>
                                        </p:attrNameLst>
                                      </p:cBhvr>
                                      <p:tavLst>
                                        <p:tav tm="0">
                                          <p:val>
                                            <p:fltVal val="0"/>
                                          </p:val>
                                        </p:tav>
                                        <p:tav tm="100000">
                                          <p:val>
                                            <p:strVal val="#ppt_h"/>
                                          </p:val>
                                        </p:tav>
                                      </p:tavLst>
                                    </p:anim>
                                    <p:anim calcmode="lin" valueType="num">
                                      <p:cBhvr>
                                        <p:cTn id="72" dur="1000" fill="hold"/>
                                        <p:tgtEl>
                                          <p:spTgt spid="279"/>
                                        </p:tgtEl>
                                        <p:attrNameLst>
                                          <p:attrName>style.rotation</p:attrName>
                                        </p:attrNameLst>
                                      </p:cBhvr>
                                      <p:tavLst>
                                        <p:tav tm="0">
                                          <p:val>
                                            <p:fltVal val="90"/>
                                          </p:val>
                                        </p:tav>
                                        <p:tav tm="100000">
                                          <p:val>
                                            <p:fltVal val="0"/>
                                          </p:val>
                                        </p:tav>
                                      </p:tavLst>
                                    </p:anim>
                                    <p:animEffect transition="in" filter="fade">
                                      <p:cBhvr>
                                        <p:cTn id="73" dur="1000"/>
                                        <p:tgtEl>
                                          <p:spTgt spid="279"/>
                                        </p:tgtEl>
                                      </p:cBhvr>
                                    </p:animEffect>
                                  </p:childTnLst>
                                </p:cTn>
                              </p:par>
                              <p:par>
                                <p:cTn id="74" presetID="31" presetClass="entr" presetSubtype="0" fill="hold" nodeType="withEffect">
                                  <p:stCondLst>
                                    <p:cond delay="250"/>
                                  </p:stCondLst>
                                  <p:childTnLst>
                                    <p:set>
                                      <p:cBhvr>
                                        <p:cTn id="75" dur="1" fill="hold">
                                          <p:stCondLst>
                                            <p:cond delay="0"/>
                                          </p:stCondLst>
                                        </p:cTn>
                                        <p:tgtEl>
                                          <p:spTgt spid="282"/>
                                        </p:tgtEl>
                                        <p:attrNameLst>
                                          <p:attrName>style.visibility</p:attrName>
                                        </p:attrNameLst>
                                      </p:cBhvr>
                                      <p:to>
                                        <p:strVal val="visible"/>
                                      </p:to>
                                    </p:set>
                                    <p:anim calcmode="lin" valueType="num">
                                      <p:cBhvr>
                                        <p:cTn id="76" dur="1000" fill="hold"/>
                                        <p:tgtEl>
                                          <p:spTgt spid="282"/>
                                        </p:tgtEl>
                                        <p:attrNameLst>
                                          <p:attrName>ppt_w</p:attrName>
                                        </p:attrNameLst>
                                      </p:cBhvr>
                                      <p:tavLst>
                                        <p:tav tm="0">
                                          <p:val>
                                            <p:fltVal val="0"/>
                                          </p:val>
                                        </p:tav>
                                        <p:tav tm="100000">
                                          <p:val>
                                            <p:strVal val="#ppt_w"/>
                                          </p:val>
                                        </p:tav>
                                      </p:tavLst>
                                    </p:anim>
                                    <p:anim calcmode="lin" valueType="num">
                                      <p:cBhvr>
                                        <p:cTn id="77" dur="1000" fill="hold"/>
                                        <p:tgtEl>
                                          <p:spTgt spid="282"/>
                                        </p:tgtEl>
                                        <p:attrNameLst>
                                          <p:attrName>ppt_h</p:attrName>
                                        </p:attrNameLst>
                                      </p:cBhvr>
                                      <p:tavLst>
                                        <p:tav tm="0">
                                          <p:val>
                                            <p:fltVal val="0"/>
                                          </p:val>
                                        </p:tav>
                                        <p:tav tm="100000">
                                          <p:val>
                                            <p:strVal val="#ppt_h"/>
                                          </p:val>
                                        </p:tav>
                                      </p:tavLst>
                                    </p:anim>
                                    <p:anim calcmode="lin" valueType="num">
                                      <p:cBhvr>
                                        <p:cTn id="78" dur="1000" fill="hold"/>
                                        <p:tgtEl>
                                          <p:spTgt spid="282"/>
                                        </p:tgtEl>
                                        <p:attrNameLst>
                                          <p:attrName>style.rotation</p:attrName>
                                        </p:attrNameLst>
                                      </p:cBhvr>
                                      <p:tavLst>
                                        <p:tav tm="0">
                                          <p:val>
                                            <p:fltVal val="90"/>
                                          </p:val>
                                        </p:tav>
                                        <p:tav tm="100000">
                                          <p:val>
                                            <p:fltVal val="0"/>
                                          </p:val>
                                        </p:tav>
                                      </p:tavLst>
                                    </p:anim>
                                    <p:animEffect transition="in" filter="fade">
                                      <p:cBhvr>
                                        <p:cTn id="79" dur="1000"/>
                                        <p:tgtEl>
                                          <p:spTgt spid="282"/>
                                        </p:tgtEl>
                                      </p:cBhvr>
                                    </p:animEffect>
                                  </p:childTnLst>
                                </p:cTn>
                              </p:par>
                              <p:par>
                                <p:cTn id="80" presetID="31" presetClass="entr" presetSubtype="0" fill="hold" nodeType="withEffect">
                                  <p:stCondLst>
                                    <p:cond delay="250"/>
                                  </p:stCondLst>
                                  <p:childTnLst>
                                    <p:set>
                                      <p:cBhvr>
                                        <p:cTn id="81" dur="1" fill="hold">
                                          <p:stCondLst>
                                            <p:cond delay="0"/>
                                          </p:stCondLst>
                                        </p:cTn>
                                        <p:tgtEl>
                                          <p:spTgt spid="285"/>
                                        </p:tgtEl>
                                        <p:attrNameLst>
                                          <p:attrName>style.visibility</p:attrName>
                                        </p:attrNameLst>
                                      </p:cBhvr>
                                      <p:to>
                                        <p:strVal val="visible"/>
                                      </p:to>
                                    </p:set>
                                    <p:anim calcmode="lin" valueType="num">
                                      <p:cBhvr>
                                        <p:cTn id="82" dur="1000" fill="hold"/>
                                        <p:tgtEl>
                                          <p:spTgt spid="285"/>
                                        </p:tgtEl>
                                        <p:attrNameLst>
                                          <p:attrName>ppt_w</p:attrName>
                                        </p:attrNameLst>
                                      </p:cBhvr>
                                      <p:tavLst>
                                        <p:tav tm="0">
                                          <p:val>
                                            <p:fltVal val="0"/>
                                          </p:val>
                                        </p:tav>
                                        <p:tav tm="100000">
                                          <p:val>
                                            <p:strVal val="#ppt_w"/>
                                          </p:val>
                                        </p:tav>
                                      </p:tavLst>
                                    </p:anim>
                                    <p:anim calcmode="lin" valueType="num">
                                      <p:cBhvr>
                                        <p:cTn id="83" dur="1000" fill="hold"/>
                                        <p:tgtEl>
                                          <p:spTgt spid="285"/>
                                        </p:tgtEl>
                                        <p:attrNameLst>
                                          <p:attrName>ppt_h</p:attrName>
                                        </p:attrNameLst>
                                      </p:cBhvr>
                                      <p:tavLst>
                                        <p:tav tm="0">
                                          <p:val>
                                            <p:fltVal val="0"/>
                                          </p:val>
                                        </p:tav>
                                        <p:tav tm="100000">
                                          <p:val>
                                            <p:strVal val="#ppt_h"/>
                                          </p:val>
                                        </p:tav>
                                      </p:tavLst>
                                    </p:anim>
                                    <p:anim calcmode="lin" valueType="num">
                                      <p:cBhvr>
                                        <p:cTn id="84" dur="1000" fill="hold"/>
                                        <p:tgtEl>
                                          <p:spTgt spid="285"/>
                                        </p:tgtEl>
                                        <p:attrNameLst>
                                          <p:attrName>style.rotation</p:attrName>
                                        </p:attrNameLst>
                                      </p:cBhvr>
                                      <p:tavLst>
                                        <p:tav tm="0">
                                          <p:val>
                                            <p:fltVal val="90"/>
                                          </p:val>
                                        </p:tav>
                                        <p:tav tm="100000">
                                          <p:val>
                                            <p:fltVal val="0"/>
                                          </p:val>
                                        </p:tav>
                                      </p:tavLst>
                                    </p:anim>
                                    <p:animEffect transition="in" filter="fade">
                                      <p:cBhvr>
                                        <p:cTn id="85" dur="1000"/>
                                        <p:tgtEl>
                                          <p:spTgt spid="285"/>
                                        </p:tgtEl>
                                      </p:cBhvr>
                                    </p:animEffect>
                                  </p:childTnLst>
                                </p:cTn>
                              </p:par>
                              <p:par>
                                <p:cTn id="86" presetID="31" presetClass="entr" presetSubtype="0" fill="hold" nodeType="withEffect">
                                  <p:stCondLst>
                                    <p:cond delay="250"/>
                                  </p:stCondLst>
                                  <p:childTnLst>
                                    <p:set>
                                      <p:cBhvr>
                                        <p:cTn id="87" dur="1" fill="hold">
                                          <p:stCondLst>
                                            <p:cond delay="0"/>
                                          </p:stCondLst>
                                        </p:cTn>
                                        <p:tgtEl>
                                          <p:spTgt spid="317"/>
                                        </p:tgtEl>
                                        <p:attrNameLst>
                                          <p:attrName>style.visibility</p:attrName>
                                        </p:attrNameLst>
                                      </p:cBhvr>
                                      <p:to>
                                        <p:strVal val="visible"/>
                                      </p:to>
                                    </p:set>
                                    <p:anim calcmode="lin" valueType="num">
                                      <p:cBhvr>
                                        <p:cTn id="88" dur="1000" fill="hold"/>
                                        <p:tgtEl>
                                          <p:spTgt spid="317"/>
                                        </p:tgtEl>
                                        <p:attrNameLst>
                                          <p:attrName>ppt_w</p:attrName>
                                        </p:attrNameLst>
                                      </p:cBhvr>
                                      <p:tavLst>
                                        <p:tav tm="0">
                                          <p:val>
                                            <p:fltVal val="0"/>
                                          </p:val>
                                        </p:tav>
                                        <p:tav tm="100000">
                                          <p:val>
                                            <p:strVal val="#ppt_w"/>
                                          </p:val>
                                        </p:tav>
                                      </p:tavLst>
                                    </p:anim>
                                    <p:anim calcmode="lin" valueType="num">
                                      <p:cBhvr>
                                        <p:cTn id="89" dur="1000" fill="hold"/>
                                        <p:tgtEl>
                                          <p:spTgt spid="317"/>
                                        </p:tgtEl>
                                        <p:attrNameLst>
                                          <p:attrName>ppt_h</p:attrName>
                                        </p:attrNameLst>
                                      </p:cBhvr>
                                      <p:tavLst>
                                        <p:tav tm="0">
                                          <p:val>
                                            <p:fltVal val="0"/>
                                          </p:val>
                                        </p:tav>
                                        <p:tav tm="100000">
                                          <p:val>
                                            <p:strVal val="#ppt_h"/>
                                          </p:val>
                                        </p:tav>
                                      </p:tavLst>
                                    </p:anim>
                                    <p:anim calcmode="lin" valueType="num">
                                      <p:cBhvr>
                                        <p:cTn id="90" dur="1000" fill="hold"/>
                                        <p:tgtEl>
                                          <p:spTgt spid="317"/>
                                        </p:tgtEl>
                                        <p:attrNameLst>
                                          <p:attrName>style.rotation</p:attrName>
                                        </p:attrNameLst>
                                      </p:cBhvr>
                                      <p:tavLst>
                                        <p:tav tm="0">
                                          <p:val>
                                            <p:fltVal val="90"/>
                                          </p:val>
                                        </p:tav>
                                        <p:tav tm="100000">
                                          <p:val>
                                            <p:fltVal val="0"/>
                                          </p:val>
                                        </p:tav>
                                      </p:tavLst>
                                    </p:anim>
                                    <p:animEffect transition="in" filter="fade">
                                      <p:cBhvr>
                                        <p:cTn id="91" dur="1000"/>
                                        <p:tgtEl>
                                          <p:spTgt spid="317"/>
                                        </p:tgtEl>
                                      </p:cBhvr>
                                    </p:animEffect>
                                  </p:childTnLst>
                                </p:cTn>
                              </p:par>
                              <p:par>
                                <p:cTn id="92" presetID="31" presetClass="entr" presetSubtype="0" fill="hold" nodeType="withEffect">
                                  <p:stCondLst>
                                    <p:cond delay="250"/>
                                  </p:stCondLst>
                                  <p:childTnLst>
                                    <p:set>
                                      <p:cBhvr>
                                        <p:cTn id="93" dur="1" fill="hold">
                                          <p:stCondLst>
                                            <p:cond delay="0"/>
                                          </p:stCondLst>
                                        </p:cTn>
                                        <p:tgtEl>
                                          <p:spTgt spid="307"/>
                                        </p:tgtEl>
                                        <p:attrNameLst>
                                          <p:attrName>style.visibility</p:attrName>
                                        </p:attrNameLst>
                                      </p:cBhvr>
                                      <p:to>
                                        <p:strVal val="visible"/>
                                      </p:to>
                                    </p:set>
                                    <p:anim calcmode="lin" valueType="num">
                                      <p:cBhvr>
                                        <p:cTn id="94" dur="1000" fill="hold"/>
                                        <p:tgtEl>
                                          <p:spTgt spid="307"/>
                                        </p:tgtEl>
                                        <p:attrNameLst>
                                          <p:attrName>ppt_w</p:attrName>
                                        </p:attrNameLst>
                                      </p:cBhvr>
                                      <p:tavLst>
                                        <p:tav tm="0">
                                          <p:val>
                                            <p:fltVal val="0"/>
                                          </p:val>
                                        </p:tav>
                                        <p:tav tm="100000">
                                          <p:val>
                                            <p:strVal val="#ppt_w"/>
                                          </p:val>
                                        </p:tav>
                                      </p:tavLst>
                                    </p:anim>
                                    <p:anim calcmode="lin" valueType="num">
                                      <p:cBhvr>
                                        <p:cTn id="95" dur="1000" fill="hold"/>
                                        <p:tgtEl>
                                          <p:spTgt spid="307"/>
                                        </p:tgtEl>
                                        <p:attrNameLst>
                                          <p:attrName>ppt_h</p:attrName>
                                        </p:attrNameLst>
                                      </p:cBhvr>
                                      <p:tavLst>
                                        <p:tav tm="0">
                                          <p:val>
                                            <p:fltVal val="0"/>
                                          </p:val>
                                        </p:tav>
                                        <p:tav tm="100000">
                                          <p:val>
                                            <p:strVal val="#ppt_h"/>
                                          </p:val>
                                        </p:tav>
                                      </p:tavLst>
                                    </p:anim>
                                    <p:anim calcmode="lin" valueType="num">
                                      <p:cBhvr>
                                        <p:cTn id="96" dur="1000" fill="hold"/>
                                        <p:tgtEl>
                                          <p:spTgt spid="307"/>
                                        </p:tgtEl>
                                        <p:attrNameLst>
                                          <p:attrName>style.rotation</p:attrName>
                                        </p:attrNameLst>
                                      </p:cBhvr>
                                      <p:tavLst>
                                        <p:tav tm="0">
                                          <p:val>
                                            <p:fltVal val="90"/>
                                          </p:val>
                                        </p:tav>
                                        <p:tav tm="100000">
                                          <p:val>
                                            <p:fltVal val="0"/>
                                          </p:val>
                                        </p:tav>
                                      </p:tavLst>
                                    </p:anim>
                                    <p:animEffect transition="in" filter="fade">
                                      <p:cBhvr>
                                        <p:cTn id="97" dur="1000"/>
                                        <p:tgtEl>
                                          <p:spTgt spid="307"/>
                                        </p:tgtEl>
                                      </p:cBhvr>
                                    </p:animEffect>
                                  </p:childTnLst>
                                </p:cTn>
                              </p:par>
                              <p:par>
                                <p:cTn id="98" presetID="31" presetClass="entr" presetSubtype="0" fill="hold" nodeType="withEffect">
                                  <p:stCondLst>
                                    <p:cond delay="250"/>
                                  </p:stCondLst>
                                  <p:childTnLst>
                                    <p:set>
                                      <p:cBhvr>
                                        <p:cTn id="99" dur="1" fill="hold">
                                          <p:stCondLst>
                                            <p:cond delay="0"/>
                                          </p:stCondLst>
                                        </p:cTn>
                                        <p:tgtEl>
                                          <p:spTgt spid="314"/>
                                        </p:tgtEl>
                                        <p:attrNameLst>
                                          <p:attrName>style.visibility</p:attrName>
                                        </p:attrNameLst>
                                      </p:cBhvr>
                                      <p:to>
                                        <p:strVal val="visible"/>
                                      </p:to>
                                    </p:set>
                                    <p:anim calcmode="lin" valueType="num">
                                      <p:cBhvr>
                                        <p:cTn id="100" dur="1000" fill="hold"/>
                                        <p:tgtEl>
                                          <p:spTgt spid="314"/>
                                        </p:tgtEl>
                                        <p:attrNameLst>
                                          <p:attrName>ppt_w</p:attrName>
                                        </p:attrNameLst>
                                      </p:cBhvr>
                                      <p:tavLst>
                                        <p:tav tm="0">
                                          <p:val>
                                            <p:fltVal val="0"/>
                                          </p:val>
                                        </p:tav>
                                        <p:tav tm="100000">
                                          <p:val>
                                            <p:strVal val="#ppt_w"/>
                                          </p:val>
                                        </p:tav>
                                      </p:tavLst>
                                    </p:anim>
                                    <p:anim calcmode="lin" valueType="num">
                                      <p:cBhvr>
                                        <p:cTn id="101" dur="1000" fill="hold"/>
                                        <p:tgtEl>
                                          <p:spTgt spid="314"/>
                                        </p:tgtEl>
                                        <p:attrNameLst>
                                          <p:attrName>ppt_h</p:attrName>
                                        </p:attrNameLst>
                                      </p:cBhvr>
                                      <p:tavLst>
                                        <p:tav tm="0">
                                          <p:val>
                                            <p:fltVal val="0"/>
                                          </p:val>
                                        </p:tav>
                                        <p:tav tm="100000">
                                          <p:val>
                                            <p:strVal val="#ppt_h"/>
                                          </p:val>
                                        </p:tav>
                                      </p:tavLst>
                                    </p:anim>
                                    <p:anim calcmode="lin" valueType="num">
                                      <p:cBhvr>
                                        <p:cTn id="102" dur="1000" fill="hold"/>
                                        <p:tgtEl>
                                          <p:spTgt spid="314"/>
                                        </p:tgtEl>
                                        <p:attrNameLst>
                                          <p:attrName>style.rotation</p:attrName>
                                        </p:attrNameLst>
                                      </p:cBhvr>
                                      <p:tavLst>
                                        <p:tav tm="0">
                                          <p:val>
                                            <p:fltVal val="90"/>
                                          </p:val>
                                        </p:tav>
                                        <p:tav tm="100000">
                                          <p:val>
                                            <p:fltVal val="0"/>
                                          </p:val>
                                        </p:tav>
                                      </p:tavLst>
                                    </p:anim>
                                    <p:animEffect transition="in" filter="fade">
                                      <p:cBhvr>
                                        <p:cTn id="103" dur="1000"/>
                                        <p:tgtEl>
                                          <p:spTgt spid="314"/>
                                        </p:tgtEl>
                                      </p:cBhvr>
                                    </p:animEffect>
                                  </p:childTnLst>
                                </p:cTn>
                              </p:par>
                              <p:par>
                                <p:cTn id="104" presetID="53" presetClass="entr" presetSubtype="16" fill="hold" grpId="0" nodeType="withEffect">
                                  <p:stCondLst>
                                    <p:cond delay="750"/>
                                  </p:stCondLst>
                                  <p:childTnLst>
                                    <p:set>
                                      <p:cBhvr>
                                        <p:cTn id="105" dur="1" fill="hold">
                                          <p:stCondLst>
                                            <p:cond delay="0"/>
                                          </p:stCondLst>
                                        </p:cTn>
                                        <p:tgtEl>
                                          <p:spTgt spid="250"/>
                                        </p:tgtEl>
                                        <p:attrNameLst>
                                          <p:attrName>style.visibility</p:attrName>
                                        </p:attrNameLst>
                                      </p:cBhvr>
                                      <p:to>
                                        <p:strVal val="visible"/>
                                      </p:to>
                                    </p:set>
                                    <p:anim calcmode="lin" valueType="num">
                                      <p:cBhvr>
                                        <p:cTn id="106" dur="750" fill="hold"/>
                                        <p:tgtEl>
                                          <p:spTgt spid="250"/>
                                        </p:tgtEl>
                                        <p:attrNameLst>
                                          <p:attrName>ppt_w</p:attrName>
                                        </p:attrNameLst>
                                      </p:cBhvr>
                                      <p:tavLst>
                                        <p:tav tm="0">
                                          <p:val>
                                            <p:fltVal val="0"/>
                                          </p:val>
                                        </p:tav>
                                        <p:tav tm="100000">
                                          <p:val>
                                            <p:strVal val="#ppt_w"/>
                                          </p:val>
                                        </p:tav>
                                      </p:tavLst>
                                    </p:anim>
                                    <p:anim calcmode="lin" valueType="num">
                                      <p:cBhvr>
                                        <p:cTn id="107" dur="750" fill="hold"/>
                                        <p:tgtEl>
                                          <p:spTgt spid="250"/>
                                        </p:tgtEl>
                                        <p:attrNameLst>
                                          <p:attrName>ppt_h</p:attrName>
                                        </p:attrNameLst>
                                      </p:cBhvr>
                                      <p:tavLst>
                                        <p:tav tm="0">
                                          <p:val>
                                            <p:fltVal val="0"/>
                                          </p:val>
                                        </p:tav>
                                        <p:tav tm="100000">
                                          <p:val>
                                            <p:strVal val="#ppt_h"/>
                                          </p:val>
                                        </p:tav>
                                      </p:tavLst>
                                    </p:anim>
                                    <p:animEffect transition="in" filter="fade">
                                      <p:cBhvr>
                                        <p:cTn id="108" dur="750"/>
                                        <p:tgtEl>
                                          <p:spTgt spid="250"/>
                                        </p:tgtEl>
                                      </p:cBhvr>
                                    </p:animEffect>
                                  </p:childTnLst>
                                </p:cTn>
                              </p:par>
                              <p:par>
                                <p:cTn id="109" presetID="53" presetClass="entr" presetSubtype="16" fill="hold" grpId="0" nodeType="withEffect">
                                  <p:stCondLst>
                                    <p:cond delay="750"/>
                                  </p:stCondLst>
                                  <p:childTnLst>
                                    <p:set>
                                      <p:cBhvr>
                                        <p:cTn id="110" dur="1" fill="hold">
                                          <p:stCondLst>
                                            <p:cond delay="0"/>
                                          </p:stCondLst>
                                        </p:cTn>
                                        <p:tgtEl>
                                          <p:spTgt spid="264"/>
                                        </p:tgtEl>
                                        <p:attrNameLst>
                                          <p:attrName>style.visibility</p:attrName>
                                        </p:attrNameLst>
                                      </p:cBhvr>
                                      <p:to>
                                        <p:strVal val="visible"/>
                                      </p:to>
                                    </p:set>
                                    <p:anim calcmode="lin" valueType="num">
                                      <p:cBhvr>
                                        <p:cTn id="111" dur="750" fill="hold"/>
                                        <p:tgtEl>
                                          <p:spTgt spid="264"/>
                                        </p:tgtEl>
                                        <p:attrNameLst>
                                          <p:attrName>ppt_w</p:attrName>
                                        </p:attrNameLst>
                                      </p:cBhvr>
                                      <p:tavLst>
                                        <p:tav tm="0">
                                          <p:val>
                                            <p:fltVal val="0"/>
                                          </p:val>
                                        </p:tav>
                                        <p:tav tm="100000">
                                          <p:val>
                                            <p:strVal val="#ppt_w"/>
                                          </p:val>
                                        </p:tav>
                                      </p:tavLst>
                                    </p:anim>
                                    <p:anim calcmode="lin" valueType="num">
                                      <p:cBhvr>
                                        <p:cTn id="112" dur="750" fill="hold"/>
                                        <p:tgtEl>
                                          <p:spTgt spid="264"/>
                                        </p:tgtEl>
                                        <p:attrNameLst>
                                          <p:attrName>ppt_h</p:attrName>
                                        </p:attrNameLst>
                                      </p:cBhvr>
                                      <p:tavLst>
                                        <p:tav tm="0">
                                          <p:val>
                                            <p:fltVal val="0"/>
                                          </p:val>
                                        </p:tav>
                                        <p:tav tm="100000">
                                          <p:val>
                                            <p:strVal val="#ppt_h"/>
                                          </p:val>
                                        </p:tav>
                                      </p:tavLst>
                                    </p:anim>
                                    <p:animEffect transition="in" filter="fade">
                                      <p:cBhvr>
                                        <p:cTn id="113" dur="750"/>
                                        <p:tgtEl>
                                          <p:spTgt spid="264"/>
                                        </p:tgtEl>
                                      </p:cBhvr>
                                    </p:animEffect>
                                  </p:childTnLst>
                                </p:cTn>
                              </p:par>
                              <p:par>
                                <p:cTn id="114" presetID="53" presetClass="entr" presetSubtype="16" fill="hold" grpId="0" nodeType="withEffect">
                                  <p:stCondLst>
                                    <p:cond delay="750"/>
                                  </p:stCondLst>
                                  <p:childTnLst>
                                    <p:set>
                                      <p:cBhvr>
                                        <p:cTn id="115" dur="1" fill="hold">
                                          <p:stCondLst>
                                            <p:cond delay="0"/>
                                          </p:stCondLst>
                                        </p:cTn>
                                        <p:tgtEl>
                                          <p:spTgt spid="236"/>
                                        </p:tgtEl>
                                        <p:attrNameLst>
                                          <p:attrName>style.visibility</p:attrName>
                                        </p:attrNameLst>
                                      </p:cBhvr>
                                      <p:to>
                                        <p:strVal val="visible"/>
                                      </p:to>
                                    </p:set>
                                    <p:anim calcmode="lin" valueType="num">
                                      <p:cBhvr>
                                        <p:cTn id="116" dur="750" fill="hold"/>
                                        <p:tgtEl>
                                          <p:spTgt spid="236"/>
                                        </p:tgtEl>
                                        <p:attrNameLst>
                                          <p:attrName>ppt_w</p:attrName>
                                        </p:attrNameLst>
                                      </p:cBhvr>
                                      <p:tavLst>
                                        <p:tav tm="0">
                                          <p:val>
                                            <p:fltVal val="0"/>
                                          </p:val>
                                        </p:tav>
                                        <p:tav tm="100000">
                                          <p:val>
                                            <p:strVal val="#ppt_w"/>
                                          </p:val>
                                        </p:tav>
                                      </p:tavLst>
                                    </p:anim>
                                    <p:anim calcmode="lin" valueType="num">
                                      <p:cBhvr>
                                        <p:cTn id="117" dur="750" fill="hold"/>
                                        <p:tgtEl>
                                          <p:spTgt spid="236"/>
                                        </p:tgtEl>
                                        <p:attrNameLst>
                                          <p:attrName>ppt_h</p:attrName>
                                        </p:attrNameLst>
                                      </p:cBhvr>
                                      <p:tavLst>
                                        <p:tav tm="0">
                                          <p:val>
                                            <p:fltVal val="0"/>
                                          </p:val>
                                        </p:tav>
                                        <p:tav tm="100000">
                                          <p:val>
                                            <p:strVal val="#ppt_h"/>
                                          </p:val>
                                        </p:tav>
                                      </p:tavLst>
                                    </p:anim>
                                    <p:animEffect transition="in" filter="fade">
                                      <p:cBhvr>
                                        <p:cTn id="118" dur="750"/>
                                        <p:tgtEl>
                                          <p:spTgt spid="236"/>
                                        </p:tgtEl>
                                      </p:cBhvr>
                                    </p:animEffect>
                                  </p:childTnLst>
                                </p:cTn>
                              </p:par>
                              <p:par>
                                <p:cTn id="119" presetID="53" presetClass="entr" presetSubtype="16" fill="hold" grpId="0" nodeType="withEffect">
                                  <p:stCondLst>
                                    <p:cond delay="750"/>
                                  </p:stCondLst>
                                  <p:childTnLst>
                                    <p:set>
                                      <p:cBhvr>
                                        <p:cTn id="120" dur="1" fill="hold">
                                          <p:stCondLst>
                                            <p:cond delay="0"/>
                                          </p:stCondLst>
                                        </p:cTn>
                                        <p:tgtEl>
                                          <p:spTgt spid="254"/>
                                        </p:tgtEl>
                                        <p:attrNameLst>
                                          <p:attrName>style.visibility</p:attrName>
                                        </p:attrNameLst>
                                      </p:cBhvr>
                                      <p:to>
                                        <p:strVal val="visible"/>
                                      </p:to>
                                    </p:set>
                                    <p:anim calcmode="lin" valueType="num">
                                      <p:cBhvr>
                                        <p:cTn id="121" dur="750" fill="hold"/>
                                        <p:tgtEl>
                                          <p:spTgt spid="254"/>
                                        </p:tgtEl>
                                        <p:attrNameLst>
                                          <p:attrName>ppt_w</p:attrName>
                                        </p:attrNameLst>
                                      </p:cBhvr>
                                      <p:tavLst>
                                        <p:tav tm="0">
                                          <p:val>
                                            <p:fltVal val="0"/>
                                          </p:val>
                                        </p:tav>
                                        <p:tav tm="100000">
                                          <p:val>
                                            <p:strVal val="#ppt_w"/>
                                          </p:val>
                                        </p:tav>
                                      </p:tavLst>
                                    </p:anim>
                                    <p:anim calcmode="lin" valueType="num">
                                      <p:cBhvr>
                                        <p:cTn id="122" dur="750" fill="hold"/>
                                        <p:tgtEl>
                                          <p:spTgt spid="254"/>
                                        </p:tgtEl>
                                        <p:attrNameLst>
                                          <p:attrName>ppt_h</p:attrName>
                                        </p:attrNameLst>
                                      </p:cBhvr>
                                      <p:tavLst>
                                        <p:tav tm="0">
                                          <p:val>
                                            <p:fltVal val="0"/>
                                          </p:val>
                                        </p:tav>
                                        <p:tav tm="100000">
                                          <p:val>
                                            <p:strVal val="#ppt_h"/>
                                          </p:val>
                                        </p:tav>
                                      </p:tavLst>
                                    </p:anim>
                                    <p:animEffect transition="in" filter="fade">
                                      <p:cBhvr>
                                        <p:cTn id="123" dur="750"/>
                                        <p:tgtEl>
                                          <p:spTgt spid="254"/>
                                        </p:tgtEl>
                                      </p:cBhvr>
                                    </p:animEffect>
                                  </p:childTnLst>
                                </p:cTn>
                              </p:par>
                              <p:par>
                                <p:cTn id="124" presetID="53" presetClass="entr" presetSubtype="16" fill="hold" grpId="0" nodeType="withEffect">
                                  <p:stCondLst>
                                    <p:cond delay="750"/>
                                  </p:stCondLst>
                                  <p:childTnLst>
                                    <p:set>
                                      <p:cBhvr>
                                        <p:cTn id="125" dur="1" fill="hold">
                                          <p:stCondLst>
                                            <p:cond delay="0"/>
                                          </p:stCondLst>
                                        </p:cTn>
                                        <p:tgtEl>
                                          <p:spTgt spid="259"/>
                                        </p:tgtEl>
                                        <p:attrNameLst>
                                          <p:attrName>style.visibility</p:attrName>
                                        </p:attrNameLst>
                                      </p:cBhvr>
                                      <p:to>
                                        <p:strVal val="visible"/>
                                      </p:to>
                                    </p:set>
                                    <p:anim calcmode="lin" valueType="num">
                                      <p:cBhvr>
                                        <p:cTn id="126" dur="750" fill="hold"/>
                                        <p:tgtEl>
                                          <p:spTgt spid="259"/>
                                        </p:tgtEl>
                                        <p:attrNameLst>
                                          <p:attrName>ppt_w</p:attrName>
                                        </p:attrNameLst>
                                      </p:cBhvr>
                                      <p:tavLst>
                                        <p:tav tm="0">
                                          <p:val>
                                            <p:fltVal val="0"/>
                                          </p:val>
                                        </p:tav>
                                        <p:tav tm="100000">
                                          <p:val>
                                            <p:strVal val="#ppt_w"/>
                                          </p:val>
                                        </p:tav>
                                      </p:tavLst>
                                    </p:anim>
                                    <p:anim calcmode="lin" valueType="num">
                                      <p:cBhvr>
                                        <p:cTn id="127" dur="750" fill="hold"/>
                                        <p:tgtEl>
                                          <p:spTgt spid="259"/>
                                        </p:tgtEl>
                                        <p:attrNameLst>
                                          <p:attrName>ppt_h</p:attrName>
                                        </p:attrNameLst>
                                      </p:cBhvr>
                                      <p:tavLst>
                                        <p:tav tm="0">
                                          <p:val>
                                            <p:fltVal val="0"/>
                                          </p:val>
                                        </p:tav>
                                        <p:tav tm="100000">
                                          <p:val>
                                            <p:strVal val="#ppt_h"/>
                                          </p:val>
                                        </p:tav>
                                      </p:tavLst>
                                    </p:anim>
                                    <p:animEffect transition="in" filter="fade">
                                      <p:cBhvr>
                                        <p:cTn id="128" dur="750"/>
                                        <p:tgtEl>
                                          <p:spTgt spid="259"/>
                                        </p:tgtEl>
                                      </p:cBhvr>
                                    </p:animEffect>
                                  </p:childTnLst>
                                </p:cTn>
                              </p:par>
                              <p:par>
                                <p:cTn id="129" presetID="53" presetClass="entr" presetSubtype="16" fill="hold" grpId="0" nodeType="withEffect">
                                  <p:stCondLst>
                                    <p:cond delay="750"/>
                                  </p:stCondLst>
                                  <p:childTnLst>
                                    <p:set>
                                      <p:cBhvr>
                                        <p:cTn id="130" dur="1" fill="hold">
                                          <p:stCondLst>
                                            <p:cond delay="0"/>
                                          </p:stCondLst>
                                        </p:cTn>
                                        <p:tgtEl>
                                          <p:spTgt spid="237"/>
                                        </p:tgtEl>
                                        <p:attrNameLst>
                                          <p:attrName>style.visibility</p:attrName>
                                        </p:attrNameLst>
                                      </p:cBhvr>
                                      <p:to>
                                        <p:strVal val="visible"/>
                                      </p:to>
                                    </p:set>
                                    <p:anim calcmode="lin" valueType="num">
                                      <p:cBhvr>
                                        <p:cTn id="131" dur="750" fill="hold"/>
                                        <p:tgtEl>
                                          <p:spTgt spid="237"/>
                                        </p:tgtEl>
                                        <p:attrNameLst>
                                          <p:attrName>ppt_w</p:attrName>
                                        </p:attrNameLst>
                                      </p:cBhvr>
                                      <p:tavLst>
                                        <p:tav tm="0">
                                          <p:val>
                                            <p:fltVal val="0"/>
                                          </p:val>
                                        </p:tav>
                                        <p:tav tm="100000">
                                          <p:val>
                                            <p:strVal val="#ppt_w"/>
                                          </p:val>
                                        </p:tav>
                                      </p:tavLst>
                                    </p:anim>
                                    <p:anim calcmode="lin" valueType="num">
                                      <p:cBhvr>
                                        <p:cTn id="132" dur="750" fill="hold"/>
                                        <p:tgtEl>
                                          <p:spTgt spid="237"/>
                                        </p:tgtEl>
                                        <p:attrNameLst>
                                          <p:attrName>ppt_h</p:attrName>
                                        </p:attrNameLst>
                                      </p:cBhvr>
                                      <p:tavLst>
                                        <p:tav tm="0">
                                          <p:val>
                                            <p:fltVal val="0"/>
                                          </p:val>
                                        </p:tav>
                                        <p:tav tm="100000">
                                          <p:val>
                                            <p:strVal val="#ppt_h"/>
                                          </p:val>
                                        </p:tav>
                                      </p:tavLst>
                                    </p:anim>
                                    <p:animEffect transition="in" filter="fade">
                                      <p:cBhvr>
                                        <p:cTn id="133" dur="750"/>
                                        <p:tgtEl>
                                          <p:spTgt spid="237"/>
                                        </p:tgtEl>
                                      </p:cBhvr>
                                    </p:animEffect>
                                  </p:childTnLst>
                                </p:cTn>
                              </p:par>
                              <p:par>
                                <p:cTn id="134" presetID="53" presetClass="entr" presetSubtype="16" fill="hold" grpId="0" nodeType="withEffect">
                                  <p:stCondLst>
                                    <p:cond delay="750"/>
                                  </p:stCondLst>
                                  <p:childTnLst>
                                    <p:set>
                                      <p:cBhvr>
                                        <p:cTn id="135" dur="1" fill="hold">
                                          <p:stCondLst>
                                            <p:cond delay="0"/>
                                          </p:stCondLst>
                                        </p:cTn>
                                        <p:tgtEl>
                                          <p:spTgt spid="238"/>
                                        </p:tgtEl>
                                        <p:attrNameLst>
                                          <p:attrName>style.visibility</p:attrName>
                                        </p:attrNameLst>
                                      </p:cBhvr>
                                      <p:to>
                                        <p:strVal val="visible"/>
                                      </p:to>
                                    </p:set>
                                    <p:anim calcmode="lin" valueType="num">
                                      <p:cBhvr>
                                        <p:cTn id="136" dur="750" fill="hold"/>
                                        <p:tgtEl>
                                          <p:spTgt spid="238"/>
                                        </p:tgtEl>
                                        <p:attrNameLst>
                                          <p:attrName>ppt_w</p:attrName>
                                        </p:attrNameLst>
                                      </p:cBhvr>
                                      <p:tavLst>
                                        <p:tav tm="0">
                                          <p:val>
                                            <p:fltVal val="0"/>
                                          </p:val>
                                        </p:tav>
                                        <p:tav tm="100000">
                                          <p:val>
                                            <p:strVal val="#ppt_w"/>
                                          </p:val>
                                        </p:tav>
                                      </p:tavLst>
                                    </p:anim>
                                    <p:anim calcmode="lin" valueType="num">
                                      <p:cBhvr>
                                        <p:cTn id="137" dur="750" fill="hold"/>
                                        <p:tgtEl>
                                          <p:spTgt spid="238"/>
                                        </p:tgtEl>
                                        <p:attrNameLst>
                                          <p:attrName>ppt_h</p:attrName>
                                        </p:attrNameLst>
                                      </p:cBhvr>
                                      <p:tavLst>
                                        <p:tav tm="0">
                                          <p:val>
                                            <p:fltVal val="0"/>
                                          </p:val>
                                        </p:tav>
                                        <p:tav tm="100000">
                                          <p:val>
                                            <p:strVal val="#ppt_h"/>
                                          </p:val>
                                        </p:tav>
                                      </p:tavLst>
                                    </p:anim>
                                    <p:animEffect transition="in" filter="fade">
                                      <p:cBhvr>
                                        <p:cTn id="138" dur="750"/>
                                        <p:tgtEl>
                                          <p:spTgt spid="238"/>
                                        </p:tgtEl>
                                      </p:cBhvr>
                                    </p:animEffect>
                                  </p:childTnLst>
                                </p:cTn>
                              </p:par>
                              <p:par>
                                <p:cTn id="139" presetID="53" presetClass="entr" presetSubtype="16" fill="hold" grpId="0" nodeType="withEffect">
                                  <p:stCondLst>
                                    <p:cond delay="750"/>
                                  </p:stCondLst>
                                  <p:childTnLst>
                                    <p:set>
                                      <p:cBhvr>
                                        <p:cTn id="140" dur="1" fill="hold">
                                          <p:stCondLst>
                                            <p:cond delay="0"/>
                                          </p:stCondLst>
                                        </p:cTn>
                                        <p:tgtEl>
                                          <p:spTgt spid="260"/>
                                        </p:tgtEl>
                                        <p:attrNameLst>
                                          <p:attrName>style.visibility</p:attrName>
                                        </p:attrNameLst>
                                      </p:cBhvr>
                                      <p:to>
                                        <p:strVal val="visible"/>
                                      </p:to>
                                    </p:set>
                                    <p:anim calcmode="lin" valueType="num">
                                      <p:cBhvr>
                                        <p:cTn id="141" dur="750" fill="hold"/>
                                        <p:tgtEl>
                                          <p:spTgt spid="260"/>
                                        </p:tgtEl>
                                        <p:attrNameLst>
                                          <p:attrName>ppt_w</p:attrName>
                                        </p:attrNameLst>
                                      </p:cBhvr>
                                      <p:tavLst>
                                        <p:tav tm="0">
                                          <p:val>
                                            <p:fltVal val="0"/>
                                          </p:val>
                                        </p:tav>
                                        <p:tav tm="100000">
                                          <p:val>
                                            <p:strVal val="#ppt_w"/>
                                          </p:val>
                                        </p:tav>
                                      </p:tavLst>
                                    </p:anim>
                                    <p:anim calcmode="lin" valueType="num">
                                      <p:cBhvr>
                                        <p:cTn id="142" dur="750" fill="hold"/>
                                        <p:tgtEl>
                                          <p:spTgt spid="260"/>
                                        </p:tgtEl>
                                        <p:attrNameLst>
                                          <p:attrName>ppt_h</p:attrName>
                                        </p:attrNameLst>
                                      </p:cBhvr>
                                      <p:tavLst>
                                        <p:tav tm="0">
                                          <p:val>
                                            <p:fltVal val="0"/>
                                          </p:val>
                                        </p:tav>
                                        <p:tav tm="100000">
                                          <p:val>
                                            <p:strVal val="#ppt_h"/>
                                          </p:val>
                                        </p:tav>
                                      </p:tavLst>
                                    </p:anim>
                                    <p:animEffect transition="in" filter="fade">
                                      <p:cBhvr>
                                        <p:cTn id="143" dur="750"/>
                                        <p:tgtEl>
                                          <p:spTgt spid="260"/>
                                        </p:tgtEl>
                                      </p:cBhvr>
                                    </p:animEffect>
                                  </p:childTnLst>
                                </p:cTn>
                              </p:par>
                              <p:par>
                                <p:cTn id="144" presetID="53" presetClass="entr" presetSubtype="16" fill="hold" grpId="0" nodeType="withEffect">
                                  <p:stCondLst>
                                    <p:cond delay="750"/>
                                  </p:stCondLst>
                                  <p:childTnLst>
                                    <p:set>
                                      <p:cBhvr>
                                        <p:cTn id="145" dur="1" fill="hold">
                                          <p:stCondLst>
                                            <p:cond delay="0"/>
                                          </p:stCondLst>
                                        </p:cTn>
                                        <p:tgtEl>
                                          <p:spTgt spid="261"/>
                                        </p:tgtEl>
                                        <p:attrNameLst>
                                          <p:attrName>style.visibility</p:attrName>
                                        </p:attrNameLst>
                                      </p:cBhvr>
                                      <p:to>
                                        <p:strVal val="visible"/>
                                      </p:to>
                                    </p:set>
                                    <p:anim calcmode="lin" valueType="num">
                                      <p:cBhvr>
                                        <p:cTn id="146" dur="750" fill="hold"/>
                                        <p:tgtEl>
                                          <p:spTgt spid="261"/>
                                        </p:tgtEl>
                                        <p:attrNameLst>
                                          <p:attrName>ppt_w</p:attrName>
                                        </p:attrNameLst>
                                      </p:cBhvr>
                                      <p:tavLst>
                                        <p:tav tm="0">
                                          <p:val>
                                            <p:fltVal val="0"/>
                                          </p:val>
                                        </p:tav>
                                        <p:tav tm="100000">
                                          <p:val>
                                            <p:strVal val="#ppt_w"/>
                                          </p:val>
                                        </p:tav>
                                      </p:tavLst>
                                    </p:anim>
                                    <p:anim calcmode="lin" valueType="num">
                                      <p:cBhvr>
                                        <p:cTn id="147" dur="750" fill="hold"/>
                                        <p:tgtEl>
                                          <p:spTgt spid="261"/>
                                        </p:tgtEl>
                                        <p:attrNameLst>
                                          <p:attrName>ppt_h</p:attrName>
                                        </p:attrNameLst>
                                      </p:cBhvr>
                                      <p:tavLst>
                                        <p:tav tm="0">
                                          <p:val>
                                            <p:fltVal val="0"/>
                                          </p:val>
                                        </p:tav>
                                        <p:tav tm="100000">
                                          <p:val>
                                            <p:strVal val="#ppt_h"/>
                                          </p:val>
                                        </p:tav>
                                      </p:tavLst>
                                    </p:anim>
                                    <p:animEffect transition="in" filter="fade">
                                      <p:cBhvr>
                                        <p:cTn id="148" dur="750"/>
                                        <p:tgtEl>
                                          <p:spTgt spid="261"/>
                                        </p:tgtEl>
                                      </p:cBhvr>
                                    </p:animEffect>
                                  </p:childTnLst>
                                </p:cTn>
                              </p:par>
                              <p:par>
                                <p:cTn id="149" presetID="53" presetClass="entr" presetSubtype="16" fill="hold" grpId="0" nodeType="withEffect">
                                  <p:stCondLst>
                                    <p:cond delay="750"/>
                                  </p:stCondLst>
                                  <p:childTnLst>
                                    <p:set>
                                      <p:cBhvr>
                                        <p:cTn id="150" dur="1" fill="hold">
                                          <p:stCondLst>
                                            <p:cond delay="0"/>
                                          </p:stCondLst>
                                        </p:cTn>
                                        <p:tgtEl>
                                          <p:spTgt spid="262"/>
                                        </p:tgtEl>
                                        <p:attrNameLst>
                                          <p:attrName>style.visibility</p:attrName>
                                        </p:attrNameLst>
                                      </p:cBhvr>
                                      <p:to>
                                        <p:strVal val="visible"/>
                                      </p:to>
                                    </p:set>
                                    <p:anim calcmode="lin" valueType="num">
                                      <p:cBhvr>
                                        <p:cTn id="151" dur="750" fill="hold"/>
                                        <p:tgtEl>
                                          <p:spTgt spid="262"/>
                                        </p:tgtEl>
                                        <p:attrNameLst>
                                          <p:attrName>ppt_w</p:attrName>
                                        </p:attrNameLst>
                                      </p:cBhvr>
                                      <p:tavLst>
                                        <p:tav tm="0">
                                          <p:val>
                                            <p:fltVal val="0"/>
                                          </p:val>
                                        </p:tav>
                                        <p:tav tm="100000">
                                          <p:val>
                                            <p:strVal val="#ppt_w"/>
                                          </p:val>
                                        </p:tav>
                                      </p:tavLst>
                                    </p:anim>
                                    <p:anim calcmode="lin" valueType="num">
                                      <p:cBhvr>
                                        <p:cTn id="152" dur="750" fill="hold"/>
                                        <p:tgtEl>
                                          <p:spTgt spid="262"/>
                                        </p:tgtEl>
                                        <p:attrNameLst>
                                          <p:attrName>ppt_h</p:attrName>
                                        </p:attrNameLst>
                                      </p:cBhvr>
                                      <p:tavLst>
                                        <p:tav tm="0">
                                          <p:val>
                                            <p:fltVal val="0"/>
                                          </p:val>
                                        </p:tav>
                                        <p:tav tm="100000">
                                          <p:val>
                                            <p:strVal val="#ppt_h"/>
                                          </p:val>
                                        </p:tav>
                                      </p:tavLst>
                                    </p:anim>
                                    <p:animEffect transition="in" filter="fade">
                                      <p:cBhvr>
                                        <p:cTn id="153" dur="750"/>
                                        <p:tgtEl>
                                          <p:spTgt spid="262"/>
                                        </p:tgtEl>
                                      </p:cBhvr>
                                    </p:animEffect>
                                  </p:childTnLst>
                                </p:cTn>
                              </p:par>
                              <p:par>
                                <p:cTn id="154" presetID="53" presetClass="entr" presetSubtype="16" fill="hold" grpId="0" nodeType="withEffect">
                                  <p:stCondLst>
                                    <p:cond delay="750"/>
                                  </p:stCondLst>
                                  <p:childTnLst>
                                    <p:set>
                                      <p:cBhvr>
                                        <p:cTn id="155" dur="1" fill="hold">
                                          <p:stCondLst>
                                            <p:cond delay="0"/>
                                          </p:stCondLst>
                                        </p:cTn>
                                        <p:tgtEl>
                                          <p:spTgt spid="270"/>
                                        </p:tgtEl>
                                        <p:attrNameLst>
                                          <p:attrName>style.visibility</p:attrName>
                                        </p:attrNameLst>
                                      </p:cBhvr>
                                      <p:to>
                                        <p:strVal val="visible"/>
                                      </p:to>
                                    </p:set>
                                    <p:anim calcmode="lin" valueType="num">
                                      <p:cBhvr>
                                        <p:cTn id="156" dur="750" fill="hold"/>
                                        <p:tgtEl>
                                          <p:spTgt spid="270"/>
                                        </p:tgtEl>
                                        <p:attrNameLst>
                                          <p:attrName>ppt_w</p:attrName>
                                        </p:attrNameLst>
                                      </p:cBhvr>
                                      <p:tavLst>
                                        <p:tav tm="0">
                                          <p:val>
                                            <p:fltVal val="0"/>
                                          </p:val>
                                        </p:tav>
                                        <p:tav tm="100000">
                                          <p:val>
                                            <p:strVal val="#ppt_w"/>
                                          </p:val>
                                        </p:tav>
                                      </p:tavLst>
                                    </p:anim>
                                    <p:anim calcmode="lin" valueType="num">
                                      <p:cBhvr>
                                        <p:cTn id="157" dur="750" fill="hold"/>
                                        <p:tgtEl>
                                          <p:spTgt spid="270"/>
                                        </p:tgtEl>
                                        <p:attrNameLst>
                                          <p:attrName>ppt_h</p:attrName>
                                        </p:attrNameLst>
                                      </p:cBhvr>
                                      <p:tavLst>
                                        <p:tav tm="0">
                                          <p:val>
                                            <p:fltVal val="0"/>
                                          </p:val>
                                        </p:tav>
                                        <p:tav tm="100000">
                                          <p:val>
                                            <p:strVal val="#ppt_h"/>
                                          </p:val>
                                        </p:tav>
                                      </p:tavLst>
                                    </p:anim>
                                    <p:animEffect transition="in" filter="fade">
                                      <p:cBhvr>
                                        <p:cTn id="158" dur="750"/>
                                        <p:tgtEl>
                                          <p:spTgt spid="270"/>
                                        </p:tgtEl>
                                      </p:cBhvr>
                                    </p:animEffect>
                                  </p:childTnLst>
                                </p:cTn>
                              </p:par>
                              <p:par>
                                <p:cTn id="159" presetID="53" presetClass="entr" presetSubtype="16" fill="hold" grpId="0" nodeType="withEffect">
                                  <p:stCondLst>
                                    <p:cond delay="750"/>
                                  </p:stCondLst>
                                  <p:childTnLst>
                                    <p:set>
                                      <p:cBhvr>
                                        <p:cTn id="160" dur="1" fill="hold">
                                          <p:stCondLst>
                                            <p:cond delay="0"/>
                                          </p:stCondLst>
                                        </p:cTn>
                                        <p:tgtEl>
                                          <p:spTgt spid="234"/>
                                        </p:tgtEl>
                                        <p:attrNameLst>
                                          <p:attrName>style.visibility</p:attrName>
                                        </p:attrNameLst>
                                      </p:cBhvr>
                                      <p:to>
                                        <p:strVal val="visible"/>
                                      </p:to>
                                    </p:set>
                                    <p:anim calcmode="lin" valueType="num">
                                      <p:cBhvr>
                                        <p:cTn id="161" dur="750" fill="hold"/>
                                        <p:tgtEl>
                                          <p:spTgt spid="234"/>
                                        </p:tgtEl>
                                        <p:attrNameLst>
                                          <p:attrName>ppt_w</p:attrName>
                                        </p:attrNameLst>
                                      </p:cBhvr>
                                      <p:tavLst>
                                        <p:tav tm="0">
                                          <p:val>
                                            <p:fltVal val="0"/>
                                          </p:val>
                                        </p:tav>
                                        <p:tav tm="100000">
                                          <p:val>
                                            <p:strVal val="#ppt_w"/>
                                          </p:val>
                                        </p:tav>
                                      </p:tavLst>
                                    </p:anim>
                                    <p:anim calcmode="lin" valueType="num">
                                      <p:cBhvr>
                                        <p:cTn id="162" dur="750" fill="hold"/>
                                        <p:tgtEl>
                                          <p:spTgt spid="234"/>
                                        </p:tgtEl>
                                        <p:attrNameLst>
                                          <p:attrName>ppt_h</p:attrName>
                                        </p:attrNameLst>
                                      </p:cBhvr>
                                      <p:tavLst>
                                        <p:tav tm="0">
                                          <p:val>
                                            <p:fltVal val="0"/>
                                          </p:val>
                                        </p:tav>
                                        <p:tav tm="100000">
                                          <p:val>
                                            <p:strVal val="#ppt_h"/>
                                          </p:val>
                                        </p:tav>
                                      </p:tavLst>
                                    </p:anim>
                                    <p:animEffect transition="in" filter="fade">
                                      <p:cBhvr>
                                        <p:cTn id="163" dur="750"/>
                                        <p:tgtEl>
                                          <p:spTgt spid="234"/>
                                        </p:tgtEl>
                                      </p:cBhvr>
                                    </p:animEffect>
                                  </p:childTnLst>
                                </p:cTn>
                              </p:par>
                              <p:par>
                                <p:cTn id="164" presetID="53" presetClass="entr" presetSubtype="16" fill="hold" grpId="0" nodeType="withEffect">
                                  <p:stCondLst>
                                    <p:cond delay="750"/>
                                  </p:stCondLst>
                                  <p:childTnLst>
                                    <p:set>
                                      <p:cBhvr>
                                        <p:cTn id="165" dur="1" fill="hold">
                                          <p:stCondLst>
                                            <p:cond delay="0"/>
                                          </p:stCondLst>
                                        </p:cTn>
                                        <p:tgtEl>
                                          <p:spTgt spid="271"/>
                                        </p:tgtEl>
                                        <p:attrNameLst>
                                          <p:attrName>style.visibility</p:attrName>
                                        </p:attrNameLst>
                                      </p:cBhvr>
                                      <p:to>
                                        <p:strVal val="visible"/>
                                      </p:to>
                                    </p:set>
                                    <p:anim calcmode="lin" valueType="num">
                                      <p:cBhvr>
                                        <p:cTn id="166" dur="750" fill="hold"/>
                                        <p:tgtEl>
                                          <p:spTgt spid="271"/>
                                        </p:tgtEl>
                                        <p:attrNameLst>
                                          <p:attrName>ppt_w</p:attrName>
                                        </p:attrNameLst>
                                      </p:cBhvr>
                                      <p:tavLst>
                                        <p:tav tm="0">
                                          <p:val>
                                            <p:fltVal val="0"/>
                                          </p:val>
                                        </p:tav>
                                        <p:tav tm="100000">
                                          <p:val>
                                            <p:strVal val="#ppt_w"/>
                                          </p:val>
                                        </p:tav>
                                      </p:tavLst>
                                    </p:anim>
                                    <p:anim calcmode="lin" valueType="num">
                                      <p:cBhvr>
                                        <p:cTn id="167" dur="750" fill="hold"/>
                                        <p:tgtEl>
                                          <p:spTgt spid="271"/>
                                        </p:tgtEl>
                                        <p:attrNameLst>
                                          <p:attrName>ppt_h</p:attrName>
                                        </p:attrNameLst>
                                      </p:cBhvr>
                                      <p:tavLst>
                                        <p:tav tm="0">
                                          <p:val>
                                            <p:fltVal val="0"/>
                                          </p:val>
                                        </p:tav>
                                        <p:tav tm="100000">
                                          <p:val>
                                            <p:strVal val="#ppt_h"/>
                                          </p:val>
                                        </p:tav>
                                      </p:tavLst>
                                    </p:anim>
                                    <p:animEffect transition="in" filter="fade">
                                      <p:cBhvr>
                                        <p:cTn id="168" dur="750"/>
                                        <p:tgtEl>
                                          <p:spTgt spid="271"/>
                                        </p:tgtEl>
                                      </p:cBhvr>
                                    </p:animEffect>
                                  </p:childTnLst>
                                </p:cTn>
                              </p:par>
                              <p:par>
                                <p:cTn id="169" presetID="53" presetClass="entr" presetSubtype="16" fill="hold" grpId="0" nodeType="withEffect">
                                  <p:stCondLst>
                                    <p:cond delay="750"/>
                                  </p:stCondLst>
                                  <p:childTnLst>
                                    <p:set>
                                      <p:cBhvr>
                                        <p:cTn id="170" dur="1" fill="hold">
                                          <p:stCondLst>
                                            <p:cond delay="0"/>
                                          </p:stCondLst>
                                        </p:cTn>
                                        <p:tgtEl>
                                          <p:spTgt spid="242"/>
                                        </p:tgtEl>
                                        <p:attrNameLst>
                                          <p:attrName>style.visibility</p:attrName>
                                        </p:attrNameLst>
                                      </p:cBhvr>
                                      <p:to>
                                        <p:strVal val="visible"/>
                                      </p:to>
                                    </p:set>
                                    <p:anim calcmode="lin" valueType="num">
                                      <p:cBhvr>
                                        <p:cTn id="171" dur="750" fill="hold"/>
                                        <p:tgtEl>
                                          <p:spTgt spid="242"/>
                                        </p:tgtEl>
                                        <p:attrNameLst>
                                          <p:attrName>ppt_w</p:attrName>
                                        </p:attrNameLst>
                                      </p:cBhvr>
                                      <p:tavLst>
                                        <p:tav tm="0">
                                          <p:val>
                                            <p:fltVal val="0"/>
                                          </p:val>
                                        </p:tav>
                                        <p:tav tm="100000">
                                          <p:val>
                                            <p:strVal val="#ppt_w"/>
                                          </p:val>
                                        </p:tav>
                                      </p:tavLst>
                                    </p:anim>
                                    <p:anim calcmode="lin" valueType="num">
                                      <p:cBhvr>
                                        <p:cTn id="172" dur="750" fill="hold"/>
                                        <p:tgtEl>
                                          <p:spTgt spid="242"/>
                                        </p:tgtEl>
                                        <p:attrNameLst>
                                          <p:attrName>ppt_h</p:attrName>
                                        </p:attrNameLst>
                                      </p:cBhvr>
                                      <p:tavLst>
                                        <p:tav tm="0">
                                          <p:val>
                                            <p:fltVal val="0"/>
                                          </p:val>
                                        </p:tav>
                                        <p:tav tm="100000">
                                          <p:val>
                                            <p:strVal val="#ppt_h"/>
                                          </p:val>
                                        </p:tav>
                                      </p:tavLst>
                                    </p:anim>
                                    <p:animEffect transition="in" filter="fade">
                                      <p:cBhvr>
                                        <p:cTn id="173" dur="750"/>
                                        <p:tgtEl>
                                          <p:spTgt spid="242"/>
                                        </p:tgtEl>
                                      </p:cBhvr>
                                    </p:animEffect>
                                  </p:childTnLst>
                                </p:cTn>
                              </p:par>
                              <p:par>
                                <p:cTn id="174" presetID="53" presetClass="entr" presetSubtype="16" fill="hold" grpId="0" nodeType="withEffect">
                                  <p:stCondLst>
                                    <p:cond delay="750"/>
                                  </p:stCondLst>
                                  <p:childTnLst>
                                    <p:set>
                                      <p:cBhvr>
                                        <p:cTn id="175" dur="1" fill="hold">
                                          <p:stCondLst>
                                            <p:cond delay="0"/>
                                          </p:stCondLst>
                                        </p:cTn>
                                        <p:tgtEl>
                                          <p:spTgt spid="265"/>
                                        </p:tgtEl>
                                        <p:attrNameLst>
                                          <p:attrName>style.visibility</p:attrName>
                                        </p:attrNameLst>
                                      </p:cBhvr>
                                      <p:to>
                                        <p:strVal val="visible"/>
                                      </p:to>
                                    </p:set>
                                    <p:anim calcmode="lin" valueType="num">
                                      <p:cBhvr>
                                        <p:cTn id="176" dur="750" fill="hold"/>
                                        <p:tgtEl>
                                          <p:spTgt spid="265"/>
                                        </p:tgtEl>
                                        <p:attrNameLst>
                                          <p:attrName>ppt_w</p:attrName>
                                        </p:attrNameLst>
                                      </p:cBhvr>
                                      <p:tavLst>
                                        <p:tav tm="0">
                                          <p:val>
                                            <p:fltVal val="0"/>
                                          </p:val>
                                        </p:tav>
                                        <p:tav tm="100000">
                                          <p:val>
                                            <p:strVal val="#ppt_w"/>
                                          </p:val>
                                        </p:tav>
                                      </p:tavLst>
                                    </p:anim>
                                    <p:anim calcmode="lin" valueType="num">
                                      <p:cBhvr>
                                        <p:cTn id="177" dur="750" fill="hold"/>
                                        <p:tgtEl>
                                          <p:spTgt spid="265"/>
                                        </p:tgtEl>
                                        <p:attrNameLst>
                                          <p:attrName>ppt_h</p:attrName>
                                        </p:attrNameLst>
                                      </p:cBhvr>
                                      <p:tavLst>
                                        <p:tav tm="0">
                                          <p:val>
                                            <p:fltVal val="0"/>
                                          </p:val>
                                        </p:tav>
                                        <p:tav tm="100000">
                                          <p:val>
                                            <p:strVal val="#ppt_h"/>
                                          </p:val>
                                        </p:tav>
                                      </p:tavLst>
                                    </p:anim>
                                    <p:animEffect transition="in" filter="fade">
                                      <p:cBhvr>
                                        <p:cTn id="178" dur="750"/>
                                        <p:tgtEl>
                                          <p:spTgt spid="265"/>
                                        </p:tgtEl>
                                      </p:cBhvr>
                                    </p:animEffect>
                                  </p:childTnLst>
                                </p:cTn>
                              </p:par>
                              <p:par>
                                <p:cTn id="179" presetID="53" presetClass="entr" presetSubtype="16" fill="hold" grpId="0" nodeType="withEffect">
                                  <p:stCondLst>
                                    <p:cond delay="750"/>
                                  </p:stCondLst>
                                  <p:childTnLst>
                                    <p:set>
                                      <p:cBhvr>
                                        <p:cTn id="180" dur="1" fill="hold">
                                          <p:stCondLst>
                                            <p:cond delay="0"/>
                                          </p:stCondLst>
                                        </p:cTn>
                                        <p:tgtEl>
                                          <p:spTgt spid="253"/>
                                        </p:tgtEl>
                                        <p:attrNameLst>
                                          <p:attrName>style.visibility</p:attrName>
                                        </p:attrNameLst>
                                      </p:cBhvr>
                                      <p:to>
                                        <p:strVal val="visible"/>
                                      </p:to>
                                    </p:set>
                                    <p:anim calcmode="lin" valueType="num">
                                      <p:cBhvr>
                                        <p:cTn id="181" dur="750" fill="hold"/>
                                        <p:tgtEl>
                                          <p:spTgt spid="253"/>
                                        </p:tgtEl>
                                        <p:attrNameLst>
                                          <p:attrName>ppt_w</p:attrName>
                                        </p:attrNameLst>
                                      </p:cBhvr>
                                      <p:tavLst>
                                        <p:tav tm="0">
                                          <p:val>
                                            <p:fltVal val="0"/>
                                          </p:val>
                                        </p:tav>
                                        <p:tav tm="100000">
                                          <p:val>
                                            <p:strVal val="#ppt_w"/>
                                          </p:val>
                                        </p:tav>
                                      </p:tavLst>
                                    </p:anim>
                                    <p:anim calcmode="lin" valueType="num">
                                      <p:cBhvr>
                                        <p:cTn id="182" dur="750" fill="hold"/>
                                        <p:tgtEl>
                                          <p:spTgt spid="253"/>
                                        </p:tgtEl>
                                        <p:attrNameLst>
                                          <p:attrName>ppt_h</p:attrName>
                                        </p:attrNameLst>
                                      </p:cBhvr>
                                      <p:tavLst>
                                        <p:tav tm="0">
                                          <p:val>
                                            <p:fltVal val="0"/>
                                          </p:val>
                                        </p:tav>
                                        <p:tav tm="100000">
                                          <p:val>
                                            <p:strVal val="#ppt_h"/>
                                          </p:val>
                                        </p:tav>
                                      </p:tavLst>
                                    </p:anim>
                                    <p:animEffect transition="in" filter="fade">
                                      <p:cBhvr>
                                        <p:cTn id="183" dur="750"/>
                                        <p:tgtEl>
                                          <p:spTgt spid="253"/>
                                        </p:tgtEl>
                                      </p:cBhvr>
                                    </p:animEffect>
                                  </p:childTnLst>
                                </p:cTn>
                              </p:par>
                              <p:par>
                                <p:cTn id="184" presetID="53" presetClass="entr" presetSubtype="16" fill="hold" grpId="0" nodeType="withEffect">
                                  <p:stCondLst>
                                    <p:cond delay="750"/>
                                  </p:stCondLst>
                                  <p:childTnLst>
                                    <p:set>
                                      <p:cBhvr>
                                        <p:cTn id="185" dur="1" fill="hold">
                                          <p:stCondLst>
                                            <p:cond delay="0"/>
                                          </p:stCondLst>
                                        </p:cTn>
                                        <p:tgtEl>
                                          <p:spTgt spid="257"/>
                                        </p:tgtEl>
                                        <p:attrNameLst>
                                          <p:attrName>style.visibility</p:attrName>
                                        </p:attrNameLst>
                                      </p:cBhvr>
                                      <p:to>
                                        <p:strVal val="visible"/>
                                      </p:to>
                                    </p:set>
                                    <p:anim calcmode="lin" valueType="num">
                                      <p:cBhvr>
                                        <p:cTn id="186" dur="750" fill="hold"/>
                                        <p:tgtEl>
                                          <p:spTgt spid="257"/>
                                        </p:tgtEl>
                                        <p:attrNameLst>
                                          <p:attrName>ppt_w</p:attrName>
                                        </p:attrNameLst>
                                      </p:cBhvr>
                                      <p:tavLst>
                                        <p:tav tm="0">
                                          <p:val>
                                            <p:fltVal val="0"/>
                                          </p:val>
                                        </p:tav>
                                        <p:tav tm="100000">
                                          <p:val>
                                            <p:strVal val="#ppt_w"/>
                                          </p:val>
                                        </p:tav>
                                      </p:tavLst>
                                    </p:anim>
                                    <p:anim calcmode="lin" valueType="num">
                                      <p:cBhvr>
                                        <p:cTn id="187" dur="750" fill="hold"/>
                                        <p:tgtEl>
                                          <p:spTgt spid="257"/>
                                        </p:tgtEl>
                                        <p:attrNameLst>
                                          <p:attrName>ppt_h</p:attrName>
                                        </p:attrNameLst>
                                      </p:cBhvr>
                                      <p:tavLst>
                                        <p:tav tm="0">
                                          <p:val>
                                            <p:fltVal val="0"/>
                                          </p:val>
                                        </p:tav>
                                        <p:tav tm="100000">
                                          <p:val>
                                            <p:strVal val="#ppt_h"/>
                                          </p:val>
                                        </p:tav>
                                      </p:tavLst>
                                    </p:anim>
                                    <p:animEffect transition="in" filter="fade">
                                      <p:cBhvr>
                                        <p:cTn id="188" dur="750"/>
                                        <p:tgtEl>
                                          <p:spTgt spid="257"/>
                                        </p:tgtEl>
                                      </p:cBhvr>
                                    </p:animEffect>
                                  </p:childTnLst>
                                </p:cTn>
                              </p:par>
                              <p:par>
                                <p:cTn id="189" presetID="53" presetClass="entr" presetSubtype="16" fill="hold" grpId="0" nodeType="withEffect">
                                  <p:stCondLst>
                                    <p:cond delay="750"/>
                                  </p:stCondLst>
                                  <p:childTnLst>
                                    <p:set>
                                      <p:cBhvr>
                                        <p:cTn id="190" dur="1" fill="hold">
                                          <p:stCondLst>
                                            <p:cond delay="0"/>
                                          </p:stCondLst>
                                        </p:cTn>
                                        <p:tgtEl>
                                          <p:spTgt spid="258"/>
                                        </p:tgtEl>
                                        <p:attrNameLst>
                                          <p:attrName>style.visibility</p:attrName>
                                        </p:attrNameLst>
                                      </p:cBhvr>
                                      <p:to>
                                        <p:strVal val="visible"/>
                                      </p:to>
                                    </p:set>
                                    <p:anim calcmode="lin" valueType="num">
                                      <p:cBhvr>
                                        <p:cTn id="191" dur="750" fill="hold"/>
                                        <p:tgtEl>
                                          <p:spTgt spid="258"/>
                                        </p:tgtEl>
                                        <p:attrNameLst>
                                          <p:attrName>ppt_w</p:attrName>
                                        </p:attrNameLst>
                                      </p:cBhvr>
                                      <p:tavLst>
                                        <p:tav tm="0">
                                          <p:val>
                                            <p:fltVal val="0"/>
                                          </p:val>
                                        </p:tav>
                                        <p:tav tm="100000">
                                          <p:val>
                                            <p:strVal val="#ppt_w"/>
                                          </p:val>
                                        </p:tav>
                                      </p:tavLst>
                                    </p:anim>
                                    <p:anim calcmode="lin" valueType="num">
                                      <p:cBhvr>
                                        <p:cTn id="192" dur="750" fill="hold"/>
                                        <p:tgtEl>
                                          <p:spTgt spid="258"/>
                                        </p:tgtEl>
                                        <p:attrNameLst>
                                          <p:attrName>ppt_h</p:attrName>
                                        </p:attrNameLst>
                                      </p:cBhvr>
                                      <p:tavLst>
                                        <p:tav tm="0">
                                          <p:val>
                                            <p:fltVal val="0"/>
                                          </p:val>
                                        </p:tav>
                                        <p:tav tm="100000">
                                          <p:val>
                                            <p:strVal val="#ppt_h"/>
                                          </p:val>
                                        </p:tav>
                                      </p:tavLst>
                                    </p:anim>
                                    <p:animEffect transition="in" filter="fade">
                                      <p:cBhvr>
                                        <p:cTn id="193" dur="750"/>
                                        <p:tgtEl>
                                          <p:spTgt spid="258"/>
                                        </p:tgtEl>
                                      </p:cBhvr>
                                    </p:animEffect>
                                  </p:childTnLst>
                                </p:cTn>
                              </p:par>
                              <p:par>
                                <p:cTn id="194" presetID="53" presetClass="entr" presetSubtype="16" fill="hold" grpId="0" nodeType="withEffect">
                                  <p:stCondLst>
                                    <p:cond delay="750"/>
                                  </p:stCondLst>
                                  <p:childTnLst>
                                    <p:set>
                                      <p:cBhvr>
                                        <p:cTn id="195" dur="1" fill="hold">
                                          <p:stCondLst>
                                            <p:cond delay="0"/>
                                          </p:stCondLst>
                                        </p:cTn>
                                        <p:tgtEl>
                                          <p:spTgt spid="229"/>
                                        </p:tgtEl>
                                        <p:attrNameLst>
                                          <p:attrName>style.visibility</p:attrName>
                                        </p:attrNameLst>
                                      </p:cBhvr>
                                      <p:to>
                                        <p:strVal val="visible"/>
                                      </p:to>
                                    </p:set>
                                    <p:anim calcmode="lin" valueType="num">
                                      <p:cBhvr>
                                        <p:cTn id="196" dur="750" fill="hold"/>
                                        <p:tgtEl>
                                          <p:spTgt spid="229"/>
                                        </p:tgtEl>
                                        <p:attrNameLst>
                                          <p:attrName>ppt_w</p:attrName>
                                        </p:attrNameLst>
                                      </p:cBhvr>
                                      <p:tavLst>
                                        <p:tav tm="0">
                                          <p:val>
                                            <p:fltVal val="0"/>
                                          </p:val>
                                        </p:tav>
                                        <p:tav tm="100000">
                                          <p:val>
                                            <p:strVal val="#ppt_w"/>
                                          </p:val>
                                        </p:tav>
                                      </p:tavLst>
                                    </p:anim>
                                    <p:anim calcmode="lin" valueType="num">
                                      <p:cBhvr>
                                        <p:cTn id="197" dur="750" fill="hold"/>
                                        <p:tgtEl>
                                          <p:spTgt spid="229"/>
                                        </p:tgtEl>
                                        <p:attrNameLst>
                                          <p:attrName>ppt_h</p:attrName>
                                        </p:attrNameLst>
                                      </p:cBhvr>
                                      <p:tavLst>
                                        <p:tav tm="0">
                                          <p:val>
                                            <p:fltVal val="0"/>
                                          </p:val>
                                        </p:tav>
                                        <p:tav tm="100000">
                                          <p:val>
                                            <p:strVal val="#ppt_h"/>
                                          </p:val>
                                        </p:tav>
                                      </p:tavLst>
                                    </p:anim>
                                    <p:animEffect transition="in" filter="fade">
                                      <p:cBhvr>
                                        <p:cTn id="198" dur="750"/>
                                        <p:tgtEl>
                                          <p:spTgt spid="229"/>
                                        </p:tgtEl>
                                      </p:cBhvr>
                                    </p:animEffect>
                                  </p:childTnLst>
                                </p:cTn>
                              </p:par>
                              <p:par>
                                <p:cTn id="199" presetID="53" presetClass="entr" presetSubtype="16" fill="hold" grpId="0" nodeType="withEffect">
                                  <p:stCondLst>
                                    <p:cond delay="750"/>
                                  </p:stCondLst>
                                  <p:childTnLst>
                                    <p:set>
                                      <p:cBhvr>
                                        <p:cTn id="200" dur="1" fill="hold">
                                          <p:stCondLst>
                                            <p:cond delay="0"/>
                                          </p:stCondLst>
                                        </p:cTn>
                                        <p:tgtEl>
                                          <p:spTgt spid="269"/>
                                        </p:tgtEl>
                                        <p:attrNameLst>
                                          <p:attrName>style.visibility</p:attrName>
                                        </p:attrNameLst>
                                      </p:cBhvr>
                                      <p:to>
                                        <p:strVal val="visible"/>
                                      </p:to>
                                    </p:set>
                                    <p:anim calcmode="lin" valueType="num">
                                      <p:cBhvr>
                                        <p:cTn id="201" dur="750" fill="hold"/>
                                        <p:tgtEl>
                                          <p:spTgt spid="269"/>
                                        </p:tgtEl>
                                        <p:attrNameLst>
                                          <p:attrName>ppt_w</p:attrName>
                                        </p:attrNameLst>
                                      </p:cBhvr>
                                      <p:tavLst>
                                        <p:tav tm="0">
                                          <p:val>
                                            <p:fltVal val="0"/>
                                          </p:val>
                                        </p:tav>
                                        <p:tav tm="100000">
                                          <p:val>
                                            <p:strVal val="#ppt_w"/>
                                          </p:val>
                                        </p:tav>
                                      </p:tavLst>
                                    </p:anim>
                                    <p:anim calcmode="lin" valueType="num">
                                      <p:cBhvr>
                                        <p:cTn id="202" dur="750" fill="hold"/>
                                        <p:tgtEl>
                                          <p:spTgt spid="269"/>
                                        </p:tgtEl>
                                        <p:attrNameLst>
                                          <p:attrName>ppt_h</p:attrName>
                                        </p:attrNameLst>
                                      </p:cBhvr>
                                      <p:tavLst>
                                        <p:tav tm="0">
                                          <p:val>
                                            <p:fltVal val="0"/>
                                          </p:val>
                                        </p:tav>
                                        <p:tav tm="100000">
                                          <p:val>
                                            <p:strVal val="#ppt_h"/>
                                          </p:val>
                                        </p:tav>
                                      </p:tavLst>
                                    </p:anim>
                                    <p:animEffect transition="in" filter="fade">
                                      <p:cBhvr>
                                        <p:cTn id="203" dur="750"/>
                                        <p:tgtEl>
                                          <p:spTgt spid="269"/>
                                        </p:tgtEl>
                                      </p:cBhvr>
                                    </p:animEffect>
                                  </p:childTnLst>
                                </p:cTn>
                              </p:par>
                              <p:par>
                                <p:cTn id="204" presetID="53" presetClass="entr" presetSubtype="16" fill="hold" grpId="0" nodeType="withEffect">
                                  <p:stCondLst>
                                    <p:cond delay="750"/>
                                  </p:stCondLst>
                                  <p:childTnLst>
                                    <p:set>
                                      <p:cBhvr>
                                        <p:cTn id="205" dur="1" fill="hold">
                                          <p:stCondLst>
                                            <p:cond delay="0"/>
                                          </p:stCondLst>
                                        </p:cTn>
                                        <p:tgtEl>
                                          <p:spTgt spid="252"/>
                                        </p:tgtEl>
                                        <p:attrNameLst>
                                          <p:attrName>style.visibility</p:attrName>
                                        </p:attrNameLst>
                                      </p:cBhvr>
                                      <p:to>
                                        <p:strVal val="visible"/>
                                      </p:to>
                                    </p:set>
                                    <p:anim calcmode="lin" valueType="num">
                                      <p:cBhvr>
                                        <p:cTn id="206" dur="750" fill="hold"/>
                                        <p:tgtEl>
                                          <p:spTgt spid="252"/>
                                        </p:tgtEl>
                                        <p:attrNameLst>
                                          <p:attrName>ppt_w</p:attrName>
                                        </p:attrNameLst>
                                      </p:cBhvr>
                                      <p:tavLst>
                                        <p:tav tm="0">
                                          <p:val>
                                            <p:fltVal val="0"/>
                                          </p:val>
                                        </p:tav>
                                        <p:tav tm="100000">
                                          <p:val>
                                            <p:strVal val="#ppt_w"/>
                                          </p:val>
                                        </p:tav>
                                      </p:tavLst>
                                    </p:anim>
                                    <p:anim calcmode="lin" valueType="num">
                                      <p:cBhvr>
                                        <p:cTn id="207" dur="750" fill="hold"/>
                                        <p:tgtEl>
                                          <p:spTgt spid="252"/>
                                        </p:tgtEl>
                                        <p:attrNameLst>
                                          <p:attrName>ppt_h</p:attrName>
                                        </p:attrNameLst>
                                      </p:cBhvr>
                                      <p:tavLst>
                                        <p:tav tm="0">
                                          <p:val>
                                            <p:fltVal val="0"/>
                                          </p:val>
                                        </p:tav>
                                        <p:tav tm="100000">
                                          <p:val>
                                            <p:strVal val="#ppt_h"/>
                                          </p:val>
                                        </p:tav>
                                      </p:tavLst>
                                    </p:anim>
                                    <p:animEffect transition="in" filter="fade">
                                      <p:cBhvr>
                                        <p:cTn id="208" dur="750"/>
                                        <p:tgtEl>
                                          <p:spTgt spid="252"/>
                                        </p:tgtEl>
                                      </p:cBhvr>
                                    </p:animEffect>
                                  </p:childTnLst>
                                </p:cTn>
                              </p:par>
                              <p:par>
                                <p:cTn id="209" presetID="53" presetClass="entr" presetSubtype="16" fill="hold" grpId="0" nodeType="withEffect">
                                  <p:stCondLst>
                                    <p:cond delay="750"/>
                                  </p:stCondLst>
                                  <p:childTnLst>
                                    <p:set>
                                      <p:cBhvr>
                                        <p:cTn id="210" dur="1" fill="hold">
                                          <p:stCondLst>
                                            <p:cond delay="0"/>
                                          </p:stCondLst>
                                        </p:cTn>
                                        <p:tgtEl>
                                          <p:spTgt spid="268"/>
                                        </p:tgtEl>
                                        <p:attrNameLst>
                                          <p:attrName>style.visibility</p:attrName>
                                        </p:attrNameLst>
                                      </p:cBhvr>
                                      <p:to>
                                        <p:strVal val="visible"/>
                                      </p:to>
                                    </p:set>
                                    <p:anim calcmode="lin" valueType="num">
                                      <p:cBhvr>
                                        <p:cTn id="211" dur="750" fill="hold"/>
                                        <p:tgtEl>
                                          <p:spTgt spid="268"/>
                                        </p:tgtEl>
                                        <p:attrNameLst>
                                          <p:attrName>ppt_w</p:attrName>
                                        </p:attrNameLst>
                                      </p:cBhvr>
                                      <p:tavLst>
                                        <p:tav tm="0">
                                          <p:val>
                                            <p:fltVal val="0"/>
                                          </p:val>
                                        </p:tav>
                                        <p:tav tm="100000">
                                          <p:val>
                                            <p:strVal val="#ppt_w"/>
                                          </p:val>
                                        </p:tav>
                                      </p:tavLst>
                                    </p:anim>
                                    <p:anim calcmode="lin" valueType="num">
                                      <p:cBhvr>
                                        <p:cTn id="212" dur="750" fill="hold"/>
                                        <p:tgtEl>
                                          <p:spTgt spid="268"/>
                                        </p:tgtEl>
                                        <p:attrNameLst>
                                          <p:attrName>ppt_h</p:attrName>
                                        </p:attrNameLst>
                                      </p:cBhvr>
                                      <p:tavLst>
                                        <p:tav tm="0">
                                          <p:val>
                                            <p:fltVal val="0"/>
                                          </p:val>
                                        </p:tav>
                                        <p:tav tm="100000">
                                          <p:val>
                                            <p:strVal val="#ppt_h"/>
                                          </p:val>
                                        </p:tav>
                                      </p:tavLst>
                                    </p:anim>
                                    <p:animEffect transition="in" filter="fade">
                                      <p:cBhvr>
                                        <p:cTn id="213" dur="750"/>
                                        <p:tgtEl>
                                          <p:spTgt spid="268"/>
                                        </p:tgtEl>
                                      </p:cBhvr>
                                    </p:animEffect>
                                  </p:childTnLst>
                                </p:cTn>
                              </p:par>
                              <p:par>
                                <p:cTn id="214" presetID="53" presetClass="entr" presetSubtype="16" fill="hold" grpId="0" nodeType="withEffect">
                                  <p:stCondLst>
                                    <p:cond delay="750"/>
                                  </p:stCondLst>
                                  <p:childTnLst>
                                    <p:set>
                                      <p:cBhvr>
                                        <p:cTn id="215" dur="1" fill="hold">
                                          <p:stCondLst>
                                            <p:cond delay="0"/>
                                          </p:stCondLst>
                                        </p:cTn>
                                        <p:tgtEl>
                                          <p:spTgt spid="241"/>
                                        </p:tgtEl>
                                        <p:attrNameLst>
                                          <p:attrName>style.visibility</p:attrName>
                                        </p:attrNameLst>
                                      </p:cBhvr>
                                      <p:to>
                                        <p:strVal val="visible"/>
                                      </p:to>
                                    </p:set>
                                    <p:anim calcmode="lin" valueType="num">
                                      <p:cBhvr>
                                        <p:cTn id="216" dur="750" fill="hold"/>
                                        <p:tgtEl>
                                          <p:spTgt spid="241"/>
                                        </p:tgtEl>
                                        <p:attrNameLst>
                                          <p:attrName>ppt_w</p:attrName>
                                        </p:attrNameLst>
                                      </p:cBhvr>
                                      <p:tavLst>
                                        <p:tav tm="0">
                                          <p:val>
                                            <p:fltVal val="0"/>
                                          </p:val>
                                        </p:tav>
                                        <p:tav tm="100000">
                                          <p:val>
                                            <p:strVal val="#ppt_w"/>
                                          </p:val>
                                        </p:tav>
                                      </p:tavLst>
                                    </p:anim>
                                    <p:anim calcmode="lin" valueType="num">
                                      <p:cBhvr>
                                        <p:cTn id="217" dur="750" fill="hold"/>
                                        <p:tgtEl>
                                          <p:spTgt spid="241"/>
                                        </p:tgtEl>
                                        <p:attrNameLst>
                                          <p:attrName>ppt_h</p:attrName>
                                        </p:attrNameLst>
                                      </p:cBhvr>
                                      <p:tavLst>
                                        <p:tav tm="0">
                                          <p:val>
                                            <p:fltVal val="0"/>
                                          </p:val>
                                        </p:tav>
                                        <p:tav tm="100000">
                                          <p:val>
                                            <p:strVal val="#ppt_h"/>
                                          </p:val>
                                        </p:tav>
                                      </p:tavLst>
                                    </p:anim>
                                    <p:animEffect transition="in" filter="fade">
                                      <p:cBhvr>
                                        <p:cTn id="218" dur="750"/>
                                        <p:tgtEl>
                                          <p:spTgt spid="241"/>
                                        </p:tgtEl>
                                      </p:cBhvr>
                                    </p:animEffect>
                                  </p:childTnLst>
                                </p:cTn>
                              </p:par>
                              <p:par>
                                <p:cTn id="219" presetID="53" presetClass="entr" presetSubtype="16" fill="hold" grpId="0" nodeType="withEffect">
                                  <p:stCondLst>
                                    <p:cond delay="750"/>
                                  </p:stCondLst>
                                  <p:childTnLst>
                                    <p:set>
                                      <p:cBhvr>
                                        <p:cTn id="220" dur="1" fill="hold">
                                          <p:stCondLst>
                                            <p:cond delay="0"/>
                                          </p:stCondLst>
                                        </p:cTn>
                                        <p:tgtEl>
                                          <p:spTgt spid="235"/>
                                        </p:tgtEl>
                                        <p:attrNameLst>
                                          <p:attrName>style.visibility</p:attrName>
                                        </p:attrNameLst>
                                      </p:cBhvr>
                                      <p:to>
                                        <p:strVal val="visible"/>
                                      </p:to>
                                    </p:set>
                                    <p:anim calcmode="lin" valueType="num">
                                      <p:cBhvr>
                                        <p:cTn id="221" dur="750" fill="hold"/>
                                        <p:tgtEl>
                                          <p:spTgt spid="235"/>
                                        </p:tgtEl>
                                        <p:attrNameLst>
                                          <p:attrName>ppt_w</p:attrName>
                                        </p:attrNameLst>
                                      </p:cBhvr>
                                      <p:tavLst>
                                        <p:tav tm="0">
                                          <p:val>
                                            <p:fltVal val="0"/>
                                          </p:val>
                                        </p:tav>
                                        <p:tav tm="100000">
                                          <p:val>
                                            <p:strVal val="#ppt_w"/>
                                          </p:val>
                                        </p:tav>
                                      </p:tavLst>
                                    </p:anim>
                                    <p:anim calcmode="lin" valueType="num">
                                      <p:cBhvr>
                                        <p:cTn id="222" dur="750" fill="hold"/>
                                        <p:tgtEl>
                                          <p:spTgt spid="235"/>
                                        </p:tgtEl>
                                        <p:attrNameLst>
                                          <p:attrName>ppt_h</p:attrName>
                                        </p:attrNameLst>
                                      </p:cBhvr>
                                      <p:tavLst>
                                        <p:tav tm="0">
                                          <p:val>
                                            <p:fltVal val="0"/>
                                          </p:val>
                                        </p:tav>
                                        <p:tav tm="100000">
                                          <p:val>
                                            <p:strVal val="#ppt_h"/>
                                          </p:val>
                                        </p:tav>
                                      </p:tavLst>
                                    </p:anim>
                                    <p:animEffect transition="in" filter="fade">
                                      <p:cBhvr>
                                        <p:cTn id="223" dur="750"/>
                                        <p:tgtEl>
                                          <p:spTgt spid="235"/>
                                        </p:tgtEl>
                                      </p:cBhvr>
                                    </p:animEffect>
                                  </p:childTnLst>
                                </p:cTn>
                              </p:par>
                              <p:par>
                                <p:cTn id="224" presetID="53" presetClass="entr" presetSubtype="16" fill="hold" grpId="0" nodeType="withEffect">
                                  <p:stCondLst>
                                    <p:cond delay="750"/>
                                  </p:stCondLst>
                                  <p:childTnLst>
                                    <p:set>
                                      <p:cBhvr>
                                        <p:cTn id="225" dur="1" fill="hold">
                                          <p:stCondLst>
                                            <p:cond delay="0"/>
                                          </p:stCondLst>
                                        </p:cTn>
                                        <p:tgtEl>
                                          <p:spTgt spid="255"/>
                                        </p:tgtEl>
                                        <p:attrNameLst>
                                          <p:attrName>style.visibility</p:attrName>
                                        </p:attrNameLst>
                                      </p:cBhvr>
                                      <p:to>
                                        <p:strVal val="visible"/>
                                      </p:to>
                                    </p:set>
                                    <p:anim calcmode="lin" valueType="num">
                                      <p:cBhvr>
                                        <p:cTn id="226" dur="750" fill="hold"/>
                                        <p:tgtEl>
                                          <p:spTgt spid="255"/>
                                        </p:tgtEl>
                                        <p:attrNameLst>
                                          <p:attrName>ppt_w</p:attrName>
                                        </p:attrNameLst>
                                      </p:cBhvr>
                                      <p:tavLst>
                                        <p:tav tm="0">
                                          <p:val>
                                            <p:fltVal val="0"/>
                                          </p:val>
                                        </p:tav>
                                        <p:tav tm="100000">
                                          <p:val>
                                            <p:strVal val="#ppt_w"/>
                                          </p:val>
                                        </p:tav>
                                      </p:tavLst>
                                    </p:anim>
                                    <p:anim calcmode="lin" valueType="num">
                                      <p:cBhvr>
                                        <p:cTn id="227" dur="750" fill="hold"/>
                                        <p:tgtEl>
                                          <p:spTgt spid="255"/>
                                        </p:tgtEl>
                                        <p:attrNameLst>
                                          <p:attrName>ppt_h</p:attrName>
                                        </p:attrNameLst>
                                      </p:cBhvr>
                                      <p:tavLst>
                                        <p:tav tm="0">
                                          <p:val>
                                            <p:fltVal val="0"/>
                                          </p:val>
                                        </p:tav>
                                        <p:tav tm="100000">
                                          <p:val>
                                            <p:strVal val="#ppt_h"/>
                                          </p:val>
                                        </p:tav>
                                      </p:tavLst>
                                    </p:anim>
                                    <p:animEffect transition="in" filter="fade">
                                      <p:cBhvr>
                                        <p:cTn id="228" dur="750"/>
                                        <p:tgtEl>
                                          <p:spTgt spid="255"/>
                                        </p:tgtEl>
                                      </p:cBhvr>
                                    </p:animEffect>
                                  </p:childTnLst>
                                </p:cTn>
                              </p:par>
                              <p:par>
                                <p:cTn id="229" presetID="53" presetClass="entr" presetSubtype="16" fill="hold" grpId="0" nodeType="withEffect">
                                  <p:stCondLst>
                                    <p:cond delay="750"/>
                                  </p:stCondLst>
                                  <p:childTnLst>
                                    <p:set>
                                      <p:cBhvr>
                                        <p:cTn id="230" dur="1" fill="hold">
                                          <p:stCondLst>
                                            <p:cond delay="0"/>
                                          </p:stCondLst>
                                        </p:cTn>
                                        <p:tgtEl>
                                          <p:spTgt spid="256"/>
                                        </p:tgtEl>
                                        <p:attrNameLst>
                                          <p:attrName>style.visibility</p:attrName>
                                        </p:attrNameLst>
                                      </p:cBhvr>
                                      <p:to>
                                        <p:strVal val="visible"/>
                                      </p:to>
                                    </p:set>
                                    <p:anim calcmode="lin" valueType="num">
                                      <p:cBhvr>
                                        <p:cTn id="231" dur="750" fill="hold"/>
                                        <p:tgtEl>
                                          <p:spTgt spid="256"/>
                                        </p:tgtEl>
                                        <p:attrNameLst>
                                          <p:attrName>ppt_w</p:attrName>
                                        </p:attrNameLst>
                                      </p:cBhvr>
                                      <p:tavLst>
                                        <p:tav tm="0">
                                          <p:val>
                                            <p:fltVal val="0"/>
                                          </p:val>
                                        </p:tav>
                                        <p:tav tm="100000">
                                          <p:val>
                                            <p:strVal val="#ppt_w"/>
                                          </p:val>
                                        </p:tav>
                                      </p:tavLst>
                                    </p:anim>
                                    <p:anim calcmode="lin" valueType="num">
                                      <p:cBhvr>
                                        <p:cTn id="232" dur="750" fill="hold"/>
                                        <p:tgtEl>
                                          <p:spTgt spid="256"/>
                                        </p:tgtEl>
                                        <p:attrNameLst>
                                          <p:attrName>ppt_h</p:attrName>
                                        </p:attrNameLst>
                                      </p:cBhvr>
                                      <p:tavLst>
                                        <p:tav tm="0">
                                          <p:val>
                                            <p:fltVal val="0"/>
                                          </p:val>
                                        </p:tav>
                                        <p:tav tm="100000">
                                          <p:val>
                                            <p:strVal val="#ppt_h"/>
                                          </p:val>
                                        </p:tav>
                                      </p:tavLst>
                                    </p:anim>
                                    <p:animEffect transition="in" filter="fade">
                                      <p:cBhvr>
                                        <p:cTn id="233" dur="750"/>
                                        <p:tgtEl>
                                          <p:spTgt spid="256"/>
                                        </p:tgtEl>
                                      </p:cBhvr>
                                    </p:animEffect>
                                  </p:childTnLst>
                                </p:cTn>
                              </p:par>
                              <p:par>
                                <p:cTn id="234" presetID="53" presetClass="entr" presetSubtype="16" fill="hold" grpId="0" nodeType="withEffect">
                                  <p:stCondLst>
                                    <p:cond delay="750"/>
                                  </p:stCondLst>
                                  <p:childTnLst>
                                    <p:set>
                                      <p:cBhvr>
                                        <p:cTn id="235" dur="1" fill="hold">
                                          <p:stCondLst>
                                            <p:cond delay="0"/>
                                          </p:stCondLst>
                                        </p:cTn>
                                        <p:tgtEl>
                                          <p:spTgt spid="251"/>
                                        </p:tgtEl>
                                        <p:attrNameLst>
                                          <p:attrName>style.visibility</p:attrName>
                                        </p:attrNameLst>
                                      </p:cBhvr>
                                      <p:to>
                                        <p:strVal val="visible"/>
                                      </p:to>
                                    </p:set>
                                    <p:anim calcmode="lin" valueType="num">
                                      <p:cBhvr>
                                        <p:cTn id="236" dur="750" fill="hold"/>
                                        <p:tgtEl>
                                          <p:spTgt spid="251"/>
                                        </p:tgtEl>
                                        <p:attrNameLst>
                                          <p:attrName>ppt_w</p:attrName>
                                        </p:attrNameLst>
                                      </p:cBhvr>
                                      <p:tavLst>
                                        <p:tav tm="0">
                                          <p:val>
                                            <p:fltVal val="0"/>
                                          </p:val>
                                        </p:tav>
                                        <p:tav tm="100000">
                                          <p:val>
                                            <p:strVal val="#ppt_w"/>
                                          </p:val>
                                        </p:tav>
                                      </p:tavLst>
                                    </p:anim>
                                    <p:anim calcmode="lin" valueType="num">
                                      <p:cBhvr>
                                        <p:cTn id="237" dur="750" fill="hold"/>
                                        <p:tgtEl>
                                          <p:spTgt spid="251"/>
                                        </p:tgtEl>
                                        <p:attrNameLst>
                                          <p:attrName>ppt_h</p:attrName>
                                        </p:attrNameLst>
                                      </p:cBhvr>
                                      <p:tavLst>
                                        <p:tav tm="0">
                                          <p:val>
                                            <p:fltVal val="0"/>
                                          </p:val>
                                        </p:tav>
                                        <p:tav tm="100000">
                                          <p:val>
                                            <p:strVal val="#ppt_h"/>
                                          </p:val>
                                        </p:tav>
                                      </p:tavLst>
                                    </p:anim>
                                    <p:animEffect transition="in" filter="fade">
                                      <p:cBhvr>
                                        <p:cTn id="238" dur="750"/>
                                        <p:tgtEl>
                                          <p:spTgt spid="251"/>
                                        </p:tgtEl>
                                      </p:cBhvr>
                                    </p:animEffect>
                                  </p:childTnLst>
                                </p:cTn>
                              </p:par>
                              <p:par>
                                <p:cTn id="239" presetID="53" presetClass="entr" presetSubtype="16" fill="hold" grpId="0" nodeType="withEffect">
                                  <p:stCondLst>
                                    <p:cond delay="750"/>
                                  </p:stCondLst>
                                  <p:childTnLst>
                                    <p:set>
                                      <p:cBhvr>
                                        <p:cTn id="240" dur="1" fill="hold">
                                          <p:stCondLst>
                                            <p:cond delay="0"/>
                                          </p:stCondLst>
                                        </p:cTn>
                                        <p:tgtEl>
                                          <p:spTgt spid="243"/>
                                        </p:tgtEl>
                                        <p:attrNameLst>
                                          <p:attrName>style.visibility</p:attrName>
                                        </p:attrNameLst>
                                      </p:cBhvr>
                                      <p:to>
                                        <p:strVal val="visible"/>
                                      </p:to>
                                    </p:set>
                                    <p:anim calcmode="lin" valueType="num">
                                      <p:cBhvr>
                                        <p:cTn id="241" dur="750" fill="hold"/>
                                        <p:tgtEl>
                                          <p:spTgt spid="243"/>
                                        </p:tgtEl>
                                        <p:attrNameLst>
                                          <p:attrName>ppt_w</p:attrName>
                                        </p:attrNameLst>
                                      </p:cBhvr>
                                      <p:tavLst>
                                        <p:tav tm="0">
                                          <p:val>
                                            <p:fltVal val="0"/>
                                          </p:val>
                                        </p:tav>
                                        <p:tav tm="100000">
                                          <p:val>
                                            <p:strVal val="#ppt_w"/>
                                          </p:val>
                                        </p:tav>
                                      </p:tavLst>
                                    </p:anim>
                                    <p:anim calcmode="lin" valueType="num">
                                      <p:cBhvr>
                                        <p:cTn id="242" dur="750" fill="hold"/>
                                        <p:tgtEl>
                                          <p:spTgt spid="243"/>
                                        </p:tgtEl>
                                        <p:attrNameLst>
                                          <p:attrName>ppt_h</p:attrName>
                                        </p:attrNameLst>
                                      </p:cBhvr>
                                      <p:tavLst>
                                        <p:tav tm="0">
                                          <p:val>
                                            <p:fltVal val="0"/>
                                          </p:val>
                                        </p:tav>
                                        <p:tav tm="100000">
                                          <p:val>
                                            <p:strVal val="#ppt_h"/>
                                          </p:val>
                                        </p:tav>
                                      </p:tavLst>
                                    </p:anim>
                                    <p:animEffect transition="in" filter="fade">
                                      <p:cBhvr>
                                        <p:cTn id="243" dur="750"/>
                                        <p:tgtEl>
                                          <p:spTgt spid="243"/>
                                        </p:tgtEl>
                                      </p:cBhvr>
                                    </p:animEffect>
                                  </p:childTnLst>
                                </p:cTn>
                              </p:par>
                              <p:par>
                                <p:cTn id="244" presetID="53" presetClass="entr" presetSubtype="16" fill="hold" grpId="0" nodeType="withEffect">
                                  <p:stCondLst>
                                    <p:cond delay="750"/>
                                  </p:stCondLst>
                                  <p:childTnLst>
                                    <p:set>
                                      <p:cBhvr>
                                        <p:cTn id="245" dur="1" fill="hold">
                                          <p:stCondLst>
                                            <p:cond delay="0"/>
                                          </p:stCondLst>
                                        </p:cTn>
                                        <p:tgtEl>
                                          <p:spTgt spid="244"/>
                                        </p:tgtEl>
                                        <p:attrNameLst>
                                          <p:attrName>style.visibility</p:attrName>
                                        </p:attrNameLst>
                                      </p:cBhvr>
                                      <p:to>
                                        <p:strVal val="visible"/>
                                      </p:to>
                                    </p:set>
                                    <p:anim calcmode="lin" valueType="num">
                                      <p:cBhvr>
                                        <p:cTn id="246" dur="750" fill="hold"/>
                                        <p:tgtEl>
                                          <p:spTgt spid="244"/>
                                        </p:tgtEl>
                                        <p:attrNameLst>
                                          <p:attrName>ppt_w</p:attrName>
                                        </p:attrNameLst>
                                      </p:cBhvr>
                                      <p:tavLst>
                                        <p:tav tm="0">
                                          <p:val>
                                            <p:fltVal val="0"/>
                                          </p:val>
                                        </p:tav>
                                        <p:tav tm="100000">
                                          <p:val>
                                            <p:strVal val="#ppt_w"/>
                                          </p:val>
                                        </p:tav>
                                      </p:tavLst>
                                    </p:anim>
                                    <p:anim calcmode="lin" valueType="num">
                                      <p:cBhvr>
                                        <p:cTn id="247" dur="750" fill="hold"/>
                                        <p:tgtEl>
                                          <p:spTgt spid="244"/>
                                        </p:tgtEl>
                                        <p:attrNameLst>
                                          <p:attrName>ppt_h</p:attrName>
                                        </p:attrNameLst>
                                      </p:cBhvr>
                                      <p:tavLst>
                                        <p:tav tm="0">
                                          <p:val>
                                            <p:fltVal val="0"/>
                                          </p:val>
                                        </p:tav>
                                        <p:tav tm="100000">
                                          <p:val>
                                            <p:strVal val="#ppt_h"/>
                                          </p:val>
                                        </p:tav>
                                      </p:tavLst>
                                    </p:anim>
                                    <p:animEffect transition="in" filter="fade">
                                      <p:cBhvr>
                                        <p:cTn id="248" dur="750"/>
                                        <p:tgtEl>
                                          <p:spTgt spid="244"/>
                                        </p:tgtEl>
                                      </p:cBhvr>
                                    </p:animEffect>
                                  </p:childTnLst>
                                </p:cTn>
                              </p:par>
                              <p:par>
                                <p:cTn id="249" presetID="53" presetClass="entr" presetSubtype="16" fill="hold" grpId="0" nodeType="withEffect">
                                  <p:stCondLst>
                                    <p:cond delay="750"/>
                                  </p:stCondLst>
                                  <p:childTnLst>
                                    <p:set>
                                      <p:cBhvr>
                                        <p:cTn id="250" dur="1" fill="hold">
                                          <p:stCondLst>
                                            <p:cond delay="0"/>
                                          </p:stCondLst>
                                        </p:cTn>
                                        <p:tgtEl>
                                          <p:spTgt spid="266"/>
                                        </p:tgtEl>
                                        <p:attrNameLst>
                                          <p:attrName>style.visibility</p:attrName>
                                        </p:attrNameLst>
                                      </p:cBhvr>
                                      <p:to>
                                        <p:strVal val="visible"/>
                                      </p:to>
                                    </p:set>
                                    <p:anim calcmode="lin" valueType="num">
                                      <p:cBhvr>
                                        <p:cTn id="251" dur="750" fill="hold"/>
                                        <p:tgtEl>
                                          <p:spTgt spid="266"/>
                                        </p:tgtEl>
                                        <p:attrNameLst>
                                          <p:attrName>ppt_w</p:attrName>
                                        </p:attrNameLst>
                                      </p:cBhvr>
                                      <p:tavLst>
                                        <p:tav tm="0">
                                          <p:val>
                                            <p:fltVal val="0"/>
                                          </p:val>
                                        </p:tav>
                                        <p:tav tm="100000">
                                          <p:val>
                                            <p:strVal val="#ppt_w"/>
                                          </p:val>
                                        </p:tav>
                                      </p:tavLst>
                                    </p:anim>
                                    <p:anim calcmode="lin" valueType="num">
                                      <p:cBhvr>
                                        <p:cTn id="252" dur="750" fill="hold"/>
                                        <p:tgtEl>
                                          <p:spTgt spid="266"/>
                                        </p:tgtEl>
                                        <p:attrNameLst>
                                          <p:attrName>ppt_h</p:attrName>
                                        </p:attrNameLst>
                                      </p:cBhvr>
                                      <p:tavLst>
                                        <p:tav tm="0">
                                          <p:val>
                                            <p:fltVal val="0"/>
                                          </p:val>
                                        </p:tav>
                                        <p:tav tm="100000">
                                          <p:val>
                                            <p:strVal val="#ppt_h"/>
                                          </p:val>
                                        </p:tav>
                                      </p:tavLst>
                                    </p:anim>
                                    <p:animEffect transition="in" filter="fade">
                                      <p:cBhvr>
                                        <p:cTn id="253" dur="750"/>
                                        <p:tgtEl>
                                          <p:spTgt spid="266"/>
                                        </p:tgtEl>
                                      </p:cBhvr>
                                    </p:animEffect>
                                  </p:childTnLst>
                                </p:cTn>
                              </p:par>
                              <p:par>
                                <p:cTn id="254" presetID="53" presetClass="entr" presetSubtype="16" fill="hold" grpId="0" nodeType="withEffect">
                                  <p:stCondLst>
                                    <p:cond delay="750"/>
                                  </p:stCondLst>
                                  <p:childTnLst>
                                    <p:set>
                                      <p:cBhvr>
                                        <p:cTn id="255" dur="1" fill="hold">
                                          <p:stCondLst>
                                            <p:cond delay="0"/>
                                          </p:stCondLst>
                                        </p:cTn>
                                        <p:tgtEl>
                                          <p:spTgt spid="267"/>
                                        </p:tgtEl>
                                        <p:attrNameLst>
                                          <p:attrName>style.visibility</p:attrName>
                                        </p:attrNameLst>
                                      </p:cBhvr>
                                      <p:to>
                                        <p:strVal val="visible"/>
                                      </p:to>
                                    </p:set>
                                    <p:anim calcmode="lin" valueType="num">
                                      <p:cBhvr>
                                        <p:cTn id="256" dur="750" fill="hold"/>
                                        <p:tgtEl>
                                          <p:spTgt spid="267"/>
                                        </p:tgtEl>
                                        <p:attrNameLst>
                                          <p:attrName>ppt_w</p:attrName>
                                        </p:attrNameLst>
                                      </p:cBhvr>
                                      <p:tavLst>
                                        <p:tav tm="0">
                                          <p:val>
                                            <p:fltVal val="0"/>
                                          </p:val>
                                        </p:tav>
                                        <p:tav tm="100000">
                                          <p:val>
                                            <p:strVal val="#ppt_w"/>
                                          </p:val>
                                        </p:tav>
                                      </p:tavLst>
                                    </p:anim>
                                    <p:anim calcmode="lin" valueType="num">
                                      <p:cBhvr>
                                        <p:cTn id="257" dur="750" fill="hold"/>
                                        <p:tgtEl>
                                          <p:spTgt spid="267"/>
                                        </p:tgtEl>
                                        <p:attrNameLst>
                                          <p:attrName>ppt_h</p:attrName>
                                        </p:attrNameLst>
                                      </p:cBhvr>
                                      <p:tavLst>
                                        <p:tav tm="0">
                                          <p:val>
                                            <p:fltVal val="0"/>
                                          </p:val>
                                        </p:tav>
                                        <p:tav tm="100000">
                                          <p:val>
                                            <p:strVal val="#ppt_h"/>
                                          </p:val>
                                        </p:tav>
                                      </p:tavLst>
                                    </p:anim>
                                    <p:animEffect transition="in" filter="fade">
                                      <p:cBhvr>
                                        <p:cTn id="258" dur="750"/>
                                        <p:tgtEl>
                                          <p:spTgt spid="267"/>
                                        </p:tgtEl>
                                      </p:cBhvr>
                                    </p:animEffect>
                                  </p:childTnLst>
                                </p:cTn>
                              </p:par>
                              <p:par>
                                <p:cTn id="259" presetID="10" presetClass="entr" presetSubtype="0" fill="hold" nodeType="withEffect">
                                  <p:stCondLst>
                                    <p:cond delay="500"/>
                                  </p:stCondLst>
                                  <p:childTnLst>
                                    <p:set>
                                      <p:cBhvr>
                                        <p:cTn id="260" dur="1" fill="hold">
                                          <p:stCondLst>
                                            <p:cond delay="0"/>
                                          </p:stCondLst>
                                        </p:cTn>
                                        <p:tgtEl>
                                          <p:spTgt spid="62"/>
                                        </p:tgtEl>
                                        <p:attrNameLst>
                                          <p:attrName>style.visibility</p:attrName>
                                        </p:attrNameLst>
                                      </p:cBhvr>
                                      <p:to>
                                        <p:strVal val="visible"/>
                                      </p:to>
                                    </p:set>
                                    <p:animEffect transition="in" filter="fade">
                                      <p:cBhvr>
                                        <p:cTn id="261" dur="500"/>
                                        <p:tgtEl>
                                          <p:spTgt spid="62"/>
                                        </p:tgtEl>
                                      </p:cBhvr>
                                    </p:animEffect>
                                  </p:childTnLst>
                                </p:cTn>
                              </p:par>
                              <p:par>
                                <p:cTn id="262" presetID="64" presetClass="path" presetSubtype="0" decel="30000" fill="hold" nodeType="withEffect">
                                  <p:stCondLst>
                                    <p:cond delay="500"/>
                                  </p:stCondLst>
                                  <p:childTnLst>
                                    <p:animMotion origin="layout" path="M 2.29167E-6 0.03889 L 2.29167E-6 -0.07176 " pathEditMode="relative" rAng="0" ptsTypes="AA">
                                      <p:cBhvr>
                                        <p:cTn id="263" dur="750" spd="-100000" fill="hold"/>
                                        <p:tgtEl>
                                          <p:spTgt spid="62"/>
                                        </p:tgtEl>
                                        <p:attrNameLst>
                                          <p:attrName>ppt_x</p:attrName>
                                          <p:attrName>ppt_y</p:attrName>
                                        </p:attrNameLst>
                                      </p:cBhvr>
                                      <p:rCtr x="0" y="-5532"/>
                                    </p:animMotion>
                                  </p:childTnLst>
                                </p:cTn>
                              </p:par>
                              <p:par>
                                <p:cTn id="264" presetID="64" presetClass="path" presetSubtype="0" accel="30000" decel="30000" fill="hold" nodeType="withEffect">
                                  <p:stCondLst>
                                    <p:cond delay="1250"/>
                                  </p:stCondLst>
                                  <p:childTnLst>
                                    <p:animMotion origin="layout" path="M 3.95833E-6 0.03842 L 3.95833E-6 2.96296E-6 " pathEditMode="relative" rAng="0" ptsTypes="AA">
                                      <p:cBhvr>
                                        <p:cTn id="265" dur="750" fill="hold"/>
                                        <p:tgtEl>
                                          <p:spTgt spid="62"/>
                                        </p:tgtEl>
                                        <p:attrNameLst>
                                          <p:attrName>ppt_x</p:attrName>
                                          <p:attrName>ppt_y</p:attrName>
                                        </p:attrNameLst>
                                      </p:cBhvr>
                                      <p:rCtr x="0" y="-1921"/>
                                    </p:animMotion>
                                  </p:childTnLst>
                                </p:cTn>
                              </p:par>
                              <p:par>
                                <p:cTn id="266" presetID="53" presetClass="entr" presetSubtype="16" fill="hold" nodeType="withEffect">
                                  <p:stCondLst>
                                    <p:cond delay="1250"/>
                                  </p:stCondLst>
                                  <p:childTnLst>
                                    <p:set>
                                      <p:cBhvr>
                                        <p:cTn id="267" dur="1" fill="hold">
                                          <p:stCondLst>
                                            <p:cond delay="0"/>
                                          </p:stCondLst>
                                        </p:cTn>
                                        <p:tgtEl>
                                          <p:spTgt spid="118"/>
                                        </p:tgtEl>
                                        <p:attrNameLst>
                                          <p:attrName>style.visibility</p:attrName>
                                        </p:attrNameLst>
                                      </p:cBhvr>
                                      <p:to>
                                        <p:strVal val="visible"/>
                                      </p:to>
                                    </p:set>
                                    <p:anim calcmode="lin" valueType="num">
                                      <p:cBhvr>
                                        <p:cTn id="268" dur="750" fill="hold"/>
                                        <p:tgtEl>
                                          <p:spTgt spid="118"/>
                                        </p:tgtEl>
                                        <p:attrNameLst>
                                          <p:attrName>ppt_w</p:attrName>
                                        </p:attrNameLst>
                                      </p:cBhvr>
                                      <p:tavLst>
                                        <p:tav tm="0">
                                          <p:val>
                                            <p:fltVal val="0"/>
                                          </p:val>
                                        </p:tav>
                                        <p:tav tm="100000">
                                          <p:val>
                                            <p:strVal val="#ppt_w"/>
                                          </p:val>
                                        </p:tav>
                                      </p:tavLst>
                                    </p:anim>
                                    <p:anim calcmode="lin" valueType="num">
                                      <p:cBhvr>
                                        <p:cTn id="269" dur="750" fill="hold"/>
                                        <p:tgtEl>
                                          <p:spTgt spid="118"/>
                                        </p:tgtEl>
                                        <p:attrNameLst>
                                          <p:attrName>ppt_h</p:attrName>
                                        </p:attrNameLst>
                                      </p:cBhvr>
                                      <p:tavLst>
                                        <p:tav tm="0">
                                          <p:val>
                                            <p:fltVal val="0"/>
                                          </p:val>
                                        </p:tav>
                                        <p:tav tm="100000">
                                          <p:val>
                                            <p:strVal val="#ppt_h"/>
                                          </p:val>
                                        </p:tav>
                                      </p:tavLst>
                                    </p:anim>
                                    <p:animEffect transition="in" filter="fade">
                                      <p:cBhvr>
                                        <p:cTn id="270" dur="75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animBg="1"/>
      <p:bldP spid="235" grpId="0" animBg="1"/>
      <p:bldP spid="241" grpId="0" animBg="1"/>
      <p:bldP spid="242" grpId="0" animBg="1"/>
      <p:bldP spid="250" grpId="0" animBg="1"/>
      <p:bldP spid="251" grpId="0" animBg="1"/>
      <p:bldP spid="252" grpId="0" animBg="1"/>
      <p:bldP spid="253" grpId="0" animBg="1"/>
      <p:bldP spid="255" grpId="0" animBg="1"/>
      <p:bldP spid="256" grpId="0" animBg="1"/>
      <p:bldP spid="257" grpId="0" animBg="1"/>
      <p:bldP spid="258" grpId="0" animBg="1"/>
      <p:bldP spid="264" grpId="0" animBg="1"/>
      <p:bldP spid="265" grpId="0" animBg="1"/>
      <p:bldP spid="266" grpId="0" animBg="1"/>
      <p:bldP spid="267" grpId="0" animBg="1"/>
      <p:bldP spid="268" grpId="0" animBg="1"/>
      <p:bldP spid="269" grpId="0" animBg="1"/>
      <p:bldP spid="234" grpId="0" animBg="1"/>
      <p:bldP spid="243" grpId="0" animBg="1"/>
      <p:bldP spid="244" grpId="0" animBg="1"/>
      <p:bldP spid="271" grpId="0" animBg="1"/>
      <p:bldP spid="236" grpId="0" animBg="1"/>
      <p:bldP spid="237" grpId="0" animBg="1"/>
      <p:bldP spid="238" grpId="0" animBg="1"/>
      <p:bldP spid="254" grpId="0" animBg="1"/>
      <p:bldP spid="259" grpId="0" animBg="1"/>
      <p:bldP spid="260" grpId="0" animBg="1"/>
      <p:bldP spid="261" grpId="0" animBg="1"/>
      <p:bldP spid="262" grpId="0" animBg="1"/>
      <p:bldP spid="270" grpId="0" animBg="1"/>
      <p:bldP spid="51" grpId="0"/>
      <p:bldP spid="53" grpId="0"/>
      <p:bldP spid="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90"/>
          <p:cNvSpPr>
            <a:spLocks/>
          </p:cNvSpPr>
          <p:nvPr/>
        </p:nvSpPr>
        <p:spPr bwMode="auto">
          <a:xfrm rot="6607463">
            <a:off x="435640" y="2756165"/>
            <a:ext cx="110175" cy="96907"/>
          </a:xfrm>
          <a:custGeom>
            <a:avLst/>
            <a:gdLst>
              <a:gd name="T0" fmla="*/ 41 w 81"/>
              <a:gd name="T1" fmla="*/ 0 h 71"/>
              <a:gd name="T2" fmla="*/ 24 w 81"/>
              <a:gd name="T3" fmla="*/ 4 h 71"/>
              <a:gd name="T4" fmla="*/ 9 w 81"/>
              <a:gd name="T5" fmla="*/ 52 h 71"/>
              <a:gd name="T6" fmla="*/ 41 w 81"/>
              <a:gd name="T7" fmla="*/ 71 h 71"/>
              <a:gd name="T8" fmla="*/ 57 w 81"/>
              <a:gd name="T9" fmla="*/ 67 h 71"/>
              <a:gd name="T10" fmla="*/ 72 w 81"/>
              <a:gd name="T11" fmla="*/ 19 h 71"/>
              <a:gd name="T12" fmla="*/ 41 w 81"/>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81" h="71">
                <a:moveTo>
                  <a:pt x="41" y="0"/>
                </a:moveTo>
                <a:cubicBezTo>
                  <a:pt x="35" y="0"/>
                  <a:pt x="30" y="2"/>
                  <a:pt x="24" y="4"/>
                </a:cubicBezTo>
                <a:cubicBezTo>
                  <a:pt x="7" y="14"/>
                  <a:pt x="0" y="35"/>
                  <a:pt x="9" y="52"/>
                </a:cubicBezTo>
                <a:cubicBezTo>
                  <a:pt x="16" y="64"/>
                  <a:pt x="28" y="71"/>
                  <a:pt x="41" y="71"/>
                </a:cubicBezTo>
                <a:cubicBezTo>
                  <a:pt x="46" y="71"/>
                  <a:pt x="52" y="70"/>
                  <a:pt x="57" y="67"/>
                </a:cubicBezTo>
                <a:cubicBezTo>
                  <a:pt x="75" y="58"/>
                  <a:pt x="81" y="37"/>
                  <a:pt x="72" y="19"/>
                </a:cubicBezTo>
                <a:cubicBezTo>
                  <a:pt x="66" y="7"/>
                  <a:pt x="53" y="0"/>
                  <a:pt x="4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191"/>
          <p:cNvSpPr>
            <a:spLocks/>
          </p:cNvSpPr>
          <p:nvPr/>
        </p:nvSpPr>
        <p:spPr bwMode="auto">
          <a:xfrm rot="6607463">
            <a:off x="831925" y="5735077"/>
            <a:ext cx="110752" cy="95754"/>
          </a:xfrm>
          <a:custGeom>
            <a:avLst/>
            <a:gdLst>
              <a:gd name="T0" fmla="*/ 41 w 81"/>
              <a:gd name="T1" fmla="*/ 0 h 70"/>
              <a:gd name="T2" fmla="*/ 24 w 81"/>
              <a:gd name="T3" fmla="*/ 4 h 70"/>
              <a:gd name="T4" fmla="*/ 9 w 81"/>
              <a:gd name="T5" fmla="*/ 51 h 70"/>
              <a:gd name="T6" fmla="*/ 41 w 81"/>
              <a:gd name="T7" fmla="*/ 70 h 70"/>
              <a:gd name="T8" fmla="*/ 57 w 81"/>
              <a:gd name="T9" fmla="*/ 66 h 70"/>
              <a:gd name="T10" fmla="*/ 72 w 81"/>
              <a:gd name="T11" fmla="*/ 19 h 70"/>
              <a:gd name="T12" fmla="*/ 41 w 81"/>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81" h="70">
                <a:moveTo>
                  <a:pt x="41" y="0"/>
                </a:moveTo>
                <a:cubicBezTo>
                  <a:pt x="35" y="0"/>
                  <a:pt x="30" y="1"/>
                  <a:pt x="24" y="4"/>
                </a:cubicBezTo>
                <a:cubicBezTo>
                  <a:pt x="7" y="13"/>
                  <a:pt x="0" y="34"/>
                  <a:pt x="9" y="51"/>
                </a:cubicBezTo>
                <a:cubicBezTo>
                  <a:pt x="16" y="64"/>
                  <a:pt x="28" y="70"/>
                  <a:pt x="41" y="70"/>
                </a:cubicBezTo>
                <a:cubicBezTo>
                  <a:pt x="46" y="70"/>
                  <a:pt x="52" y="69"/>
                  <a:pt x="57" y="66"/>
                </a:cubicBezTo>
                <a:cubicBezTo>
                  <a:pt x="75" y="57"/>
                  <a:pt x="81" y="36"/>
                  <a:pt x="72" y="19"/>
                </a:cubicBezTo>
                <a:cubicBezTo>
                  <a:pt x="66" y="6"/>
                  <a:pt x="53" y="0"/>
                  <a:pt x="4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192"/>
          <p:cNvSpPr>
            <a:spLocks noEditPoints="1"/>
          </p:cNvSpPr>
          <p:nvPr/>
        </p:nvSpPr>
        <p:spPr bwMode="auto">
          <a:xfrm rot="6607463">
            <a:off x="546373" y="5915649"/>
            <a:ext cx="76719" cy="74988"/>
          </a:xfrm>
          <a:custGeom>
            <a:avLst/>
            <a:gdLst>
              <a:gd name="T0" fmla="*/ 53 w 56"/>
              <a:gd name="T1" fmla="*/ 40 h 55"/>
              <a:gd name="T2" fmla="*/ 19 w 56"/>
              <a:gd name="T3" fmla="*/ 53 h 55"/>
              <a:gd name="T4" fmla="*/ 28 w 56"/>
              <a:gd name="T5" fmla="*/ 55 h 55"/>
              <a:gd name="T6" fmla="*/ 41 w 56"/>
              <a:gd name="T7" fmla="*/ 51 h 55"/>
              <a:gd name="T8" fmla="*/ 53 w 56"/>
              <a:gd name="T9" fmla="*/ 40 h 55"/>
              <a:gd name="T10" fmla="*/ 28 w 56"/>
              <a:gd name="T11" fmla="*/ 0 h 55"/>
              <a:gd name="T12" fmla="*/ 15 w 56"/>
              <a:gd name="T13" fmla="*/ 3 h 55"/>
              <a:gd name="T14" fmla="*/ 4 w 56"/>
              <a:gd name="T15" fmla="*/ 15 h 55"/>
              <a:gd name="T16" fmla="*/ 1 w 56"/>
              <a:gd name="T17" fmla="*/ 26 h 55"/>
              <a:gd name="T18" fmla="*/ 4 w 56"/>
              <a:gd name="T19" fmla="*/ 40 h 55"/>
              <a:gd name="T20" fmla="*/ 13 w 56"/>
              <a:gd name="T21" fmla="*/ 50 h 55"/>
              <a:gd name="T22" fmla="*/ 55 w 56"/>
              <a:gd name="T23" fmla="*/ 34 h 55"/>
              <a:gd name="T24" fmla="*/ 53 w 56"/>
              <a:gd name="T25" fmla="*/ 14 h 55"/>
              <a:gd name="T26" fmla="*/ 28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53" y="40"/>
                </a:moveTo>
                <a:cubicBezTo>
                  <a:pt x="19" y="53"/>
                  <a:pt x="19" y="53"/>
                  <a:pt x="19" y="53"/>
                </a:cubicBezTo>
                <a:cubicBezTo>
                  <a:pt x="22" y="54"/>
                  <a:pt x="25" y="55"/>
                  <a:pt x="28" y="55"/>
                </a:cubicBezTo>
                <a:cubicBezTo>
                  <a:pt x="32" y="55"/>
                  <a:pt x="37" y="54"/>
                  <a:pt x="41" y="51"/>
                </a:cubicBezTo>
                <a:cubicBezTo>
                  <a:pt x="46" y="49"/>
                  <a:pt x="50" y="45"/>
                  <a:pt x="53" y="40"/>
                </a:cubicBezTo>
                <a:moveTo>
                  <a:pt x="28" y="0"/>
                </a:moveTo>
                <a:cubicBezTo>
                  <a:pt x="24" y="0"/>
                  <a:pt x="19" y="1"/>
                  <a:pt x="15" y="3"/>
                </a:cubicBezTo>
                <a:cubicBezTo>
                  <a:pt x="10" y="5"/>
                  <a:pt x="6" y="10"/>
                  <a:pt x="4" y="15"/>
                </a:cubicBezTo>
                <a:cubicBezTo>
                  <a:pt x="1" y="26"/>
                  <a:pt x="1" y="26"/>
                  <a:pt x="1" y="26"/>
                </a:cubicBezTo>
                <a:cubicBezTo>
                  <a:pt x="0" y="31"/>
                  <a:pt x="1" y="36"/>
                  <a:pt x="4" y="40"/>
                </a:cubicBezTo>
                <a:cubicBezTo>
                  <a:pt x="6" y="44"/>
                  <a:pt x="9" y="48"/>
                  <a:pt x="13" y="50"/>
                </a:cubicBezTo>
                <a:cubicBezTo>
                  <a:pt x="55" y="34"/>
                  <a:pt x="55" y="34"/>
                  <a:pt x="55" y="34"/>
                </a:cubicBezTo>
                <a:cubicBezTo>
                  <a:pt x="56" y="27"/>
                  <a:pt x="56" y="20"/>
                  <a:pt x="53" y="14"/>
                </a:cubicBezTo>
                <a:cubicBezTo>
                  <a:pt x="48" y="5"/>
                  <a:pt x="38" y="0"/>
                  <a:pt x="28"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Freeform 193"/>
          <p:cNvSpPr>
            <a:spLocks noEditPoints="1"/>
          </p:cNvSpPr>
          <p:nvPr/>
        </p:nvSpPr>
        <p:spPr bwMode="auto">
          <a:xfrm rot="6607463">
            <a:off x="539437" y="5924011"/>
            <a:ext cx="73258" cy="51915"/>
          </a:xfrm>
          <a:custGeom>
            <a:avLst/>
            <a:gdLst>
              <a:gd name="T0" fmla="*/ 54 w 54"/>
              <a:gd name="T1" fmla="*/ 19 h 38"/>
              <a:gd name="T2" fmla="*/ 12 w 54"/>
              <a:gd name="T3" fmla="*/ 35 h 38"/>
              <a:gd name="T4" fmla="*/ 18 w 54"/>
              <a:gd name="T5" fmla="*/ 38 h 38"/>
              <a:gd name="T6" fmla="*/ 52 w 54"/>
              <a:gd name="T7" fmla="*/ 25 h 38"/>
              <a:gd name="T8" fmla="*/ 54 w 54"/>
              <a:gd name="T9" fmla="*/ 19 h 38"/>
              <a:gd name="T10" fmla="*/ 3 w 54"/>
              <a:gd name="T11" fmla="*/ 0 h 38"/>
              <a:gd name="T12" fmla="*/ 0 w 54"/>
              <a:gd name="T13" fmla="*/ 11 h 38"/>
              <a:gd name="T14" fmla="*/ 3 w 54"/>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38">
                <a:moveTo>
                  <a:pt x="54" y="19"/>
                </a:moveTo>
                <a:cubicBezTo>
                  <a:pt x="12" y="35"/>
                  <a:pt x="12" y="35"/>
                  <a:pt x="12" y="35"/>
                </a:cubicBezTo>
                <a:cubicBezTo>
                  <a:pt x="14" y="36"/>
                  <a:pt x="16" y="37"/>
                  <a:pt x="18" y="38"/>
                </a:cubicBezTo>
                <a:cubicBezTo>
                  <a:pt x="52" y="25"/>
                  <a:pt x="52" y="25"/>
                  <a:pt x="52" y="25"/>
                </a:cubicBezTo>
                <a:cubicBezTo>
                  <a:pt x="53" y="23"/>
                  <a:pt x="53" y="21"/>
                  <a:pt x="54" y="19"/>
                </a:cubicBezTo>
                <a:moveTo>
                  <a:pt x="3" y="0"/>
                </a:moveTo>
                <a:cubicBezTo>
                  <a:pt x="1" y="3"/>
                  <a:pt x="0" y="7"/>
                  <a:pt x="0" y="11"/>
                </a:cubicBezTo>
                <a:cubicBezTo>
                  <a:pt x="3" y="0"/>
                  <a:pt x="3" y="0"/>
                  <a:pt x="3"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194"/>
          <p:cNvSpPr>
            <a:spLocks noEditPoints="1"/>
          </p:cNvSpPr>
          <p:nvPr/>
        </p:nvSpPr>
        <p:spPr bwMode="auto">
          <a:xfrm rot="6607463">
            <a:off x="114736" y="2684587"/>
            <a:ext cx="80180" cy="74988"/>
          </a:xfrm>
          <a:custGeom>
            <a:avLst/>
            <a:gdLst>
              <a:gd name="T0" fmla="*/ 58 w 59"/>
              <a:gd name="T1" fmla="*/ 35 h 55"/>
              <a:gd name="T2" fmla="*/ 28 w 59"/>
              <a:gd name="T3" fmla="*/ 55 h 55"/>
              <a:gd name="T4" fmla="*/ 31 w 59"/>
              <a:gd name="T5" fmla="*/ 55 h 55"/>
              <a:gd name="T6" fmla="*/ 44 w 59"/>
              <a:gd name="T7" fmla="*/ 52 h 55"/>
              <a:gd name="T8" fmla="*/ 58 w 59"/>
              <a:gd name="T9" fmla="*/ 35 h 55"/>
              <a:gd name="T10" fmla="*/ 31 w 59"/>
              <a:gd name="T11" fmla="*/ 0 h 55"/>
              <a:gd name="T12" fmla="*/ 18 w 59"/>
              <a:gd name="T13" fmla="*/ 3 h 55"/>
              <a:gd name="T14" fmla="*/ 7 w 59"/>
              <a:gd name="T15" fmla="*/ 40 h 55"/>
              <a:gd name="T16" fmla="*/ 22 w 59"/>
              <a:gd name="T17" fmla="*/ 53 h 55"/>
              <a:gd name="T18" fmla="*/ 59 w 59"/>
              <a:gd name="T19" fmla="*/ 28 h 55"/>
              <a:gd name="T20" fmla="*/ 55 w 59"/>
              <a:gd name="T21" fmla="*/ 14 h 55"/>
              <a:gd name="T22" fmla="*/ 31 w 59"/>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5">
                <a:moveTo>
                  <a:pt x="58" y="35"/>
                </a:moveTo>
                <a:cubicBezTo>
                  <a:pt x="28" y="55"/>
                  <a:pt x="28" y="55"/>
                  <a:pt x="28" y="55"/>
                </a:cubicBezTo>
                <a:cubicBezTo>
                  <a:pt x="29" y="55"/>
                  <a:pt x="30" y="55"/>
                  <a:pt x="31" y="55"/>
                </a:cubicBezTo>
                <a:cubicBezTo>
                  <a:pt x="35" y="55"/>
                  <a:pt x="40" y="54"/>
                  <a:pt x="44" y="52"/>
                </a:cubicBezTo>
                <a:cubicBezTo>
                  <a:pt x="51" y="48"/>
                  <a:pt x="55" y="42"/>
                  <a:pt x="58" y="35"/>
                </a:cubicBezTo>
                <a:moveTo>
                  <a:pt x="31" y="0"/>
                </a:moveTo>
                <a:cubicBezTo>
                  <a:pt x="27" y="0"/>
                  <a:pt x="22" y="1"/>
                  <a:pt x="18" y="3"/>
                </a:cubicBezTo>
                <a:cubicBezTo>
                  <a:pt x="5" y="10"/>
                  <a:pt x="0" y="27"/>
                  <a:pt x="7" y="40"/>
                </a:cubicBezTo>
                <a:cubicBezTo>
                  <a:pt x="10" y="46"/>
                  <a:pt x="15" y="51"/>
                  <a:pt x="22" y="53"/>
                </a:cubicBezTo>
                <a:cubicBezTo>
                  <a:pt x="59" y="28"/>
                  <a:pt x="59" y="28"/>
                  <a:pt x="59" y="28"/>
                </a:cubicBezTo>
                <a:cubicBezTo>
                  <a:pt x="59" y="24"/>
                  <a:pt x="58" y="19"/>
                  <a:pt x="55" y="14"/>
                </a:cubicBezTo>
                <a:cubicBezTo>
                  <a:pt x="51" y="5"/>
                  <a:pt x="41" y="0"/>
                  <a:pt x="3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195"/>
          <p:cNvSpPr>
            <a:spLocks/>
          </p:cNvSpPr>
          <p:nvPr/>
        </p:nvSpPr>
        <p:spPr bwMode="auto">
          <a:xfrm rot="6607463">
            <a:off x="106701" y="2711155"/>
            <a:ext cx="50185" cy="36917"/>
          </a:xfrm>
          <a:custGeom>
            <a:avLst/>
            <a:gdLst>
              <a:gd name="T0" fmla="*/ 37 w 37"/>
              <a:gd name="T1" fmla="*/ 0 h 27"/>
              <a:gd name="T2" fmla="*/ 0 w 37"/>
              <a:gd name="T3" fmla="*/ 25 h 27"/>
              <a:gd name="T4" fmla="*/ 6 w 37"/>
              <a:gd name="T5" fmla="*/ 27 h 27"/>
              <a:gd name="T6" fmla="*/ 36 w 37"/>
              <a:gd name="T7" fmla="*/ 7 h 27"/>
              <a:gd name="T8" fmla="*/ 37 w 37"/>
              <a:gd name="T9" fmla="*/ 0 h 27"/>
            </a:gdLst>
            <a:ahLst/>
            <a:cxnLst>
              <a:cxn ang="0">
                <a:pos x="T0" y="T1"/>
              </a:cxn>
              <a:cxn ang="0">
                <a:pos x="T2" y="T3"/>
              </a:cxn>
              <a:cxn ang="0">
                <a:pos x="T4" y="T5"/>
              </a:cxn>
              <a:cxn ang="0">
                <a:pos x="T6" y="T7"/>
              </a:cxn>
              <a:cxn ang="0">
                <a:pos x="T8" y="T9"/>
              </a:cxn>
            </a:cxnLst>
            <a:rect l="0" t="0" r="r" b="b"/>
            <a:pathLst>
              <a:path w="37" h="27">
                <a:moveTo>
                  <a:pt x="37" y="0"/>
                </a:moveTo>
                <a:cubicBezTo>
                  <a:pt x="0" y="25"/>
                  <a:pt x="0" y="25"/>
                  <a:pt x="0" y="25"/>
                </a:cubicBezTo>
                <a:cubicBezTo>
                  <a:pt x="2" y="26"/>
                  <a:pt x="4" y="26"/>
                  <a:pt x="6" y="27"/>
                </a:cubicBezTo>
                <a:cubicBezTo>
                  <a:pt x="36" y="7"/>
                  <a:pt x="36" y="7"/>
                  <a:pt x="36" y="7"/>
                </a:cubicBezTo>
                <a:cubicBezTo>
                  <a:pt x="36" y="5"/>
                  <a:pt x="37" y="2"/>
                  <a:pt x="3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196"/>
          <p:cNvSpPr>
            <a:spLocks/>
          </p:cNvSpPr>
          <p:nvPr/>
        </p:nvSpPr>
        <p:spPr bwMode="auto">
          <a:xfrm rot="6607463">
            <a:off x="221536" y="6310054"/>
            <a:ext cx="85948" cy="74988"/>
          </a:xfrm>
          <a:custGeom>
            <a:avLst/>
            <a:gdLst>
              <a:gd name="T0" fmla="*/ 31 w 63"/>
              <a:gd name="T1" fmla="*/ 0 h 55"/>
              <a:gd name="T2" fmla="*/ 19 w 63"/>
              <a:gd name="T3" fmla="*/ 3 h 55"/>
              <a:gd name="T4" fmla="*/ 7 w 63"/>
              <a:gd name="T5" fmla="*/ 40 h 55"/>
              <a:gd name="T6" fmla="*/ 31 w 63"/>
              <a:gd name="T7" fmla="*/ 55 h 55"/>
              <a:gd name="T8" fmla="*/ 44 w 63"/>
              <a:gd name="T9" fmla="*/ 52 h 55"/>
              <a:gd name="T10" fmla="*/ 56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3" y="1"/>
                  <a:pt x="19" y="3"/>
                </a:cubicBezTo>
                <a:cubicBezTo>
                  <a:pt x="5" y="10"/>
                  <a:pt x="0" y="27"/>
                  <a:pt x="7" y="40"/>
                </a:cubicBezTo>
                <a:cubicBezTo>
                  <a:pt x="12" y="50"/>
                  <a:pt x="21" y="55"/>
                  <a:pt x="31" y="55"/>
                </a:cubicBezTo>
                <a:cubicBezTo>
                  <a:pt x="36" y="55"/>
                  <a:pt x="40" y="54"/>
                  <a:pt x="44" y="52"/>
                </a:cubicBezTo>
                <a:cubicBezTo>
                  <a:pt x="58" y="45"/>
                  <a:pt x="63" y="28"/>
                  <a:pt x="56" y="15"/>
                </a:cubicBezTo>
                <a:cubicBezTo>
                  <a:pt x="51" y="5"/>
                  <a:pt x="41" y="0"/>
                  <a:pt x="3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97"/>
          <p:cNvSpPr>
            <a:spLocks/>
          </p:cNvSpPr>
          <p:nvPr/>
        </p:nvSpPr>
        <p:spPr bwMode="auto">
          <a:xfrm rot="6607463">
            <a:off x="658370" y="6335366"/>
            <a:ext cx="73835" cy="42109"/>
          </a:xfrm>
          <a:custGeom>
            <a:avLst/>
            <a:gdLst>
              <a:gd name="T0" fmla="*/ 1 w 54"/>
              <a:gd name="T1" fmla="*/ 0 h 31"/>
              <a:gd name="T2" fmla="*/ 4 w 54"/>
              <a:gd name="T3" fmla="*/ 16 h 31"/>
              <a:gd name="T4" fmla="*/ 28 w 54"/>
              <a:gd name="T5" fmla="*/ 31 h 31"/>
              <a:gd name="T6" fmla="*/ 41 w 54"/>
              <a:gd name="T7" fmla="*/ 28 h 31"/>
              <a:gd name="T8" fmla="*/ 54 w 54"/>
              <a:gd name="T9" fmla="*/ 14 h 31"/>
              <a:gd name="T10" fmla="*/ 35 w 54"/>
              <a:gd name="T11" fmla="*/ 18 h 31"/>
              <a:gd name="T12" fmla="*/ 1 w 54"/>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54" h="31">
                <a:moveTo>
                  <a:pt x="1" y="0"/>
                </a:moveTo>
                <a:cubicBezTo>
                  <a:pt x="0" y="5"/>
                  <a:pt x="1" y="11"/>
                  <a:pt x="4" y="16"/>
                </a:cubicBezTo>
                <a:cubicBezTo>
                  <a:pt x="9" y="26"/>
                  <a:pt x="18" y="31"/>
                  <a:pt x="28" y="31"/>
                </a:cubicBezTo>
                <a:cubicBezTo>
                  <a:pt x="33" y="31"/>
                  <a:pt x="37" y="30"/>
                  <a:pt x="41" y="28"/>
                </a:cubicBezTo>
                <a:cubicBezTo>
                  <a:pt x="47" y="25"/>
                  <a:pt x="51" y="19"/>
                  <a:pt x="54" y="14"/>
                </a:cubicBezTo>
                <a:cubicBezTo>
                  <a:pt x="48" y="17"/>
                  <a:pt x="41" y="18"/>
                  <a:pt x="35" y="18"/>
                </a:cubicBezTo>
                <a:cubicBezTo>
                  <a:pt x="22" y="18"/>
                  <a:pt x="9" y="11"/>
                  <a:pt x="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198"/>
          <p:cNvSpPr>
            <a:spLocks/>
          </p:cNvSpPr>
          <p:nvPr/>
        </p:nvSpPr>
        <p:spPr bwMode="auto">
          <a:xfrm rot="6607463">
            <a:off x="125755" y="2262716"/>
            <a:ext cx="85948" cy="74988"/>
          </a:xfrm>
          <a:custGeom>
            <a:avLst/>
            <a:gdLst>
              <a:gd name="T0" fmla="*/ 31 w 63"/>
              <a:gd name="T1" fmla="*/ 0 h 55"/>
              <a:gd name="T2" fmla="*/ 18 w 63"/>
              <a:gd name="T3" fmla="*/ 3 h 55"/>
              <a:gd name="T4" fmla="*/ 7 w 63"/>
              <a:gd name="T5" fmla="*/ 41 h 55"/>
              <a:gd name="T6" fmla="*/ 31 w 63"/>
              <a:gd name="T7" fmla="*/ 55 h 55"/>
              <a:gd name="T8" fmla="*/ 44 w 63"/>
              <a:gd name="T9" fmla="*/ 52 h 55"/>
              <a:gd name="T10" fmla="*/ 55 w 63"/>
              <a:gd name="T11" fmla="*/ 15 h 55"/>
              <a:gd name="T12" fmla="*/ 31 w 63"/>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3" h="55">
                <a:moveTo>
                  <a:pt x="31" y="0"/>
                </a:moveTo>
                <a:cubicBezTo>
                  <a:pt x="27" y="0"/>
                  <a:pt x="22" y="1"/>
                  <a:pt x="18" y="3"/>
                </a:cubicBezTo>
                <a:cubicBezTo>
                  <a:pt x="5" y="10"/>
                  <a:pt x="0" y="27"/>
                  <a:pt x="7" y="41"/>
                </a:cubicBezTo>
                <a:cubicBezTo>
                  <a:pt x="12" y="50"/>
                  <a:pt x="21" y="55"/>
                  <a:pt x="31" y="55"/>
                </a:cubicBezTo>
                <a:cubicBezTo>
                  <a:pt x="35" y="55"/>
                  <a:pt x="40" y="54"/>
                  <a:pt x="44" y="52"/>
                </a:cubicBezTo>
                <a:cubicBezTo>
                  <a:pt x="57" y="45"/>
                  <a:pt x="63" y="28"/>
                  <a:pt x="55" y="15"/>
                </a:cubicBezTo>
                <a:cubicBezTo>
                  <a:pt x="51" y="6"/>
                  <a:pt x="41" y="0"/>
                  <a:pt x="31" y="0"/>
                </a:cubicBezTo>
              </a:path>
            </a:pathLst>
          </a:custGeom>
          <a:solidFill>
            <a:schemeClr val="tx2"/>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20" name="Freeform 199"/>
          <p:cNvSpPr>
            <a:spLocks/>
          </p:cNvSpPr>
          <p:nvPr/>
        </p:nvSpPr>
        <p:spPr bwMode="auto">
          <a:xfrm rot="6607463">
            <a:off x="-298054" y="2389804"/>
            <a:ext cx="84795" cy="74988"/>
          </a:xfrm>
          <a:custGeom>
            <a:avLst/>
            <a:gdLst>
              <a:gd name="T0" fmla="*/ 31 w 62"/>
              <a:gd name="T1" fmla="*/ 0 h 55"/>
              <a:gd name="T2" fmla="*/ 18 w 62"/>
              <a:gd name="T3" fmla="*/ 3 h 55"/>
              <a:gd name="T4" fmla="*/ 7 w 62"/>
              <a:gd name="T5" fmla="*/ 40 h 55"/>
              <a:gd name="T6" fmla="*/ 31 w 62"/>
              <a:gd name="T7" fmla="*/ 55 h 55"/>
              <a:gd name="T8" fmla="*/ 44 w 62"/>
              <a:gd name="T9" fmla="*/ 52 h 55"/>
              <a:gd name="T10" fmla="*/ 55 w 62"/>
              <a:gd name="T11" fmla="*/ 14 h 55"/>
              <a:gd name="T12" fmla="*/ 31 w 6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2" h="55">
                <a:moveTo>
                  <a:pt x="31" y="0"/>
                </a:moveTo>
                <a:cubicBezTo>
                  <a:pt x="27" y="0"/>
                  <a:pt x="22" y="1"/>
                  <a:pt x="18" y="3"/>
                </a:cubicBezTo>
                <a:cubicBezTo>
                  <a:pt x="5" y="10"/>
                  <a:pt x="0" y="27"/>
                  <a:pt x="7" y="40"/>
                </a:cubicBezTo>
                <a:cubicBezTo>
                  <a:pt x="12" y="49"/>
                  <a:pt x="21" y="55"/>
                  <a:pt x="31" y="55"/>
                </a:cubicBezTo>
                <a:cubicBezTo>
                  <a:pt x="35" y="55"/>
                  <a:pt x="40" y="54"/>
                  <a:pt x="44" y="52"/>
                </a:cubicBezTo>
                <a:cubicBezTo>
                  <a:pt x="57" y="45"/>
                  <a:pt x="62" y="28"/>
                  <a:pt x="55" y="14"/>
                </a:cubicBezTo>
                <a:cubicBezTo>
                  <a:pt x="50" y="5"/>
                  <a:pt x="41" y="0"/>
                  <a:pt x="3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200"/>
          <p:cNvSpPr>
            <a:spLocks/>
          </p:cNvSpPr>
          <p:nvPr/>
        </p:nvSpPr>
        <p:spPr bwMode="auto">
          <a:xfrm rot="6607463">
            <a:off x="36095" y="3280230"/>
            <a:ext cx="77873" cy="68643"/>
          </a:xfrm>
          <a:custGeom>
            <a:avLst/>
            <a:gdLst>
              <a:gd name="T0" fmla="*/ 29 w 57"/>
              <a:gd name="T1" fmla="*/ 0 h 50"/>
              <a:gd name="T2" fmla="*/ 17 w 57"/>
              <a:gd name="T3" fmla="*/ 3 h 50"/>
              <a:gd name="T4" fmla="*/ 7 w 57"/>
              <a:gd name="T5" fmla="*/ 37 h 50"/>
              <a:gd name="T6" fmla="*/ 29 w 57"/>
              <a:gd name="T7" fmla="*/ 50 h 50"/>
              <a:gd name="T8" fmla="*/ 41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1" y="47"/>
                </a:cubicBezTo>
                <a:cubicBezTo>
                  <a:pt x="53" y="41"/>
                  <a:pt x="57" y="26"/>
                  <a:pt x="51" y="14"/>
                </a:cubicBezTo>
                <a:cubicBezTo>
                  <a:pt x="47" y="5"/>
                  <a:pt x="38" y="0"/>
                  <a:pt x="29" y="0"/>
                </a:cubicBezTo>
              </a:path>
            </a:pathLst>
          </a:custGeom>
          <a:solidFill>
            <a:schemeClr val="tx2"/>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22" name="Freeform 201"/>
          <p:cNvSpPr>
            <a:spLocks/>
          </p:cNvSpPr>
          <p:nvPr/>
        </p:nvSpPr>
        <p:spPr bwMode="auto">
          <a:xfrm rot="6607463">
            <a:off x="237341" y="3144122"/>
            <a:ext cx="53068" cy="46146"/>
          </a:xfrm>
          <a:custGeom>
            <a:avLst/>
            <a:gdLst>
              <a:gd name="T0" fmla="*/ 19 w 39"/>
              <a:gd name="T1" fmla="*/ 0 h 34"/>
              <a:gd name="T2" fmla="*/ 11 w 39"/>
              <a:gd name="T3" fmla="*/ 2 h 34"/>
              <a:gd name="T4" fmla="*/ 4 w 39"/>
              <a:gd name="T5" fmla="*/ 25 h 34"/>
              <a:gd name="T6" fmla="*/ 19 w 39"/>
              <a:gd name="T7" fmla="*/ 34 h 34"/>
              <a:gd name="T8" fmla="*/ 27 w 39"/>
              <a:gd name="T9" fmla="*/ 32 h 34"/>
              <a:gd name="T10" fmla="*/ 34 w 39"/>
              <a:gd name="T11" fmla="*/ 9 h 34"/>
              <a:gd name="T12" fmla="*/ 19 w 39"/>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39" h="34">
                <a:moveTo>
                  <a:pt x="19" y="0"/>
                </a:moveTo>
                <a:cubicBezTo>
                  <a:pt x="17" y="0"/>
                  <a:pt x="14" y="1"/>
                  <a:pt x="11" y="2"/>
                </a:cubicBezTo>
                <a:cubicBezTo>
                  <a:pt x="3" y="6"/>
                  <a:pt x="0" y="17"/>
                  <a:pt x="4" y="25"/>
                </a:cubicBezTo>
                <a:cubicBezTo>
                  <a:pt x="7" y="31"/>
                  <a:pt x="13" y="34"/>
                  <a:pt x="19" y="34"/>
                </a:cubicBezTo>
                <a:cubicBezTo>
                  <a:pt x="22" y="34"/>
                  <a:pt x="25" y="34"/>
                  <a:pt x="27" y="32"/>
                </a:cubicBezTo>
                <a:cubicBezTo>
                  <a:pt x="35" y="28"/>
                  <a:pt x="39" y="18"/>
                  <a:pt x="34" y="9"/>
                </a:cubicBezTo>
                <a:cubicBezTo>
                  <a:pt x="31" y="3"/>
                  <a:pt x="25" y="0"/>
                  <a:pt x="19"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02"/>
          <p:cNvSpPr>
            <a:spLocks/>
          </p:cNvSpPr>
          <p:nvPr/>
        </p:nvSpPr>
        <p:spPr bwMode="auto">
          <a:xfrm rot="6607463">
            <a:off x="549666" y="5482796"/>
            <a:ext cx="53068" cy="46724"/>
          </a:xfrm>
          <a:custGeom>
            <a:avLst/>
            <a:gdLst>
              <a:gd name="T0" fmla="*/ 20 w 39"/>
              <a:gd name="T1" fmla="*/ 0 h 34"/>
              <a:gd name="T2" fmla="*/ 12 w 39"/>
              <a:gd name="T3" fmla="*/ 2 h 34"/>
              <a:gd name="T4" fmla="*/ 5 w 39"/>
              <a:gd name="T5" fmla="*/ 25 h 34"/>
              <a:gd name="T6" fmla="*/ 20 w 39"/>
              <a:gd name="T7" fmla="*/ 34 h 34"/>
              <a:gd name="T8" fmla="*/ 28 w 39"/>
              <a:gd name="T9" fmla="*/ 32 h 34"/>
              <a:gd name="T10" fmla="*/ 35 w 39"/>
              <a:gd name="T11" fmla="*/ 9 h 34"/>
              <a:gd name="T12" fmla="*/ 20 w 39"/>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39" h="34">
                <a:moveTo>
                  <a:pt x="20" y="0"/>
                </a:moveTo>
                <a:cubicBezTo>
                  <a:pt x="17" y="0"/>
                  <a:pt x="14" y="1"/>
                  <a:pt x="12" y="2"/>
                </a:cubicBezTo>
                <a:cubicBezTo>
                  <a:pt x="3" y="6"/>
                  <a:pt x="0" y="17"/>
                  <a:pt x="5" y="25"/>
                </a:cubicBezTo>
                <a:cubicBezTo>
                  <a:pt x="8" y="31"/>
                  <a:pt x="14" y="34"/>
                  <a:pt x="20" y="34"/>
                </a:cubicBezTo>
                <a:cubicBezTo>
                  <a:pt x="22" y="34"/>
                  <a:pt x="25" y="33"/>
                  <a:pt x="28" y="32"/>
                </a:cubicBezTo>
                <a:cubicBezTo>
                  <a:pt x="36" y="28"/>
                  <a:pt x="39" y="17"/>
                  <a:pt x="35" y="9"/>
                </a:cubicBezTo>
                <a:cubicBezTo>
                  <a:pt x="32" y="3"/>
                  <a:pt x="26" y="0"/>
                  <a:pt x="20"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03"/>
          <p:cNvSpPr>
            <a:spLocks noEditPoints="1"/>
          </p:cNvSpPr>
          <p:nvPr/>
        </p:nvSpPr>
        <p:spPr bwMode="auto">
          <a:xfrm rot="6607463">
            <a:off x="33040" y="4040814"/>
            <a:ext cx="77873" cy="66335"/>
          </a:xfrm>
          <a:custGeom>
            <a:avLst/>
            <a:gdLst>
              <a:gd name="T0" fmla="*/ 45 w 57"/>
              <a:gd name="T1" fmla="*/ 6 h 49"/>
              <a:gd name="T2" fmla="*/ 40 w 57"/>
              <a:gd name="T3" fmla="*/ 47 h 49"/>
              <a:gd name="T4" fmla="*/ 51 w 57"/>
              <a:gd name="T5" fmla="*/ 13 h 49"/>
              <a:gd name="T6" fmla="*/ 45 w 57"/>
              <a:gd name="T7" fmla="*/ 6 h 49"/>
              <a:gd name="T8" fmla="*/ 28 w 57"/>
              <a:gd name="T9" fmla="*/ 0 h 49"/>
              <a:gd name="T10" fmla="*/ 17 w 57"/>
              <a:gd name="T11" fmla="*/ 3 h 49"/>
              <a:gd name="T12" fmla="*/ 6 w 57"/>
              <a:gd name="T13" fmla="*/ 36 h 49"/>
              <a:gd name="T14" fmla="*/ 29 w 57"/>
              <a:gd name="T15" fmla="*/ 49 h 49"/>
              <a:gd name="T16" fmla="*/ 35 w 57"/>
              <a:gd name="T17" fmla="*/ 49 h 49"/>
              <a:gd name="T18" fmla="*/ 41 w 57"/>
              <a:gd name="T19" fmla="*/ 3 h 49"/>
              <a:gd name="T20" fmla="*/ 28 w 5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49">
                <a:moveTo>
                  <a:pt x="45" y="6"/>
                </a:moveTo>
                <a:cubicBezTo>
                  <a:pt x="40" y="47"/>
                  <a:pt x="40" y="47"/>
                  <a:pt x="40" y="47"/>
                </a:cubicBezTo>
                <a:cubicBezTo>
                  <a:pt x="52" y="40"/>
                  <a:pt x="57" y="25"/>
                  <a:pt x="51" y="13"/>
                </a:cubicBezTo>
                <a:cubicBezTo>
                  <a:pt x="49" y="10"/>
                  <a:pt x="47" y="8"/>
                  <a:pt x="45" y="6"/>
                </a:cubicBezTo>
                <a:moveTo>
                  <a:pt x="28" y="0"/>
                </a:moveTo>
                <a:cubicBezTo>
                  <a:pt x="25" y="0"/>
                  <a:pt x="21" y="1"/>
                  <a:pt x="17" y="3"/>
                </a:cubicBezTo>
                <a:cubicBezTo>
                  <a:pt x="5" y="9"/>
                  <a:pt x="0" y="24"/>
                  <a:pt x="6" y="36"/>
                </a:cubicBezTo>
                <a:cubicBezTo>
                  <a:pt x="11" y="45"/>
                  <a:pt x="20" y="49"/>
                  <a:pt x="29" y="49"/>
                </a:cubicBezTo>
                <a:cubicBezTo>
                  <a:pt x="31" y="49"/>
                  <a:pt x="33" y="49"/>
                  <a:pt x="35" y="49"/>
                </a:cubicBezTo>
                <a:cubicBezTo>
                  <a:pt x="41" y="3"/>
                  <a:pt x="41" y="3"/>
                  <a:pt x="41" y="3"/>
                </a:cubicBezTo>
                <a:cubicBezTo>
                  <a:pt x="37" y="1"/>
                  <a:pt x="33" y="0"/>
                  <a:pt x="28"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04"/>
          <p:cNvSpPr>
            <a:spLocks/>
          </p:cNvSpPr>
          <p:nvPr/>
        </p:nvSpPr>
        <p:spPr bwMode="auto">
          <a:xfrm rot="6607463">
            <a:off x="57702" y="4057033"/>
            <a:ext cx="13844" cy="62298"/>
          </a:xfrm>
          <a:custGeom>
            <a:avLst/>
            <a:gdLst>
              <a:gd name="T0" fmla="*/ 6 w 10"/>
              <a:gd name="T1" fmla="*/ 0 h 46"/>
              <a:gd name="T2" fmla="*/ 0 w 10"/>
              <a:gd name="T3" fmla="*/ 46 h 46"/>
              <a:gd name="T4" fmla="*/ 5 w 10"/>
              <a:gd name="T5" fmla="*/ 44 h 46"/>
              <a:gd name="T6" fmla="*/ 5 w 10"/>
              <a:gd name="T7" fmla="*/ 44 h 46"/>
              <a:gd name="T8" fmla="*/ 10 w 10"/>
              <a:gd name="T9" fmla="*/ 3 h 46"/>
              <a:gd name="T10" fmla="*/ 6 w 10"/>
              <a:gd name="T11" fmla="*/ 0 h 46"/>
            </a:gdLst>
            <a:ahLst/>
            <a:cxnLst>
              <a:cxn ang="0">
                <a:pos x="T0" y="T1"/>
              </a:cxn>
              <a:cxn ang="0">
                <a:pos x="T2" y="T3"/>
              </a:cxn>
              <a:cxn ang="0">
                <a:pos x="T4" y="T5"/>
              </a:cxn>
              <a:cxn ang="0">
                <a:pos x="T6" y="T7"/>
              </a:cxn>
              <a:cxn ang="0">
                <a:pos x="T8" y="T9"/>
              </a:cxn>
              <a:cxn ang="0">
                <a:pos x="T10" y="T11"/>
              </a:cxn>
            </a:cxnLst>
            <a:rect l="0" t="0" r="r" b="b"/>
            <a:pathLst>
              <a:path w="10" h="46">
                <a:moveTo>
                  <a:pt x="6" y="0"/>
                </a:moveTo>
                <a:cubicBezTo>
                  <a:pt x="0" y="46"/>
                  <a:pt x="0" y="46"/>
                  <a:pt x="0" y="46"/>
                </a:cubicBezTo>
                <a:cubicBezTo>
                  <a:pt x="2" y="45"/>
                  <a:pt x="3" y="45"/>
                  <a:pt x="5" y="44"/>
                </a:cubicBezTo>
                <a:cubicBezTo>
                  <a:pt x="5" y="44"/>
                  <a:pt x="5" y="44"/>
                  <a:pt x="5" y="44"/>
                </a:cubicBezTo>
                <a:cubicBezTo>
                  <a:pt x="10" y="3"/>
                  <a:pt x="10" y="3"/>
                  <a:pt x="10" y="3"/>
                </a:cubicBezTo>
                <a:cubicBezTo>
                  <a:pt x="9" y="2"/>
                  <a:pt x="8" y="1"/>
                  <a:pt x="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05"/>
          <p:cNvSpPr>
            <a:spLocks noEditPoints="1"/>
          </p:cNvSpPr>
          <p:nvPr/>
        </p:nvSpPr>
        <p:spPr bwMode="auto">
          <a:xfrm rot="6607463">
            <a:off x="115587" y="4634733"/>
            <a:ext cx="70950" cy="68066"/>
          </a:xfrm>
          <a:custGeom>
            <a:avLst/>
            <a:gdLst>
              <a:gd name="T0" fmla="*/ 1 w 52"/>
              <a:gd name="T1" fmla="*/ 23 h 50"/>
              <a:gd name="T2" fmla="*/ 4 w 52"/>
              <a:gd name="T3" fmla="*/ 37 h 50"/>
              <a:gd name="T4" fmla="*/ 26 w 52"/>
              <a:gd name="T5" fmla="*/ 50 h 50"/>
              <a:gd name="T6" fmla="*/ 37 w 52"/>
              <a:gd name="T7" fmla="*/ 47 h 50"/>
              <a:gd name="T8" fmla="*/ 42 w 52"/>
              <a:gd name="T9" fmla="*/ 44 h 50"/>
              <a:gd name="T10" fmla="*/ 1 w 52"/>
              <a:gd name="T11" fmla="*/ 23 h 50"/>
              <a:gd name="T12" fmla="*/ 26 w 52"/>
              <a:gd name="T13" fmla="*/ 0 h 50"/>
              <a:gd name="T14" fmla="*/ 14 w 52"/>
              <a:gd name="T15" fmla="*/ 3 h 50"/>
              <a:gd name="T16" fmla="*/ 2 w 52"/>
              <a:gd name="T17" fmla="*/ 18 h 50"/>
              <a:gd name="T18" fmla="*/ 45 w 52"/>
              <a:gd name="T19" fmla="*/ 40 h 50"/>
              <a:gd name="T20" fmla="*/ 48 w 52"/>
              <a:gd name="T21" fmla="*/ 14 h 50"/>
              <a:gd name="T22" fmla="*/ 26 w 52"/>
              <a:gd name="T2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50">
                <a:moveTo>
                  <a:pt x="1" y="23"/>
                </a:moveTo>
                <a:cubicBezTo>
                  <a:pt x="0" y="28"/>
                  <a:pt x="1" y="32"/>
                  <a:pt x="4" y="37"/>
                </a:cubicBezTo>
                <a:cubicBezTo>
                  <a:pt x="8" y="45"/>
                  <a:pt x="17" y="50"/>
                  <a:pt x="26" y="50"/>
                </a:cubicBezTo>
                <a:cubicBezTo>
                  <a:pt x="29" y="50"/>
                  <a:pt x="33" y="49"/>
                  <a:pt x="37" y="47"/>
                </a:cubicBezTo>
                <a:cubicBezTo>
                  <a:pt x="39" y="46"/>
                  <a:pt x="40" y="45"/>
                  <a:pt x="42" y="44"/>
                </a:cubicBezTo>
                <a:cubicBezTo>
                  <a:pt x="1" y="23"/>
                  <a:pt x="1" y="23"/>
                  <a:pt x="1" y="23"/>
                </a:cubicBezTo>
                <a:moveTo>
                  <a:pt x="26" y="0"/>
                </a:moveTo>
                <a:cubicBezTo>
                  <a:pt x="22" y="0"/>
                  <a:pt x="18" y="1"/>
                  <a:pt x="14" y="3"/>
                </a:cubicBezTo>
                <a:cubicBezTo>
                  <a:pt x="8" y="6"/>
                  <a:pt x="4" y="12"/>
                  <a:pt x="2" y="18"/>
                </a:cubicBezTo>
                <a:cubicBezTo>
                  <a:pt x="45" y="40"/>
                  <a:pt x="45" y="40"/>
                  <a:pt x="45" y="40"/>
                </a:cubicBezTo>
                <a:cubicBezTo>
                  <a:pt x="51" y="33"/>
                  <a:pt x="52" y="22"/>
                  <a:pt x="48" y="14"/>
                </a:cubicBezTo>
                <a:cubicBezTo>
                  <a:pt x="43" y="5"/>
                  <a:pt x="35" y="0"/>
                  <a:pt x="2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206"/>
          <p:cNvSpPr>
            <a:spLocks/>
          </p:cNvSpPr>
          <p:nvPr/>
        </p:nvSpPr>
        <p:spPr bwMode="auto">
          <a:xfrm rot="6607463">
            <a:off x="114702" y="4644233"/>
            <a:ext cx="59990" cy="35187"/>
          </a:xfrm>
          <a:custGeom>
            <a:avLst/>
            <a:gdLst>
              <a:gd name="T0" fmla="*/ 1 w 44"/>
              <a:gd name="T1" fmla="*/ 0 h 26"/>
              <a:gd name="T2" fmla="*/ 0 w 44"/>
              <a:gd name="T3" fmla="*/ 5 h 26"/>
              <a:gd name="T4" fmla="*/ 41 w 44"/>
              <a:gd name="T5" fmla="*/ 26 h 26"/>
              <a:gd name="T6" fmla="*/ 44 w 44"/>
              <a:gd name="T7" fmla="*/ 22 h 26"/>
              <a:gd name="T8" fmla="*/ 1 w 44"/>
              <a:gd name="T9" fmla="*/ 0 h 26"/>
            </a:gdLst>
            <a:ahLst/>
            <a:cxnLst>
              <a:cxn ang="0">
                <a:pos x="T0" y="T1"/>
              </a:cxn>
              <a:cxn ang="0">
                <a:pos x="T2" y="T3"/>
              </a:cxn>
              <a:cxn ang="0">
                <a:pos x="T4" y="T5"/>
              </a:cxn>
              <a:cxn ang="0">
                <a:pos x="T6" y="T7"/>
              </a:cxn>
              <a:cxn ang="0">
                <a:pos x="T8" y="T9"/>
              </a:cxn>
            </a:cxnLst>
            <a:rect l="0" t="0" r="r" b="b"/>
            <a:pathLst>
              <a:path w="44" h="26">
                <a:moveTo>
                  <a:pt x="1" y="0"/>
                </a:moveTo>
                <a:cubicBezTo>
                  <a:pt x="0" y="2"/>
                  <a:pt x="0" y="3"/>
                  <a:pt x="0" y="5"/>
                </a:cubicBezTo>
                <a:cubicBezTo>
                  <a:pt x="41" y="26"/>
                  <a:pt x="41" y="26"/>
                  <a:pt x="41" y="26"/>
                </a:cubicBezTo>
                <a:cubicBezTo>
                  <a:pt x="42" y="25"/>
                  <a:pt x="43" y="24"/>
                  <a:pt x="44" y="22"/>
                </a:cubicBezTo>
                <a:cubicBezTo>
                  <a:pt x="1" y="0"/>
                  <a:pt x="1" y="0"/>
                  <a:pt x="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07"/>
          <p:cNvSpPr>
            <a:spLocks/>
          </p:cNvSpPr>
          <p:nvPr/>
        </p:nvSpPr>
        <p:spPr bwMode="auto">
          <a:xfrm rot="6607463">
            <a:off x="308576" y="5386992"/>
            <a:ext cx="77295" cy="68066"/>
          </a:xfrm>
          <a:custGeom>
            <a:avLst/>
            <a:gdLst>
              <a:gd name="T0" fmla="*/ 29 w 57"/>
              <a:gd name="T1" fmla="*/ 0 h 50"/>
              <a:gd name="T2" fmla="*/ 17 w 57"/>
              <a:gd name="T3" fmla="*/ 3 h 50"/>
              <a:gd name="T4" fmla="*/ 7 w 57"/>
              <a:gd name="T5" fmla="*/ 37 h 50"/>
              <a:gd name="T6" fmla="*/ 29 w 57"/>
              <a:gd name="T7" fmla="*/ 50 h 50"/>
              <a:gd name="T8" fmla="*/ 40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0" y="47"/>
                </a:cubicBezTo>
                <a:cubicBezTo>
                  <a:pt x="52" y="41"/>
                  <a:pt x="57" y="26"/>
                  <a:pt x="51" y="14"/>
                </a:cubicBezTo>
                <a:cubicBezTo>
                  <a:pt x="46" y="5"/>
                  <a:pt x="38" y="0"/>
                  <a:pt x="29"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08"/>
          <p:cNvSpPr>
            <a:spLocks noEditPoints="1"/>
          </p:cNvSpPr>
          <p:nvPr/>
        </p:nvSpPr>
        <p:spPr bwMode="auto">
          <a:xfrm rot="6607463">
            <a:off x="312039" y="5708778"/>
            <a:ext cx="49031" cy="42685"/>
          </a:xfrm>
          <a:custGeom>
            <a:avLst/>
            <a:gdLst>
              <a:gd name="T0" fmla="*/ 27 w 36"/>
              <a:gd name="T1" fmla="*/ 3 h 31"/>
              <a:gd name="T2" fmla="*/ 19 w 36"/>
              <a:gd name="T3" fmla="*/ 31 h 31"/>
              <a:gd name="T4" fmla="*/ 25 w 36"/>
              <a:gd name="T5" fmla="*/ 30 h 31"/>
              <a:gd name="T6" fmla="*/ 32 w 36"/>
              <a:gd name="T7" fmla="*/ 9 h 31"/>
              <a:gd name="T8" fmla="*/ 27 w 36"/>
              <a:gd name="T9" fmla="*/ 3 h 31"/>
              <a:gd name="T10" fmla="*/ 18 w 36"/>
              <a:gd name="T11" fmla="*/ 0 h 31"/>
              <a:gd name="T12" fmla="*/ 11 w 36"/>
              <a:gd name="T13" fmla="*/ 2 h 31"/>
              <a:gd name="T14" fmla="*/ 4 w 36"/>
              <a:gd name="T15" fmla="*/ 23 h 31"/>
              <a:gd name="T16" fmla="*/ 14 w 36"/>
              <a:gd name="T17" fmla="*/ 31 h 31"/>
              <a:gd name="T18" fmla="*/ 22 w 36"/>
              <a:gd name="T19" fmla="*/ 1 h 31"/>
              <a:gd name="T20" fmla="*/ 18 w 36"/>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31">
                <a:moveTo>
                  <a:pt x="27" y="3"/>
                </a:moveTo>
                <a:cubicBezTo>
                  <a:pt x="19" y="31"/>
                  <a:pt x="19" y="31"/>
                  <a:pt x="19" y="31"/>
                </a:cubicBezTo>
                <a:cubicBezTo>
                  <a:pt x="21" y="31"/>
                  <a:pt x="23" y="31"/>
                  <a:pt x="25" y="30"/>
                </a:cubicBezTo>
                <a:cubicBezTo>
                  <a:pt x="33" y="26"/>
                  <a:pt x="36" y="16"/>
                  <a:pt x="32" y="9"/>
                </a:cubicBezTo>
                <a:cubicBezTo>
                  <a:pt x="30" y="6"/>
                  <a:pt x="29" y="4"/>
                  <a:pt x="27" y="3"/>
                </a:cubicBezTo>
                <a:moveTo>
                  <a:pt x="18" y="0"/>
                </a:moveTo>
                <a:cubicBezTo>
                  <a:pt x="15" y="0"/>
                  <a:pt x="13" y="1"/>
                  <a:pt x="11" y="2"/>
                </a:cubicBezTo>
                <a:cubicBezTo>
                  <a:pt x="3" y="6"/>
                  <a:pt x="0" y="16"/>
                  <a:pt x="4" y="23"/>
                </a:cubicBezTo>
                <a:cubicBezTo>
                  <a:pt x="6" y="27"/>
                  <a:pt x="10" y="30"/>
                  <a:pt x="14" y="31"/>
                </a:cubicBezTo>
                <a:cubicBezTo>
                  <a:pt x="22" y="1"/>
                  <a:pt x="22" y="1"/>
                  <a:pt x="22" y="1"/>
                </a:cubicBezTo>
                <a:cubicBezTo>
                  <a:pt x="21" y="1"/>
                  <a:pt x="19" y="0"/>
                  <a:pt x="18"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209"/>
          <p:cNvSpPr>
            <a:spLocks/>
          </p:cNvSpPr>
          <p:nvPr/>
        </p:nvSpPr>
        <p:spPr bwMode="auto">
          <a:xfrm rot="6607463">
            <a:off x="325610" y="5712596"/>
            <a:ext cx="17882" cy="40955"/>
          </a:xfrm>
          <a:custGeom>
            <a:avLst/>
            <a:gdLst>
              <a:gd name="T0" fmla="*/ 8 w 13"/>
              <a:gd name="T1" fmla="*/ 0 h 30"/>
              <a:gd name="T2" fmla="*/ 0 w 13"/>
              <a:gd name="T3" fmla="*/ 30 h 30"/>
              <a:gd name="T4" fmla="*/ 4 w 13"/>
              <a:gd name="T5" fmla="*/ 30 h 30"/>
              <a:gd name="T6" fmla="*/ 5 w 13"/>
              <a:gd name="T7" fmla="*/ 30 h 30"/>
              <a:gd name="T8" fmla="*/ 13 w 13"/>
              <a:gd name="T9" fmla="*/ 2 h 30"/>
              <a:gd name="T10" fmla="*/ 8 w 13"/>
              <a:gd name="T11" fmla="*/ 0 h 30"/>
            </a:gdLst>
            <a:ahLst/>
            <a:cxnLst>
              <a:cxn ang="0">
                <a:pos x="T0" y="T1"/>
              </a:cxn>
              <a:cxn ang="0">
                <a:pos x="T2" y="T3"/>
              </a:cxn>
              <a:cxn ang="0">
                <a:pos x="T4" y="T5"/>
              </a:cxn>
              <a:cxn ang="0">
                <a:pos x="T6" y="T7"/>
              </a:cxn>
              <a:cxn ang="0">
                <a:pos x="T8" y="T9"/>
              </a:cxn>
              <a:cxn ang="0">
                <a:pos x="T10" y="T11"/>
              </a:cxn>
            </a:cxnLst>
            <a:rect l="0" t="0" r="r" b="b"/>
            <a:pathLst>
              <a:path w="13" h="30">
                <a:moveTo>
                  <a:pt x="8" y="0"/>
                </a:moveTo>
                <a:cubicBezTo>
                  <a:pt x="0" y="30"/>
                  <a:pt x="0" y="30"/>
                  <a:pt x="0" y="30"/>
                </a:cubicBezTo>
                <a:cubicBezTo>
                  <a:pt x="1" y="30"/>
                  <a:pt x="3" y="30"/>
                  <a:pt x="4" y="30"/>
                </a:cubicBezTo>
                <a:cubicBezTo>
                  <a:pt x="4" y="30"/>
                  <a:pt x="5" y="30"/>
                  <a:pt x="5" y="30"/>
                </a:cubicBezTo>
                <a:cubicBezTo>
                  <a:pt x="13" y="2"/>
                  <a:pt x="13" y="2"/>
                  <a:pt x="13" y="2"/>
                </a:cubicBezTo>
                <a:cubicBezTo>
                  <a:pt x="11" y="1"/>
                  <a:pt x="10" y="0"/>
                  <a:pt x="8"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210"/>
          <p:cNvSpPr>
            <a:spLocks noEditPoints="1"/>
          </p:cNvSpPr>
          <p:nvPr/>
        </p:nvSpPr>
        <p:spPr bwMode="auto">
          <a:xfrm rot="6607463">
            <a:off x="-49933" y="2981761"/>
            <a:ext cx="43839" cy="42685"/>
          </a:xfrm>
          <a:custGeom>
            <a:avLst/>
            <a:gdLst>
              <a:gd name="T0" fmla="*/ 1 w 32"/>
              <a:gd name="T1" fmla="*/ 11 h 31"/>
              <a:gd name="T2" fmla="*/ 2 w 32"/>
              <a:gd name="T3" fmla="*/ 22 h 31"/>
              <a:gd name="T4" fmla="*/ 16 w 32"/>
              <a:gd name="T5" fmla="*/ 31 h 31"/>
              <a:gd name="T6" fmla="*/ 23 w 32"/>
              <a:gd name="T7" fmla="*/ 29 h 31"/>
              <a:gd name="T8" fmla="*/ 30 w 32"/>
              <a:gd name="T9" fmla="*/ 22 h 31"/>
              <a:gd name="T10" fmla="*/ 1 w 32"/>
              <a:gd name="T11" fmla="*/ 11 h 31"/>
              <a:gd name="T12" fmla="*/ 16 w 32"/>
              <a:gd name="T13" fmla="*/ 0 h 31"/>
              <a:gd name="T14" fmla="*/ 8 w 32"/>
              <a:gd name="T15" fmla="*/ 1 h 31"/>
              <a:gd name="T16" fmla="*/ 3 w 32"/>
              <a:gd name="T17" fmla="*/ 7 h 31"/>
              <a:gd name="T18" fmla="*/ 31 w 32"/>
              <a:gd name="T19" fmla="*/ 17 h 31"/>
              <a:gd name="T20" fmla="*/ 30 w 32"/>
              <a:gd name="T21" fmla="*/ 8 h 31"/>
              <a:gd name="T22" fmla="*/ 16 w 32"/>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1">
                <a:moveTo>
                  <a:pt x="1" y="11"/>
                </a:moveTo>
                <a:cubicBezTo>
                  <a:pt x="0" y="15"/>
                  <a:pt x="0" y="19"/>
                  <a:pt x="2" y="22"/>
                </a:cubicBezTo>
                <a:cubicBezTo>
                  <a:pt x="5" y="28"/>
                  <a:pt x="10" y="31"/>
                  <a:pt x="16" y="31"/>
                </a:cubicBezTo>
                <a:cubicBezTo>
                  <a:pt x="18" y="31"/>
                  <a:pt x="21" y="30"/>
                  <a:pt x="23" y="29"/>
                </a:cubicBezTo>
                <a:cubicBezTo>
                  <a:pt x="26" y="27"/>
                  <a:pt x="28" y="25"/>
                  <a:pt x="30" y="22"/>
                </a:cubicBezTo>
                <a:cubicBezTo>
                  <a:pt x="1" y="11"/>
                  <a:pt x="1" y="11"/>
                  <a:pt x="1" y="11"/>
                </a:cubicBezTo>
                <a:moveTo>
                  <a:pt x="16" y="0"/>
                </a:moveTo>
                <a:cubicBezTo>
                  <a:pt x="13" y="0"/>
                  <a:pt x="11" y="0"/>
                  <a:pt x="8" y="1"/>
                </a:cubicBezTo>
                <a:cubicBezTo>
                  <a:pt x="6" y="3"/>
                  <a:pt x="4" y="5"/>
                  <a:pt x="3" y="7"/>
                </a:cubicBezTo>
                <a:cubicBezTo>
                  <a:pt x="31" y="17"/>
                  <a:pt x="31" y="17"/>
                  <a:pt x="31" y="17"/>
                </a:cubicBezTo>
                <a:cubicBezTo>
                  <a:pt x="32" y="14"/>
                  <a:pt x="31" y="11"/>
                  <a:pt x="30" y="8"/>
                </a:cubicBezTo>
                <a:cubicBezTo>
                  <a:pt x="27" y="3"/>
                  <a:pt x="21" y="0"/>
                  <a:pt x="1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211"/>
          <p:cNvSpPr>
            <a:spLocks/>
          </p:cNvSpPr>
          <p:nvPr/>
        </p:nvSpPr>
        <p:spPr bwMode="auto">
          <a:xfrm rot="6607463">
            <a:off x="-47037" y="2993236"/>
            <a:ext cx="40955" cy="20189"/>
          </a:xfrm>
          <a:custGeom>
            <a:avLst/>
            <a:gdLst>
              <a:gd name="T0" fmla="*/ 2 w 30"/>
              <a:gd name="T1" fmla="*/ 0 h 15"/>
              <a:gd name="T2" fmla="*/ 0 w 30"/>
              <a:gd name="T3" fmla="*/ 4 h 15"/>
              <a:gd name="T4" fmla="*/ 29 w 30"/>
              <a:gd name="T5" fmla="*/ 15 h 15"/>
              <a:gd name="T6" fmla="*/ 30 w 30"/>
              <a:gd name="T7" fmla="*/ 10 h 15"/>
              <a:gd name="T8" fmla="*/ 2 w 30"/>
              <a:gd name="T9" fmla="*/ 0 h 15"/>
            </a:gdLst>
            <a:ahLst/>
            <a:cxnLst>
              <a:cxn ang="0">
                <a:pos x="T0" y="T1"/>
              </a:cxn>
              <a:cxn ang="0">
                <a:pos x="T2" y="T3"/>
              </a:cxn>
              <a:cxn ang="0">
                <a:pos x="T4" y="T5"/>
              </a:cxn>
              <a:cxn ang="0">
                <a:pos x="T6" y="T7"/>
              </a:cxn>
              <a:cxn ang="0">
                <a:pos x="T8" y="T9"/>
              </a:cxn>
            </a:cxnLst>
            <a:rect l="0" t="0" r="r" b="b"/>
            <a:pathLst>
              <a:path w="30" h="15">
                <a:moveTo>
                  <a:pt x="2" y="0"/>
                </a:moveTo>
                <a:cubicBezTo>
                  <a:pt x="1" y="1"/>
                  <a:pt x="0" y="3"/>
                  <a:pt x="0" y="4"/>
                </a:cubicBezTo>
                <a:cubicBezTo>
                  <a:pt x="29" y="15"/>
                  <a:pt x="29" y="15"/>
                  <a:pt x="29" y="15"/>
                </a:cubicBezTo>
                <a:cubicBezTo>
                  <a:pt x="29" y="13"/>
                  <a:pt x="30" y="12"/>
                  <a:pt x="30" y="10"/>
                </a:cubicBezTo>
                <a:cubicBezTo>
                  <a:pt x="2" y="0"/>
                  <a:pt x="2" y="0"/>
                  <a:pt x="2"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212"/>
          <p:cNvSpPr>
            <a:spLocks/>
          </p:cNvSpPr>
          <p:nvPr/>
        </p:nvSpPr>
        <p:spPr bwMode="auto">
          <a:xfrm rot="6607463">
            <a:off x="1010478" y="2458707"/>
            <a:ext cx="164974" cy="145938"/>
          </a:xfrm>
          <a:custGeom>
            <a:avLst/>
            <a:gdLst>
              <a:gd name="T0" fmla="*/ 61 w 121"/>
              <a:gd name="T1" fmla="*/ 0 h 107"/>
              <a:gd name="T2" fmla="*/ 36 w 121"/>
              <a:gd name="T3" fmla="*/ 7 h 107"/>
              <a:gd name="T4" fmla="*/ 14 w 121"/>
              <a:gd name="T5" fmla="*/ 78 h 107"/>
              <a:gd name="T6" fmla="*/ 61 w 121"/>
              <a:gd name="T7" fmla="*/ 107 h 107"/>
              <a:gd name="T8" fmla="*/ 86 w 121"/>
              <a:gd name="T9" fmla="*/ 101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7"/>
                </a:cubicBezTo>
                <a:cubicBezTo>
                  <a:pt x="10" y="20"/>
                  <a:pt x="0" y="52"/>
                  <a:pt x="14" y="78"/>
                </a:cubicBezTo>
                <a:cubicBezTo>
                  <a:pt x="23" y="96"/>
                  <a:pt x="42" y="107"/>
                  <a:pt x="61" y="107"/>
                </a:cubicBezTo>
                <a:cubicBezTo>
                  <a:pt x="69" y="107"/>
                  <a:pt x="78" y="105"/>
                  <a:pt x="86" y="101"/>
                </a:cubicBezTo>
                <a:cubicBezTo>
                  <a:pt x="111" y="87"/>
                  <a:pt x="121" y="55"/>
                  <a:pt x="108" y="29"/>
                </a:cubicBezTo>
                <a:cubicBezTo>
                  <a:pt x="98" y="11"/>
                  <a:pt x="80" y="0"/>
                  <a:pt x="61" y="0"/>
                </a:cubicBezTo>
              </a:path>
            </a:pathLst>
          </a:custGeom>
          <a:solidFill>
            <a:srgbClr val="1A1D1A"/>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34" name="Freeform 213"/>
          <p:cNvSpPr>
            <a:spLocks/>
          </p:cNvSpPr>
          <p:nvPr/>
        </p:nvSpPr>
        <p:spPr bwMode="auto">
          <a:xfrm rot="6607463">
            <a:off x="1451557" y="5771733"/>
            <a:ext cx="166127" cy="144208"/>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4" y="96"/>
                  <a:pt x="42" y="106"/>
                  <a:pt x="61" y="106"/>
                </a:cubicBezTo>
                <a:cubicBezTo>
                  <a:pt x="69" y="106"/>
                  <a:pt x="78" y="104"/>
                  <a:pt x="86" y="100"/>
                </a:cubicBezTo>
                <a:cubicBezTo>
                  <a:pt x="112" y="86"/>
                  <a:pt x="122" y="54"/>
                  <a:pt x="108" y="28"/>
                </a:cubicBezTo>
                <a:cubicBezTo>
                  <a:pt x="99" y="10"/>
                  <a:pt x="80" y="0"/>
                  <a:pt x="6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214"/>
          <p:cNvSpPr>
            <a:spLocks/>
          </p:cNvSpPr>
          <p:nvPr/>
        </p:nvSpPr>
        <p:spPr bwMode="auto">
          <a:xfrm rot="6607463">
            <a:off x="1102150" y="4813881"/>
            <a:ext cx="164974" cy="145938"/>
          </a:xfrm>
          <a:custGeom>
            <a:avLst/>
            <a:gdLst>
              <a:gd name="T0" fmla="*/ 61 w 121"/>
              <a:gd name="T1" fmla="*/ 0 h 107"/>
              <a:gd name="T2" fmla="*/ 36 w 121"/>
              <a:gd name="T3" fmla="*/ 6 h 107"/>
              <a:gd name="T4" fmla="*/ 14 w 121"/>
              <a:gd name="T5" fmla="*/ 78 h 107"/>
              <a:gd name="T6" fmla="*/ 61 w 121"/>
              <a:gd name="T7" fmla="*/ 107 h 107"/>
              <a:gd name="T8" fmla="*/ 85 w 121"/>
              <a:gd name="T9" fmla="*/ 100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6"/>
                </a:cubicBezTo>
                <a:cubicBezTo>
                  <a:pt x="10" y="20"/>
                  <a:pt x="0" y="52"/>
                  <a:pt x="14" y="78"/>
                </a:cubicBezTo>
                <a:cubicBezTo>
                  <a:pt x="23" y="96"/>
                  <a:pt x="42" y="107"/>
                  <a:pt x="61" y="107"/>
                </a:cubicBezTo>
                <a:cubicBezTo>
                  <a:pt x="69" y="107"/>
                  <a:pt x="77" y="105"/>
                  <a:pt x="85" y="100"/>
                </a:cubicBezTo>
                <a:cubicBezTo>
                  <a:pt x="111" y="87"/>
                  <a:pt x="121" y="55"/>
                  <a:pt x="108" y="29"/>
                </a:cubicBezTo>
                <a:cubicBezTo>
                  <a:pt x="98" y="11"/>
                  <a:pt x="80" y="0"/>
                  <a:pt x="61" y="0"/>
                </a:cubicBezTo>
              </a:path>
            </a:pathLst>
          </a:custGeom>
          <a:solidFill>
            <a:srgbClr val="1A1D1A"/>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36" name="Freeform 215"/>
          <p:cNvSpPr>
            <a:spLocks/>
          </p:cNvSpPr>
          <p:nvPr/>
        </p:nvSpPr>
        <p:spPr bwMode="auto">
          <a:xfrm rot="6607463">
            <a:off x="1017800" y="6042212"/>
            <a:ext cx="128056" cy="113059"/>
          </a:xfrm>
          <a:custGeom>
            <a:avLst/>
            <a:gdLst>
              <a:gd name="T0" fmla="*/ 47 w 94"/>
              <a:gd name="T1" fmla="*/ 0 h 83"/>
              <a:gd name="T2" fmla="*/ 28 w 94"/>
              <a:gd name="T3" fmla="*/ 5 h 83"/>
              <a:gd name="T4" fmla="*/ 11 w 94"/>
              <a:gd name="T5" fmla="*/ 61 h 83"/>
              <a:gd name="T6" fmla="*/ 47 w 94"/>
              <a:gd name="T7" fmla="*/ 83 h 83"/>
              <a:gd name="T8" fmla="*/ 66 w 94"/>
              <a:gd name="T9" fmla="*/ 78 h 83"/>
              <a:gd name="T10" fmla="*/ 84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1" y="0"/>
                  <a:pt x="34" y="2"/>
                  <a:pt x="28" y="5"/>
                </a:cubicBezTo>
                <a:cubicBezTo>
                  <a:pt x="8" y="16"/>
                  <a:pt x="0" y="41"/>
                  <a:pt x="11" y="61"/>
                </a:cubicBezTo>
                <a:cubicBezTo>
                  <a:pt x="18" y="75"/>
                  <a:pt x="32" y="83"/>
                  <a:pt x="47" y="83"/>
                </a:cubicBezTo>
                <a:cubicBezTo>
                  <a:pt x="54" y="83"/>
                  <a:pt x="60" y="81"/>
                  <a:pt x="66" y="78"/>
                </a:cubicBezTo>
                <a:cubicBezTo>
                  <a:pt x="87" y="68"/>
                  <a:pt x="94" y="43"/>
                  <a:pt x="84" y="22"/>
                </a:cubicBezTo>
                <a:cubicBezTo>
                  <a:pt x="76" y="8"/>
                  <a:pt x="62" y="0"/>
                  <a:pt x="4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216"/>
          <p:cNvSpPr>
            <a:spLocks/>
          </p:cNvSpPr>
          <p:nvPr/>
        </p:nvSpPr>
        <p:spPr bwMode="auto">
          <a:xfrm rot="6607463">
            <a:off x="525517" y="2354896"/>
            <a:ext cx="128056" cy="113636"/>
          </a:xfrm>
          <a:custGeom>
            <a:avLst/>
            <a:gdLst>
              <a:gd name="T0" fmla="*/ 47 w 94"/>
              <a:gd name="T1" fmla="*/ 0 h 83"/>
              <a:gd name="T2" fmla="*/ 28 w 94"/>
              <a:gd name="T3" fmla="*/ 5 h 83"/>
              <a:gd name="T4" fmla="*/ 10 w 94"/>
              <a:gd name="T5" fmla="*/ 61 h 83"/>
              <a:gd name="T6" fmla="*/ 47 w 94"/>
              <a:gd name="T7" fmla="*/ 83 h 83"/>
              <a:gd name="T8" fmla="*/ 66 w 94"/>
              <a:gd name="T9" fmla="*/ 78 h 83"/>
              <a:gd name="T10" fmla="*/ 83 w 94"/>
              <a:gd name="T11" fmla="*/ 22 h 83"/>
              <a:gd name="T12" fmla="*/ 47 w 94"/>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4" h="83">
                <a:moveTo>
                  <a:pt x="47" y="0"/>
                </a:moveTo>
                <a:cubicBezTo>
                  <a:pt x="40" y="0"/>
                  <a:pt x="34" y="2"/>
                  <a:pt x="28" y="5"/>
                </a:cubicBezTo>
                <a:cubicBezTo>
                  <a:pt x="7" y="16"/>
                  <a:pt x="0" y="41"/>
                  <a:pt x="10" y="61"/>
                </a:cubicBezTo>
                <a:cubicBezTo>
                  <a:pt x="18" y="75"/>
                  <a:pt x="32" y="83"/>
                  <a:pt x="47" y="83"/>
                </a:cubicBezTo>
                <a:cubicBezTo>
                  <a:pt x="53" y="83"/>
                  <a:pt x="60" y="81"/>
                  <a:pt x="66" y="78"/>
                </a:cubicBezTo>
                <a:cubicBezTo>
                  <a:pt x="86" y="68"/>
                  <a:pt x="94" y="43"/>
                  <a:pt x="83" y="22"/>
                </a:cubicBezTo>
                <a:cubicBezTo>
                  <a:pt x="76" y="8"/>
                  <a:pt x="62" y="0"/>
                  <a:pt x="47" y="0"/>
                </a:cubicBezTo>
              </a:path>
            </a:pathLst>
          </a:custGeom>
          <a:solidFill>
            <a:schemeClr val="tx2"/>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38" name="Freeform 217"/>
          <p:cNvSpPr>
            <a:spLocks/>
          </p:cNvSpPr>
          <p:nvPr/>
        </p:nvSpPr>
        <p:spPr bwMode="auto">
          <a:xfrm rot="6607463">
            <a:off x="680027" y="6332029"/>
            <a:ext cx="128056" cy="107867"/>
          </a:xfrm>
          <a:custGeom>
            <a:avLst/>
            <a:gdLst>
              <a:gd name="T0" fmla="*/ 47 w 94"/>
              <a:gd name="T1" fmla="*/ 0 h 79"/>
              <a:gd name="T2" fmla="*/ 28 w 94"/>
              <a:gd name="T3" fmla="*/ 5 h 79"/>
              <a:gd name="T4" fmla="*/ 11 w 94"/>
              <a:gd name="T5" fmla="*/ 61 h 79"/>
              <a:gd name="T6" fmla="*/ 13 w 94"/>
              <a:gd name="T7" fmla="*/ 65 h 79"/>
              <a:gd name="T8" fmla="*/ 27 w 94"/>
              <a:gd name="T9" fmla="*/ 44 h 79"/>
              <a:gd name="T10" fmla="*/ 40 w 94"/>
              <a:gd name="T11" fmla="*/ 41 h 79"/>
              <a:gd name="T12" fmla="*/ 65 w 94"/>
              <a:gd name="T13" fmla="*/ 56 h 79"/>
              <a:gd name="T14" fmla="*/ 66 w 94"/>
              <a:gd name="T15" fmla="*/ 79 h 79"/>
              <a:gd name="T16" fmla="*/ 66 w 94"/>
              <a:gd name="T17" fmla="*/ 78 h 79"/>
              <a:gd name="T18" fmla="*/ 84 w 94"/>
              <a:gd name="T19" fmla="*/ 22 h 79"/>
              <a:gd name="T20" fmla="*/ 47 w 94"/>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79">
                <a:moveTo>
                  <a:pt x="47" y="0"/>
                </a:moveTo>
                <a:cubicBezTo>
                  <a:pt x="41" y="0"/>
                  <a:pt x="34" y="2"/>
                  <a:pt x="28" y="5"/>
                </a:cubicBezTo>
                <a:cubicBezTo>
                  <a:pt x="8" y="16"/>
                  <a:pt x="0" y="41"/>
                  <a:pt x="11" y="61"/>
                </a:cubicBezTo>
                <a:cubicBezTo>
                  <a:pt x="11" y="62"/>
                  <a:pt x="12" y="64"/>
                  <a:pt x="13" y="65"/>
                </a:cubicBezTo>
                <a:cubicBezTo>
                  <a:pt x="14" y="56"/>
                  <a:pt x="19" y="48"/>
                  <a:pt x="27" y="44"/>
                </a:cubicBezTo>
                <a:cubicBezTo>
                  <a:pt x="32" y="42"/>
                  <a:pt x="36" y="41"/>
                  <a:pt x="40" y="41"/>
                </a:cubicBezTo>
                <a:cubicBezTo>
                  <a:pt x="50" y="41"/>
                  <a:pt x="60" y="46"/>
                  <a:pt x="65" y="56"/>
                </a:cubicBezTo>
                <a:cubicBezTo>
                  <a:pt x="69" y="63"/>
                  <a:pt x="69" y="71"/>
                  <a:pt x="66" y="79"/>
                </a:cubicBezTo>
                <a:cubicBezTo>
                  <a:pt x="66" y="78"/>
                  <a:pt x="66" y="78"/>
                  <a:pt x="66" y="78"/>
                </a:cubicBezTo>
                <a:cubicBezTo>
                  <a:pt x="87" y="68"/>
                  <a:pt x="94" y="43"/>
                  <a:pt x="84" y="22"/>
                </a:cubicBezTo>
                <a:cubicBezTo>
                  <a:pt x="76" y="8"/>
                  <a:pt x="62" y="0"/>
                  <a:pt x="4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218"/>
          <p:cNvSpPr>
            <a:spLocks/>
          </p:cNvSpPr>
          <p:nvPr/>
        </p:nvSpPr>
        <p:spPr bwMode="auto">
          <a:xfrm rot="6607463">
            <a:off x="680057" y="6339308"/>
            <a:ext cx="76142" cy="57106"/>
          </a:xfrm>
          <a:custGeom>
            <a:avLst/>
            <a:gdLst>
              <a:gd name="T0" fmla="*/ 27 w 56"/>
              <a:gd name="T1" fmla="*/ 0 h 42"/>
              <a:gd name="T2" fmla="*/ 14 w 56"/>
              <a:gd name="T3" fmla="*/ 3 h 42"/>
              <a:gd name="T4" fmla="*/ 0 w 56"/>
              <a:gd name="T5" fmla="*/ 24 h 42"/>
              <a:gd name="T6" fmla="*/ 34 w 56"/>
              <a:gd name="T7" fmla="*/ 42 h 42"/>
              <a:gd name="T8" fmla="*/ 53 w 56"/>
              <a:gd name="T9" fmla="*/ 38 h 42"/>
              <a:gd name="T10" fmla="*/ 52 w 56"/>
              <a:gd name="T11" fmla="*/ 15 h 42"/>
              <a:gd name="T12" fmla="*/ 27 w 56"/>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56" h="42">
                <a:moveTo>
                  <a:pt x="27" y="0"/>
                </a:moveTo>
                <a:cubicBezTo>
                  <a:pt x="23" y="0"/>
                  <a:pt x="19" y="1"/>
                  <a:pt x="14" y="3"/>
                </a:cubicBezTo>
                <a:cubicBezTo>
                  <a:pt x="6" y="7"/>
                  <a:pt x="1" y="15"/>
                  <a:pt x="0" y="24"/>
                </a:cubicBezTo>
                <a:cubicBezTo>
                  <a:pt x="8" y="35"/>
                  <a:pt x="21" y="42"/>
                  <a:pt x="34" y="42"/>
                </a:cubicBezTo>
                <a:cubicBezTo>
                  <a:pt x="40" y="42"/>
                  <a:pt x="47" y="41"/>
                  <a:pt x="53" y="38"/>
                </a:cubicBezTo>
                <a:cubicBezTo>
                  <a:pt x="56" y="30"/>
                  <a:pt x="56" y="22"/>
                  <a:pt x="52" y="15"/>
                </a:cubicBezTo>
                <a:cubicBezTo>
                  <a:pt x="47" y="5"/>
                  <a:pt x="37" y="0"/>
                  <a:pt x="2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219"/>
          <p:cNvSpPr>
            <a:spLocks/>
          </p:cNvSpPr>
          <p:nvPr/>
        </p:nvSpPr>
        <p:spPr bwMode="auto">
          <a:xfrm rot="6607463">
            <a:off x="1206824" y="6661444"/>
            <a:ext cx="122288" cy="111905"/>
          </a:xfrm>
          <a:custGeom>
            <a:avLst/>
            <a:gdLst>
              <a:gd name="T0" fmla="*/ 43 w 90"/>
              <a:gd name="T1" fmla="*/ 0 h 82"/>
              <a:gd name="T2" fmla="*/ 24 w 90"/>
              <a:gd name="T3" fmla="*/ 4 h 82"/>
              <a:gd name="T4" fmla="*/ 19 w 90"/>
              <a:gd name="T5" fmla="*/ 7 h 82"/>
              <a:gd name="T6" fmla="*/ 3 w 90"/>
              <a:gd name="T7" fmla="*/ 30 h 82"/>
              <a:gd name="T8" fmla="*/ 6 w 90"/>
              <a:gd name="T9" fmla="*/ 60 h 82"/>
              <a:gd name="T10" fmla="*/ 43 w 90"/>
              <a:gd name="T11" fmla="*/ 82 h 82"/>
              <a:gd name="T12" fmla="*/ 62 w 90"/>
              <a:gd name="T13" fmla="*/ 78 h 82"/>
              <a:gd name="T14" fmla="*/ 79 w 90"/>
              <a:gd name="T15" fmla="*/ 22 h 82"/>
              <a:gd name="T16" fmla="*/ 43 w 90"/>
              <a:gd name="T17"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82">
                <a:moveTo>
                  <a:pt x="43" y="0"/>
                </a:moveTo>
                <a:cubicBezTo>
                  <a:pt x="36" y="0"/>
                  <a:pt x="30" y="1"/>
                  <a:pt x="24" y="4"/>
                </a:cubicBezTo>
                <a:cubicBezTo>
                  <a:pt x="22" y="5"/>
                  <a:pt x="21" y="6"/>
                  <a:pt x="19" y="7"/>
                </a:cubicBezTo>
                <a:cubicBezTo>
                  <a:pt x="3" y="30"/>
                  <a:pt x="3" y="30"/>
                  <a:pt x="3" y="30"/>
                </a:cubicBezTo>
                <a:cubicBezTo>
                  <a:pt x="0" y="40"/>
                  <a:pt x="1" y="51"/>
                  <a:pt x="6" y="60"/>
                </a:cubicBezTo>
                <a:cubicBezTo>
                  <a:pt x="14" y="74"/>
                  <a:pt x="28" y="82"/>
                  <a:pt x="43" y="82"/>
                </a:cubicBezTo>
                <a:cubicBezTo>
                  <a:pt x="49" y="82"/>
                  <a:pt x="56" y="81"/>
                  <a:pt x="62" y="78"/>
                </a:cubicBezTo>
                <a:cubicBezTo>
                  <a:pt x="82" y="67"/>
                  <a:pt x="90" y="42"/>
                  <a:pt x="79" y="22"/>
                </a:cubicBezTo>
                <a:cubicBezTo>
                  <a:pt x="72" y="8"/>
                  <a:pt x="58" y="0"/>
                  <a:pt x="43"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220"/>
          <p:cNvSpPr>
            <a:spLocks/>
          </p:cNvSpPr>
          <p:nvPr/>
        </p:nvSpPr>
        <p:spPr bwMode="auto">
          <a:xfrm rot="6607463">
            <a:off x="1301862" y="6668822"/>
            <a:ext cx="21920" cy="31725"/>
          </a:xfrm>
          <a:custGeom>
            <a:avLst/>
            <a:gdLst>
              <a:gd name="T0" fmla="*/ 16 w 16"/>
              <a:gd name="T1" fmla="*/ 0 h 23"/>
              <a:gd name="T2" fmla="*/ 0 w 16"/>
              <a:gd name="T3" fmla="*/ 23 h 23"/>
              <a:gd name="T4" fmla="*/ 16 w 16"/>
              <a:gd name="T5" fmla="*/ 0 h 23"/>
            </a:gdLst>
            <a:ahLst/>
            <a:cxnLst>
              <a:cxn ang="0">
                <a:pos x="T0" y="T1"/>
              </a:cxn>
              <a:cxn ang="0">
                <a:pos x="T2" y="T3"/>
              </a:cxn>
              <a:cxn ang="0">
                <a:pos x="T4" y="T5"/>
              </a:cxn>
            </a:cxnLst>
            <a:rect l="0" t="0" r="r" b="b"/>
            <a:pathLst>
              <a:path w="16" h="23">
                <a:moveTo>
                  <a:pt x="16" y="0"/>
                </a:moveTo>
                <a:cubicBezTo>
                  <a:pt x="8" y="6"/>
                  <a:pt x="2" y="14"/>
                  <a:pt x="0" y="23"/>
                </a:cubicBezTo>
                <a:cubicBezTo>
                  <a:pt x="16" y="0"/>
                  <a:pt x="16" y="0"/>
                  <a:pt x="1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221"/>
          <p:cNvSpPr>
            <a:spLocks/>
          </p:cNvSpPr>
          <p:nvPr/>
        </p:nvSpPr>
        <p:spPr bwMode="auto">
          <a:xfrm rot="6607463">
            <a:off x="545849" y="1718570"/>
            <a:ext cx="128634" cy="111905"/>
          </a:xfrm>
          <a:custGeom>
            <a:avLst/>
            <a:gdLst>
              <a:gd name="T0" fmla="*/ 47 w 94"/>
              <a:gd name="T1" fmla="*/ 0 h 82"/>
              <a:gd name="T2" fmla="*/ 27 w 94"/>
              <a:gd name="T3" fmla="*/ 4 h 82"/>
              <a:gd name="T4" fmla="*/ 10 w 94"/>
              <a:gd name="T5" fmla="*/ 60 h 82"/>
              <a:gd name="T6" fmla="*/ 47 w 94"/>
              <a:gd name="T7" fmla="*/ 82 h 82"/>
              <a:gd name="T8" fmla="*/ 66 w 94"/>
              <a:gd name="T9" fmla="*/ 78 h 82"/>
              <a:gd name="T10" fmla="*/ 83 w 94"/>
              <a:gd name="T11" fmla="*/ 22 h 82"/>
              <a:gd name="T12" fmla="*/ 47 w 94"/>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94" h="82">
                <a:moveTo>
                  <a:pt x="47" y="0"/>
                </a:moveTo>
                <a:cubicBezTo>
                  <a:pt x="40" y="0"/>
                  <a:pt x="34" y="1"/>
                  <a:pt x="27" y="4"/>
                </a:cubicBezTo>
                <a:cubicBezTo>
                  <a:pt x="7" y="15"/>
                  <a:pt x="0" y="40"/>
                  <a:pt x="10" y="60"/>
                </a:cubicBezTo>
                <a:cubicBezTo>
                  <a:pt x="18" y="74"/>
                  <a:pt x="32" y="82"/>
                  <a:pt x="47" y="82"/>
                </a:cubicBezTo>
                <a:cubicBezTo>
                  <a:pt x="53" y="82"/>
                  <a:pt x="60" y="81"/>
                  <a:pt x="66" y="78"/>
                </a:cubicBezTo>
                <a:cubicBezTo>
                  <a:pt x="86" y="67"/>
                  <a:pt x="94" y="42"/>
                  <a:pt x="83" y="22"/>
                </a:cubicBezTo>
                <a:cubicBezTo>
                  <a:pt x="76" y="8"/>
                  <a:pt x="62" y="0"/>
                  <a:pt x="47" y="0"/>
                </a:cubicBezTo>
              </a:path>
            </a:pathLst>
          </a:custGeom>
          <a:solidFill>
            <a:srgbClr val="1A1D1A"/>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43" name="Freeform 222"/>
          <p:cNvSpPr>
            <a:spLocks noEditPoints="1"/>
          </p:cNvSpPr>
          <p:nvPr/>
        </p:nvSpPr>
        <p:spPr bwMode="auto">
          <a:xfrm rot="6607463">
            <a:off x="-84302" y="1905400"/>
            <a:ext cx="119981" cy="113059"/>
          </a:xfrm>
          <a:custGeom>
            <a:avLst/>
            <a:gdLst>
              <a:gd name="T0" fmla="*/ 87 w 88"/>
              <a:gd name="T1" fmla="*/ 53 h 83"/>
              <a:gd name="T2" fmla="*/ 76 w 88"/>
              <a:gd name="T3" fmla="*/ 55 h 83"/>
              <a:gd name="T4" fmla="*/ 50 w 88"/>
              <a:gd name="T5" fmla="*/ 83 h 83"/>
              <a:gd name="T6" fmla="*/ 66 w 88"/>
              <a:gd name="T7" fmla="*/ 78 h 83"/>
              <a:gd name="T8" fmla="*/ 87 w 88"/>
              <a:gd name="T9" fmla="*/ 53 h 83"/>
              <a:gd name="T10" fmla="*/ 88 w 88"/>
              <a:gd name="T11" fmla="*/ 46 h 83"/>
              <a:gd name="T12" fmla="*/ 84 w 88"/>
              <a:gd name="T13" fmla="*/ 49 h 83"/>
              <a:gd name="T14" fmla="*/ 88 w 88"/>
              <a:gd name="T15" fmla="*/ 48 h 83"/>
              <a:gd name="T16" fmla="*/ 88 w 88"/>
              <a:gd name="T17" fmla="*/ 46 h 83"/>
              <a:gd name="T18" fmla="*/ 47 w 88"/>
              <a:gd name="T19" fmla="*/ 0 h 83"/>
              <a:gd name="T20" fmla="*/ 28 w 88"/>
              <a:gd name="T21" fmla="*/ 5 h 83"/>
              <a:gd name="T22" fmla="*/ 11 w 88"/>
              <a:gd name="T23" fmla="*/ 61 h 83"/>
              <a:gd name="T24" fmla="*/ 43 w 88"/>
              <a:gd name="T25" fmla="*/ 82 h 83"/>
              <a:gd name="T26" fmla="*/ 73 w 88"/>
              <a:gd name="T27" fmla="*/ 51 h 83"/>
              <a:gd name="T28" fmla="*/ 72 w 88"/>
              <a:gd name="T29" fmla="*/ 50 h 83"/>
              <a:gd name="T30" fmla="*/ 88 w 88"/>
              <a:gd name="T31" fmla="*/ 40 h 83"/>
              <a:gd name="T32" fmla="*/ 84 w 88"/>
              <a:gd name="T33" fmla="*/ 22 h 83"/>
              <a:gd name="T34" fmla="*/ 47 w 88"/>
              <a:gd name="T35"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83">
                <a:moveTo>
                  <a:pt x="87" y="53"/>
                </a:moveTo>
                <a:cubicBezTo>
                  <a:pt x="76" y="55"/>
                  <a:pt x="76" y="55"/>
                  <a:pt x="76" y="55"/>
                </a:cubicBezTo>
                <a:cubicBezTo>
                  <a:pt x="50" y="83"/>
                  <a:pt x="50" y="83"/>
                  <a:pt x="50" y="83"/>
                </a:cubicBezTo>
                <a:cubicBezTo>
                  <a:pt x="55" y="82"/>
                  <a:pt x="61" y="81"/>
                  <a:pt x="66" y="78"/>
                </a:cubicBezTo>
                <a:cubicBezTo>
                  <a:pt x="77" y="73"/>
                  <a:pt x="84" y="63"/>
                  <a:pt x="87" y="53"/>
                </a:cubicBezTo>
                <a:moveTo>
                  <a:pt x="88" y="46"/>
                </a:moveTo>
                <a:cubicBezTo>
                  <a:pt x="84" y="49"/>
                  <a:pt x="84" y="49"/>
                  <a:pt x="84" y="49"/>
                </a:cubicBezTo>
                <a:cubicBezTo>
                  <a:pt x="88" y="48"/>
                  <a:pt x="88" y="48"/>
                  <a:pt x="88" y="48"/>
                </a:cubicBezTo>
                <a:cubicBezTo>
                  <a:pt x="88" y="47"/>
                  <a:pt x="88" y="46"/>
                  <a:pt x="88" y="46"/>
                </a:cubicBezTo>
                <a:moveTo>
                  <a:pt x="47" y="0"/>
                </a:moveTo>
                <a:cubicBezTo>
                  <a:pt x="41" y="0"/>
                  <a:pt x="34" y="1"/>
                  <a:pt x="28" y="5"/>
                </a:cubicBezTo>
                <a:cubicBezTo>
                  <a:pt x="8" y="15"/>
                  <a:pt x="0" y="40"/>
                  <a:pt x="11" y="61"/>
                </a:cubicBezTo>
                <a:cubicBezTo>
                  <a:pt x="17" y="73"/>
                  <a:pt x="30" y="81"/>
                  <a:pt x="43" y="82"/>
                </a:cubicBezTo>
                <a:cubicBezTo>
                  <a:pt x="73" y="51"/>
                  <a:pt x="73" y="51"/>
                  <a:pt x="73" y="51"/>
                </a:cubicBezTo>
                <a:cubicBezTo>
                  <a:pt x="72" y="50"/>
                  <a:pt x="72" y="50"/>
                  <a:pt x="72" y="50"/>
                </a:cubicBezTo>
                <a:cubicBezTo>
                  <a:pt x="88" y="40"/>
                  <a:pt x="88" y="40"/>
                  <a:pt x="88" y="40"/>
                </a:cubicBezTo>
                <a:cubicBezTo>
                  <a:pt x="88" y="34"/>
                  <a:pt x="87" y="28"/>
                  <a:pt x="84" y="22"/>
                </a:cubicBezTo>
                <a:cubicBezTo>
                  <a:pt x="76" y="8"/>
                  <a:pt x="62" y="0"/>
                  <a:pt x="4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223"/>
          <p:cNvSpPr>
            <a:spLocks/>
          </p:cNvSpPr>
          <p:nvPr/>
        </p:nvSpPr>
        <p:spPr bwMode="auto">
          <a:xfrm rot="6607463">
            <a:off x="-90650" y="1950535"/>
            <a:ext cx="61721" cy="58836"/>
          </a:xfrm>
          <a:custGeom>
            <a:avLst/>
            <a:gdLst>
              <a:gd name="T0" fmla="*/ 45 w 45"/>
              <a:gd name="T1" fmla="*/ 0 h 43"/>
              <a:gd name="T2" fmla="*/ 29 w 45"/>
              <a:gd name="T3" fmla="*/ 10 h 43"/>
              <a:gd name="T4" fmla="*/ 30 w 45"/>
              <a:gd name="T5" fmla="*/ 11 h 43"/>
              <a:gd name="T6" fmla="*/ 0 w 45"/>
              <a:gd name="T7" fmla="*/ 42 h 43"/>
              <a:gd name="T8" fmla="*/ 4 w 45"/>
              <a:gd name="T9" fmla="*/ 43 h 43"/>
              <a:gd name="T10" fmla="*/ 7 w 45"/>
              <a:gd name="T11" fmla="*/ 43 h 43"/>
              <a:gd name="T12" fmla="*/ 33 w 45"/>
              <a:gd name="T13" fmla="*/ 15 h 43"/>
              <a:gd name="T14" fmla="*/ 44 w 45"/>
              <a:gd name="T15" fmla="*/ 13 h 43"/>
              <a:gd name="T16" fmla="*/ 45 w 45"/>
              <a:gd name="T17" fmla="*/ 8 h 43"/>
              <a:gd name="T18" fmla="*/ 41 w 45"/>
              <a:gd name="T19" fmla="*/ 9 h 43"/>
              <a:gd name="T20" fmla="*/ 45 w 45"/>
              <a:gd name="T21" fmla="*/ 6 h 43"/>
              <a:gd name="T22" fmla="*/ 45 w 45"/>
              <a:gd name="T2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43">
                <a:moveTo>
                  <a:pt x="45" y="0"/>
                </a:moveTo>
                <a:cubicBezTo>
                  <a:pt x="29" y="10"/>
                  <a:pt x="29" y="10"/>
                  <a:pt x="29" y="10"/>
                </a:cubicBezTo>
                <a:cubicBezTo>
                  <a:pt x="30" y="11"/>
                  <a:pt x="30" y="11"/>
                  <a:pt x="30" y="11"/>
                </a:cubicBezTo>
                <a:cubicBezTo>
                  <a:pt x="0" y="42"/>
                  <a:pt x="0" y="42"/>
                  <a:pt x="0" y="42"/>
                </a:cubicBezTo>
                <a:cubicBezTo>
                  <a:pt x="1" y="43"/>
                  <a:pt x="3" y="43"/>
                  <a:pt x="4" y="43"/>
                </a:cubicBezTo>
                <a:cubicBezTo>
                  <a:pt x="5" y="43"/>
                  <a:pt x="6" y="43"/>
                  <a:pt x="7" y="43"/>
                </a:cubicBezTo>
                <a:cubicBezTo>
                  <a:pt x="33" y="15"/>
                  <a:pt x="33" y="15"/>
                  <a:pt x="33" y="15"/>
                </a:cubicBezTo>
                <a:cubicBezTo>
                  <a:pt x="44" y="13"/>
                  <a:pt x="44" y="13"/>
                  <a:pt x="44" y="13"/>
                </a:cubicBezTo>
                <a:cubicBezTo>
                  <a:pt x="44" y="12"/>
                  <a:pt x="45" y="10"/>
                  <a:pt x="45" y="8"/>
                </a:cubicBezTo>
                <a:cubicBezTo>
                  <a:pt x="41" y="9"/>
                  <a:pt x="41" y="9"/>
                  <a:pt x="41" y="9"/>
                </a:cubicBezTo>
                <a:cubicBezTo>
                  <a:pt x="45" y="6"/>
                  <a:pt x="45" y="6"/>
                  <a:pt x="45" y="6"/>
                </a:cubicBezTo>
                <a:cubicBezTo>
                  <a:pt x="45" y="4"/>
                  <a:pt x="45" y="2"/>
                  <a:pt x="45"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224"/>
          <p:cNvSpPr>
            <a:spLocks noEditPoints="1"/>
          </p:cNvSpPr>
          <p:nvPr/>
        </p:nvSpPr>
        <p:spPr bwMode="auto">
          <a:xfrm rot="6607463">
            <a:off x="412774" y="3247651"/>
            <a:ext cx="113059" cy="102676"/>
          </a:xfrm>
          <a:custGeom>
            <a:avLst/>
            <a:gdLst>
              <a:gd name="T0" fmla="*/ 28 w 83"/>
              <a:gd name="T1" fmla="*/ 2 h 75"/>
              <a:gd name="T2" fmla="*/ 23 w 83"/>
              <a:gd name="T3" fmla="*/ 5 h 75"/>
              <a:gd name="T4" fmla="*/ 3 w 83"/>
              <a:gd name="T5" fmla="*/ 45 h 75"/>
              <a:gd name="T6" fmla="*/ 28 w 83"/>
              <a:gd name="T7" fmla="*/ 2 h 75"/>
              <a:gd name="T8" fmla="*/ 40 w 83"/>
              <a:gd name="T9" fmla="*/ 0 h 75"/>
              <a:gd name="T10" fmla="*/ 35 w 83"/>
              <a:gd name="T11" fmla="*/ 1 h 75"/>
              <a:gd name="T12" fmla="*/ 5 w 83"/>
              <a:gd name="T13" fmla="*/ 51 h 75"/>
              <a:gd name="T14" fmla="*/ 7 w 83"/>
              <a:gd name="T15" fmla="*/ 55 h 75"/>
              <a:gd name="T16" fmla="*/ 40 w 83"/>
              <a:gd name="T17" fmla="*/ 75 h 75"/>
              <a:gd name="T18" fmla="*/ 57 w 83"/>
              <a:gd name="T19" fmla="*/ 71 h 75"/>
              <a:gd name="T20" fmla="*/ 73 w 83"/>
              <a:gd name="T21" fmla="*/ 20 h 75"/>
              <a:gd name="T22" fmla="*/ 40 w 83"/>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75">
                <a:moveTo>
                  <a:pt x="28" y="2"/>
                </a:moveTo>
                <a:cubicBezTo>
                  <a:pt x="26" y="3"/>
                  <a:pt x="24" y="4"/>
                  <a:pt x="23" y="5"/>
                </a:cubicBezTo>
                <a:cubicBezTo>
                  <a:pt x="8" y="13"/>
                  <a:pt x="0" y="29"/>
                  <a:pt x="3" y="45"/>
                </a:cubicBezTo>
                <a:cubicBezTo>
                  <a:pt x="28" y="2"/>
                  <a:pt x="28" y="2"/>
                  <a:pt x="28" y="2"/>
                </a:cubicBezTo>
                <a:moveTo>
                  <a:pt x="40" y="0"/>
                </a:moveTo>
                <a:cubicBezTo>
                  <a:pt x="38" y="0"/>
                  <a:pt x="36" y="1"/>
                  <a:pt x="35" y="1"/>
                </a:cubicBezTo>
                <a:cubicBezTo>
                  <a:pt x="5" y="51"/>
                  <a:pt x="5" y="51"/>
                  <a:pt x="5" y="51"/>
                </a:cubicBezTo>
                <a:cubicBezTo>
                  <a:pt x="6" y="53"/>
                  <a:pt x="6" y="54"/>
                  <a:pt x="7" y="55"/>
                </a:cubicBezTo>
                <a:cubicBezTo>
                  <a:pt x="14" y="68"/>
                  <a:pt x="27" y="75"/>
                  <a:pt x="40" y="75"/>
                </a:cubicBezTo>
                <a:cubicBezTo>
                  <a:pt x="46" y="75"/>
                  <a:pt x="52" y="74"/>
                  <a:pt x="57" y="71"/>
                </a:cubicBezTo>
                <a:cubicBezTo>
                  <a:pt x="76" y="61"/>
                  <a:pt x="83" y="39"/>
                  <a:pt x="73" y="20"/>
                </a:cubicBezTo>
                <a:cubicBezTo>
                  <a:pt x="66" y="8"/>
                  <a:pt x="53" y="0"/>
                  <a:pt x="40" y="0"/>
                </a:cubicBezTo>
              </a:path>
            </a:pathLst>
          </a:custGeom>
          <a:solidFill>
            <a:srgbClr val="1A1D1A"/>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46" name="Freeform 225"/>
          <p:cNvSpPr>
            <a:spLocks/>
          </p:cNvSpPr>
          <p:nvPr/>
        </p:nvSpPr>
        <p:spPr bwMode="auto">
          <a:xfrm rot="6607463">
            <a:off x="472526" y="3241609"/>
            <a:ext cx="43839" cy="68066"/>
          </a:xfrm>
          <a:custGeom>
            <a:avLst/>
            <a:gdLst>
              <a:gd name="T0" fmla="*/ 32 w 32"/>
              <a:gd name="T1" fmla="*/ 0 h 50"/>
              <a:gd name="T2" fmla="*/ 25 w 32"/>
              <a:gd name="T3" fmla="*/ 1 h 50"/>
              <a:gd name="T4" fmla="*/ 0 w 32"/>
              <a:gd name="T5" fmla="*/ 44 h 50"/>
              <a:gd name="T6" fmla="*/ 2 w 32"/>
              <a:gd name="T7" fmla="*/ 50 h 50"/>
              <a:gd name="T8" fmla="*/ 32 w 32"/>
              <a:gd name="T9" fmla="*/ 0 h 50"/>
            </a:gdLst>
            <a:ahLst/>
            <a:cxnLst>
              <a:cxn ang="0">
                <a:pos x="T0" y="T1"/>
              </a:cxn>
              <a:cxn ang="0">
                <a:pos x="T2" y="T3"/>
              </a:cxn>
              <a:cxn ang="0">
                <a:pos x="T4" y="T5"/>
              </a:cxn>
              <a:cxn ang="0">
                <a:pos x="T6" y="T7"/>
              </a:cxn>
              <a:cxn ang="0">
                <a:pos x="T8" y="T9"/>
              </a:cxn>
            </a:cxnLst>
            <a:rect l="0" t="0" r="r" b="b"/>
            <a:pathLst>
              <a:path w="32" h="50">
                <a:moveTo>
                  <a:pt x="32" y="0"/>
                </a:moveTo>
                <a:cubicBezTo>
                  <a:pt x="29" y="0"/>
                  <a:pt x="27" y="1"/>
                  <a:pt x="25" y="1"/>
                </a:cubicBezTo>
                <a:cubicBezTo>
                  <a:pt x="0" y="44"/>
                  <a:pt x="0" y="44"/>
                  <a:pt x="0" y="44"/>
                </a:cubicBezTo>
                <a:cubicBezTo>
                  <a:pt x="1" y="46"/>
                  <a:pt x="1" y="48"/>
                  <a:pt x="2" y="50"/>
                </a:cubicBezTo>
                <a:cubicBezTo>
                  <a:pt x="32" y="0"/>
                  <a:pt x="32" y="0"/>
                  <a:pt x="32"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226"/>
          <p:cNvSpPr>
            <a:spLocks/>
          </p:cNvSpPr>
          <p:nvPr/>
        </p:nvSpPr>
        <p:spPr bwMode="auto">
          <a:xfrm rot="6607463">
            <a:off x="713367" y="3039686"/>
            <a:ext cx="80756" cy="70950"/>
          </a:xfrm>
          <a:custGeom>
            <a:avLst/>
            <a:gdLst>
              <a:gd name="T0" fmla="*/ 29 w 59"/>
              <a:gd name="T1" fmla="*/ 0 h 52"/>
              <a:gd name="T2" fmla="*/ 18 w 59"/>
              <a:gd name="T3" fmla="*/ 3 h 52"/>
              <a:gd name="T4" fmla="*/ 7 w 59"/>
              <a:gd name="T5" fmla="*/ 38 h 52"/>
              <a:gd name="T6" fmla="*/ 29 w 59"/>
              <a:gd name="T7" fmla="*/ 52 h 52"/>
              <a:gd name="T8" fmla="*/ 41 w 59"/>
              <a:gd name="T9" fmla="*/ 49 h 52"/>
              <a:gd name="T10" fmla="*/ 52 w 59"/>
              <a:gd name="T11" fmla="*/ 14 h 52"/>
              <a:gd name="T12" fmla="*/ 29 w 59"/>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9" h="52">
                <a:moveTo>
                  <a:pt x="29" y="0"/>
                </a:moveTo>
                <a:cubicBezTo>
                  <a:pt x="25" y="0"/>
                  <a:pt x="21" y="1"/>
                  <a:pt x="18" y="3"/>
                </a:cubicBezTo>
                <a:cubicBezTo>
                  <a:pt x="5" y="10"/>
                  <a:pt x="0" y="25"/>
                  <a:pt x="7" y="38"/>
                </a:cubicBezTo>
                <a:cubicBezTo>
                  <a:pt x="11" y="47"/>
                  <a:pt x="20" y="52"/>
                  <a:pt x="29" y="52"/>
                </a:cubicBezTo>
                <a:cubicBezTo>
                  <a:pt x="33" y="52"/>
                  <a:pt x="38" y="51"/>
                  <a:pt x="41" y="49"/>
                </a:cubicBezTo>
                <a:cubicBezTo>
                  <a:pt x="54" y="42"/>
                  <a:pt x="59" y="27"/>
                  <a:pt x="52" y="14"/>
                </a:cubicBezTo>
                <a:cubicBezTo>
                  <a:pt x="48" y="5"/>
                  <a:pt x="39" y="0"/>
                  <a:pt x="29"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227"/>
          <p:cNvSpPr>
            <a:spLocks/>
          </p:cNvSpPr>
          <p:nvPr/>
        </p:nvSpPr>
        <p:spPr bwMode="auto">
          <a:xfrm rot="6607463">
            <a:off x="1126874" y="3770552"/>
            <a:ext cx="166705" cy="144785"/>
          </a:xfrm>
          <a:custGeom>
            <a:avLst/>
            <a:gdLst>
              <a:gd name="T0" fmla="*/ 61 w 122"/>
              <a:gd name="T1" fmla="*/ 0 h 106"/>
              <a:gd name="T2" fmla="*/ 36 w 122"/>
              <a:gd name="T3" fmla="*/ 6 h 106"/>
              <a:gd name="T4" fmla="*/ 14 w 122"/>
              <a:gd name="T5" fmla="*/ 78 h 106"/>
              <a:gd name="T6" fmla="*/ 61 w 122"/>
              <a:gd name="T7" fmla="*/ 106 h 106"/>
              <a:gd name="T8" fmla="*/ 86 w 122"/>
              <a:gd name="T9" fmla="*/ 100 h 106"/>
              <a:gd name="T10" fmla="*/ 108 w 122"/>
              <a:gd name="T11" fmla="*/ 28 h 106"/>
              <a:gd name="T12" fmla="*/ 61 w 12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122" h="106">
                <a:moveTo>
                  <a:pt x="61" y="0"/>
                </a:moveTo>
                <a:cubicBezTo>
                  <a:pt x="53" y="0"/>
                  <a:pt x="44" y="2"/>
                  <a:pt x="36" y="6"/>
                </a:cubicBezTo>
                <a:cubicBezTo>
                  <a:pt x="10" y="20"/>
                  <a:pt x="0" y="52"/>
                  <a:pt x="14" y="78"/>
                </a:cubicBezTo>
                <a:cubicBezTo>
                  <a:pt x="23" y="96"/>
                  <a:pt x="42" y="106"/>
                  <a:pt x="61" y="106"/>
                </a:cubicBezTo>
                <a:cubicBezTo>
                  <a:pt x="69" y="106"/>
                  <a:pt x="78" y="104"/>
                  <a:pt x="86" y="100"/>
                </a:cubicBezTo>
                <a:cubicBezTo>
                  <a:pt x="112" y="87"/>
                  <a:pt x="122" y="54"/>
                  <a:pt x="108" y="28"/>
                </a:cubicBezTo>
                <a:cubicBezTo>
                  <a:pt x="99" y="10"/>
                  <a:pt x="80" y="0"/>
                  <a:pt x="61" y="0"/>
                </a:cubicBezTo>
              </a:path>
            </a:pathLst>
          </a:custGeom>
          <a:solidFill>
            <a:srgbClr val="1A1D1A"/>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49" name="Freeform 228"/>
          <p:cNvSpPr>
            <a:spLocks noEditPoints="1"/>
          </p:cNvSpPr>
          <p:nvPr/>
        </p:nvSpPr>
        <p:spPr bwMode="auto">
          <a:xfrm rot="6607463">
            <a:off x="643041" y="3664801"/>
            <a:ext cx="126903" cy="113059"/>
          </a:xfrm>
          <a:custGeom>
            <a:avLst/>
            <a:gdLst>
              <a:gd name="T0" fmla="*/ 63 w 93"/>
              <a:gd name="T1" fmla="*/ 79 h 83"/>
              <a:gd name="T2" fmla="*/ 41 w 93"/>
              <a:gd name="T3" fmla="*/ 82 h 83"/>
              <a:gd name="T4" fmla="*/ 47 w 93"/>
              <a:gd name="T5" fmla="*/ 83 h 83"/>
              <a:gd name="T6" fmla="*/ 63 w 93"/>
              <a:gd name="T7" fmla="*/ 79 h 83"/>
              <a:gd name="T8" fmla="*/ 47 w 93"/>
              <a:gd name="T9" fmla="*/ 0 h 83"/>
              <a:gd name="T10" fmla="*/ 28 w 93"/>
              <a:gd name="T11" fmla="*/ 5 h 83"/>
              <a:gd name="T12" fmla="*/ 10 w 93"/>
              <a:gd name="T13" fmla="*/ 60 h 83"/>
              <a:gd name="T14" fmla="*/ 29 w 93"/>
              <a:gd name="T15" fmla="*/ 78 h 83"/>
              <a:gd name="T16" fmla="*/ 73 w 93"/>
              <a:gd name="T17" fmla="*/ 73 h 83"/>
              <a:gd name="T18" fmla="*/ 84 w 93"/>
              <a:gd name="T19" fmla="*/ 22 h 83"/>
              <a:gd name="T20" fmla="*/ 47 w 93"/>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83">
                <a:moveTo>
                  <a:pt x="63" y="79"/>
                </a:moveTo>
                <a:cubicBezTo>
                  <a:pt x="41" y="82"/>
                  <a:pt x="41" y="82"/>
                  <a:pt x="41" y="82"/>
                </a:cubicBezTo>
                <a:cubicBezTo>
                  <a:pt x="43" y="82"/>
                  <a:pt x="45" y="83"/>
                  <a:pt x="47" y="83"/>
                </a:cubicBezTo>
                <a:cubicBezTo>
                  <a:pt x="52" y="83"/>
                  <a:pt x="58" y="82"/>
                  <a:pt x="63" y="79"/>
                </a:cubicBezTo>
                <a:moveTo>
                  <a:pt x="47" y="0"/>
                </a:moveTo>
                <a:cubicBezTo>
                  <a:pt x="40" y="0"/>
                  <a:pt x="34" y="1"/>
                  <a:pt x="28" y="5"/>
                </a:cubicBezTo>
                <a:cubicBezTo>
                  <a:pt x="8" y="15"/>
                  <a:pt x="0" y="40"/>
                  <a:pt x="10" y="60"/>
                </a:cubicBezTo>
                <a:cubicBezTo>
                  <a:pt x="15" y="69"/>
                  <a:pt x="21" y="75"/>
                  <a:pt x="29" y="78"/>
                </a:cubicBezTo>
                <a:cubicBezTo>
                  <a:pt x="73" y="73"/>
                  <a:pt x="73" y="73"/>
                  <a:pt x="73" y="73"/>
                </a:cubicBezTo>
                <a:cubicBezTo>
                  <a:pt x="88" y="61"/>
                  <a:pt x="93" y="40"/>
                  <a:pt x="84" y="22"/>
                </a:cubicBezTo>
                <a:cubicBezTo>
                  <a:pt x="76" y="8"/>
                  <a:pt x="62" y="0"/>
                  <a:pt x="47" y="0"/>
                </a:cubicBezTo>
              </a:path>
            </a:pathLst>
          </a:custGeom>
          <a:solidFill>
            <a:schemeClr val="tx2"/>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50" name="Freeform 229"/>
          <p:cNvSpPr>
            <a:spLocks/>
          </p:cNvSpPr>
          <p:nvPr/>
        </p:nvSpPr>
        <p:spPr bwMode="auto">
          <a:xfrm rot="6607463">
            <a:off x="628277" y="3704074"/>
            <a:ext cx="59990" cy="12690"/>
          </a:xfrm>
          <a:custGeom>
            <a:avLst/>
            <a:gdLst>
              <a:gd name="T0" fmla="*/ 44 w 44"/>
              <a:gd name="T1" fmla="*/ 0 h 9"/>
              <a:gd name="T2" fmla="*/ 0 w 44"/>
              <a:gd name="T3" fmla="*/ 5 h 9"/>
              <a:gd name="T4" fmla="*/ 12 w 44"/>
              <a:gd name="T5" fmla="*/ 9 h 9"/>
              <a:gd name="T6" fmla="*/ 34 w 44"/>
              <a:gd name="T7" fmla="*/ 6 h 9"/>
              <a:gd name="T8" fmla="*/ 37 w 44"/>
              <a:gd name="T9" fmla="*/ 5 h 9"/>
              <a:gd name="T10" fmla="*/ 44 w 44"/>
              <a:gd name="T11" fmla="*/ 0 h 9"/>
            </a:gdLst>
            <a:ahLst/>
            <a:cxnLst>
              <a:cxn ang="0">
                <a:pos x="T0" y="T1"/>
              </a:cxn>
              <a:cxn ang="0">
                <a:pos x="T2" y="T3"/>
              </a:cxn>
              <a:cxn ang="0">
                <a:pos x="T4" y="T5"/>
              </a:cxn>
              <a:cxn ang="0">
                <a:pos x="T6" y="T7"/>
              </a:cxn>
              <a:cxn ang="0">
                <a:pos x="T8" y="T9"/>
              </a:cxn>
              <a:cxn ang="0">
                <a:pos x="T10" y="T11"/>
              </a:cxn>
            </a:cxnLst>
            <a:rect l="0" t="0" r="r" b="b"/>
            <a:pathLst>
              <a:path w="44" h="9">
                <a:moveTo>
                  <a:pt x="44" y="0"/>
                </a:moveTo>
                <a:cubicBezTo>
                  <a:pt x="0" y="5"/>
                  <a:pt x="0" y="5"/>
                  <a:pt x="0" y="5"/>
                </a:cubicBezTo>
                <a:cubicBezTo>
                  <a:pt x="4" y="7"/>
                  <a:pt x="8" y="8"/>
                  <a:pt x="12" y="9"/>
                </a:cubicBezTo>
                <a:cubicBezTo>
                  <a:pt x="34" y="6"/>
                  <a:pt x="34" y="6"/>
                  <a:pt x="34" y="6"/>
                </a:cubicBezTo>
                <a:cubicBezTo>
                  <a:pt x="35" y="6"/>
                  <a:pt x="36" y="5"/>
                  <a:pt x="37" y="5"/>
                </a:cubicBezTo>
                <a:cubicBezTo>
                  <a:pt x="40" y="3"/>
                  <a:pt x="42" y="2"/>
                  <a:pt x="44"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230"/>
          <p:cNvSpPr>
            <a:spLocks/>
          </p:cNvSpPr>
          <p:nvPr/>
        </p:nvSpPr>
        <p:spPr bwMode="auto">
          <a:xfrm rot="6607463">
            <a:off x="831116" y="4350990"/>
            <a:ext cx="80180" cy="69796"/>
          </a:xfrm>
          <a:custGeom>
            <a:avLst/>
            <a:gdLst>
              <a:gd name="T0" fmla="*/ 30 w 59"/>
              <a:gd name="T1" fmla="*/ 0 h 51"/>
              <a:gd name="T2" fmla="*/ 18 w 59"/>
              <a:gd name="T3" fmla="*/ 3 h 51"/>
              <a:gd name="T4" fmla="*/ 7 w 59"/>
              <a:gd name="T5" fmla="*/ 38 h 51"/>
              <a:gd name="T6" fmla="*/ 30 w 59"/>
              <a:gd name="T7" fmla="*/ 51 h 51"/>
              <a:gd name="T8" fmla="*/ 42 w 59"/>
              <a:gd name="T9" fmla="*/ 48 h 51"/>
              <a:gd name="T10" fmla="*/ 52 w 59"/>
              <a:gd name="T11" fmla="*/ 14 h 51"/>
              <a:gd name="T12" fmla="*/ 30 w 5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9" h="51">
                <a:moveTo>
                  <a:pt x="30" y="0"/>
                </a:moveTo>
                <a:cubicBezTo>
                  <a:pt x="26" y="0"/>
                  <a:pt x="22" y="1"/>
                  <a:pt x="18" y="3"/>
                </a:cubicBezTo>
                <a:cubicBezTo>
                  <a:pt x="5" y="10"/>
                  <a:pt x="0" y="25"/>
                  <a:pt x="7" y="38"/>
                </a:cubicBezTo>
                <a:cubicBezTo>
                  <a:pt x="12" y="46"/>
                  <a:pt x="20" y="51"/>
                  <a:pt x="30" y="51"/>
                </a:cubicBezTo>
                <a:cubicBezTo>
                  <a:pt x="34" y="51"/>
                  <a:pt x="38" y="50"/>
                  <a:pt x="42" y="48"/>
                </a:cubicBezTo>
                <a:cubicBezTo>
                  <a:pt x="54" y="42"/>
                  <a:pt x="59" y="26"/>
                  <a:pt x="52" y="14"/>
                </a:cubicBezTo>
                <a:cubicBezTo>
                  <a:pt x="48" y="5"/>
                  <a:pt x="39" y="0"/>
                  <a:pt x="30"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231"/>
          <p:cNvSpPr>
            <a:spLocks/>
          </p:cNvSpPr>
          <p:nvPr/>
        </p:nvSpPr>
        <p:spPr bwMode="auto">
          <a:xfrm rot="6607463">
            <a:off x="1027778" y="5393496"/>
            <a:ext cx="79026" cy="69796"/>
          </a:xfrm>
          <a:custGeom>
            <a:avLst/>
            <a:gdLst>
              <a:gd name="T0" fmla="*/ 29 w 58"/>
              <a:gd name="T1" fmla="*/ 0 h 51"/>
              <a:gd name="T2" fmla="*/ 17 w 58"/>
              <a:gd name="T3" fmla="*/ 3 h 51"/>
              <a:gd name="T4" fmla="*/ 6 w 58"/>
              <a:gd name="T5" fmla="*/ 37 h 51"/>
              <a:gd name="T6" fmla="*/ 29 w 58"/>
              <a:gd name="T7" fmla="*/ 51 h 51"/>
              <a:gd name="T8" fmla="*/ 41 w 58"/>
              <a:gd name="T9" fmla="*/ 48 h 51"/>
              <a:gd name="T10" fmla="*/ 52 w 58"/>
              <a:gd name="T11" fmla="*/ 13 h 51"/>
              <a:gd name="T12" fmla="*/ 29 w 58"/>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8" h="51">
                <a:moveTo>
                  <a:pt x="29" y="0"/>
                </a:moveTo>
                <a:cubicBezTo>
                  <a:pt x="25" y="0"/>
                  <a:pt x="21" y="1"/>
                  <a:pt x="17" y="3"/>
                </a:cubicBezTo>
                <a:cubicBezTo>
                  <a:pt x="5" y="9"/>
                  <a:pt x="0" y="25"/>
                  <a:pt x="6" y="37"/>
                </a:cubicBezTo>
                <a:cubicBezTo>
                  <a:pt x="11" y="46"/>
                  <a:pt x="20" y="51"/>
                  <a:pt x="29" y="51"/>
                </a:cubicBezTo>
                <a:cubicBezTo>
                  <a:pt x="33" y="51"/>
                  <a:pt x="37" y="50"/>
                  <a:pt x="41" y="48"/>
                </a:cubicBezTo>
                <a:cubicBezTo>
                  <a:pt x="53" y="41"/>
                  <a:pt x="58" y="26"/>
                  <a:pt x="52" y="13"/>
                </a:cubicBezTo>
                <a:cubicBezTo>
                  <a:pt x="47" y="5"/>
                  <a:pt x="38" y="0"/>
                  <a:pt x="29"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232"/>
          <p:cNvSpPr>
            <a:spLocks/>
          </p:cNvSpPr>
          <p:nvPr/>
        </p:nvSpPr>
        <p:spPr bwMode="auto">
          <a:xfrm rot="6607463">
            <a:off x="334650" y="3836944"/>
            <a:ext cx="115944" cy="102099"/>
          </a:xfrm>
          <a:custGeom>
            <a:avLst/>
            <a:gdLst>
              <a:gd name="T0" fmla="*/ 43 w 85"/>
              <a:gd name="T1" fmla="*/ 0 h 75"/>
              <a:gd name="T2" fmla="*/ 25 w 85"/>
              <a:gd name="T3" fmla="*/ 5 h 75"/>
              <a:gd name="T4" fmla="*/ 10 w 85"/>
              <a:gd name="T5" fmla="*/ 55 h 75"/>
              <a:gd name="T6" fmla="*/ 43 w 85"/>
              <a:gd name="T7" fmla="*/ 75 h 75"/>
              <a:gd name="T8" fmla="*/ 60 w 85"/>
              <a:gd name="T9" fmla="*/ 71 h 75"/>
              <a:gd name="T10" fmla="*/ 76 w 85"/>
              <a:gd name="T11" fmla="*/ 20 h 75"/>
              <a:gd name="T12" fmla="*/ 43 w 85"/>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85" h="75">
                <a:moveTo>
                  <a:pt x="43" y="0"/>
                </a:moveTo>
                <a:cubicBezTo>
                  <a:pt x="37" y="0"/>
                  <a:pt x="31" y="2"/>
                  <a:pt x="25" y="5"/>
                </a:cubicBezTo>
                <a:cubicBezTo>
                  <a:pt x="7" y="14"/>
                  <a:pt x="0" y="37"/>
                  <a:pt x="10" y="55"/>
                </a:cubicBezTo>
                <a:cubicBezTo>
                  <a:pt x="16" y="68"/>
                  <a:pt x="29" y="75"/>
                  <a:pt x="43" y="75"/>
                </a:cubicBezTo>
                <a:cubicBezTo>
                  <a:pt x="49" y="75"/>
                  <a:pt x="55" y="74"/>
                  <a:pt x="60" y="71"/>
                </a:cubicBezTo>
                <a:cubicBezTo>
                  <a:pt x="78" y="61"/>
                  <a:pt x="85" y="38"/>
                  <a:pt x="76" y="20"/>
                </a:cubicBezTo>
                <a:cubicBezTo>
                  <a:pt x="69" y="7"/>
                  <a:pt x="56" y="0"/>
                  <a:pt x="43"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233"/>
          <p:cNvSpPr>
            <a:spLocks/>
          </p:cNvSpPr>
          <p:nvPr/>
        </p:nvSpPr>
        <p:spPr bwMode="auto">
          <a:xfrm rot="6607463">
            <a:off x="453241" y="4729377"/>
            <a:ext cx="115944" cy="100945"/>
          </a:xfrm>
          <a:custGeom>
            <a:avLst/>
            <a:gdLst>
              <a:gd name="T0" fmla="*/ 42 w 85"/>
              <a:gd name="T1" fmla="*/ 0 h 74"/>
              <a:gd name="T2" fmla="*/ 25 w 85"/>
              <a:gd name="T3" fmla="*/ 4 h 74"/>
              <a:gd name="T4" fmla="*/ 9 w 85"/>
              <a:gd name="T5" fmla="*/ 54 h 74"/>
              <a:gd name="T6" fmla="*/ 42 w 85"/>
              <a:gd name="T7" fmla="*/ 74 h 74"/>
              <a:gd name="T8" fmla="*/ 60 w 85"/>
              <a:gd name="T9" fmla="*/ 70 h 74"/>
              <a:gd name="T10" fmla="*/ 75 w 85"/>
              <a:gd name="T11" fmla="*/ 20 h 74"/>
              <a:gd name="T12" fmla="*/ 42 w 85"/>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85" h="74">
                <a:moveTo>
                  <a:pt x="42" y="0"/>
                </a:moveTo>
                <a:cubicBezTo>
                  <a:pt x="36" y="0"/>
                  <a:pt x="30" y="1"/>
                  <a:pt x="25" y="4"/>
                </a:cubicBezTo>
                <a:cubicBezTo>
                  <a:pt x="7" y="14"/>
                  <a:pt x="0" y="36"/>
                  <a:pt x="9" y="54"/>
                </a:cubicBezTo>
                <a:cubicBezTo>
                  <a:pt x="16" y="67"/>
                  <a:pt x="29" y="74"/>
                  <a:pt x="42" y="74"/>
                </a:cubicBezTo>
                <a:cubicBezTo>
                  <a:pt x="48" y="74"/>
                  <a:pt x="54" y="73"/>
                  <a:pt x="60" y="70"/>
                </a:cubicBezTo>
                <a:cubicBezTo>
                  <a:pt x="78" y="60"/>
                  <a:pt x="85" y="38"/>
                  <a:pt x="75" y="20"/>
                </a:cubicBezTo>
                <a:cubicBezTo>
                  <a:pt x="69" y="7"/>
                  <a:pt x="56" y="0"/>
                  <a:pt x="42" y="0"/>
                </a:cubicBezTo>
              </a:path>
            </a:pathLst>
          </a:custGeom>
          <a:solidFill>
            <a:schemeClr val="tx2"/>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55" name="Freeform 234"/>
          <p:cNvSpPr>
            <a:spLocks/>
          </p:cNvSpPr>
          <p:nvPr/>
        </p:nvSpPr>
        <p:spPr bwMode="auto">
          <a:xfrm rot="6607463">
            <a:off x="665989" y="5250272"/>
            <a:ext cx="115944" cy="100945"/>
          </a:xfrm>
          <a:custGeom>
            <a:avLst/>
            <a:gdLst>
              <a:gd name="T0" fmla="*/ 42 w 85"/>
              <a:gd name="T1" fmla="*/ 0 h 74"/>
              <a:gd name="T2" fmla="*/ 25 w 85"/>
              <a:gd name="T3" fmla="*/ 4 h 74"/>
              <a:gd name="T4" fmla="*/ 9 w 85"/>
              <a:gd name="T5" fmla="*/ 54 h 74"/>
              <a:gd name="T6" fmla="*/ 43 w 85"/>
              <a:gd name="T7" fmla="*/ 74 h 74"/>
              <a:gd name="T8" fmla="*/ 60 w 85"/>
              <a:gd name="T9" fmla="*/ 70 h 74"/>
              <a:gd name="T10" fmla="*/ 76 w 85"/>
              <a:gd name="T11" fmla="*/ 20 h 74"/>
              <a:gd name="T12" fmla="*/ 42 w 85"/>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85" h="74">
                <a:moveTo>
                  <a:pt x="42" y="0"/>
                </a:moveTo>
                <a:cubicBezTo>
                  <a:pt x="37" y="0"/>
                  <a:pt x="31" y="1"/>
                  <a:pt x="25" y="4"/>
                </a:cubicBezTo>
                <a:cubicBezTo>
                  <a:pt x="7" y="14"/>
                  <a:pt x="0" y="36"/>
                  <a:pt x="9" y="54"/>
                </a:cubicBezTo>
                <a:cubicBezTo>
                  <a:pt x="16" y="67"/>
                  <a:pt x="29" y="74"/>
                  <a:pt x="43" y="74"/>
                </a:cubicBezTo>
                <a:cubicBezTo>
                  <a:pt x="48" y="74"/>
                  <a:pt x="54" y="73"/>
                  <a:pt x="60" y="70"/>
                </a:cubicBezTo>
                <a:cubicBezTo>
                  <a:pt x="78" y="60"/>
                  <a:pt x="85" y="38"/>
                  <a:pt x="76" y="20"/>
                </a:cubicBezTo>
                <a:cubicBezTo>
                  <a:pt x="69" y="7"/>
                  <a:pt x="56" y="0"/>
                  <a:pt x="42"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235"/>
          <p:cNvSpPr>
            <a:spLocks/>
          </p:cNvSpPr>
          <p:nvPr/>
        </p:nvSpPr>
        <p:spPr bwMode="auto">
          <a:xfrm rot="6607463">
            <a:off x="671885" y="5731599"/>
            <a:ext cx="72105" cy="64028"/>
          </a:xfrm>
          <a:custGeom>
            <a:avLst/>
            <a:gdLst>
              <a:gd name="T0" fmla="*/ 26 w 53"/>
              <a:gd name="T1" fmla="*/ 0 h 47"/>
              <a:gd name="T2" fmla="*/ 15 w 53"/>
              <a:gd name="T3" fmla="*/ 3 h 47"/>
              <a:gd name="T4" fmla="*/ 6 w 53"/>
              <a:gd name="T5" fmla="*/ 34 h 47"/>
              <a:gd name="T6" fmla="*/ 26 w 53"/>
              <a:gd name="T7" fmla="*/ 47 h 47"/>
              <a:gd name="T8" fmla="*/ 37 w 53"/>
              <a:gd name="T9" fmla="*/ 44 h 47"/>
              <a:gd name="T10" fmla="*/ 47 w 53"/>
              <a:gd name="T11" fmla="*/ 13 h 47"/>
              <a:gd name="T12" fmla="*/ 26 w 53"/>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53" h="47">
                <a:moveTo>
                  <a:pt x="26" y="0"/>
                </a:moveTo>
                <a:cubicBezTo>
                  <a:pt x="23" y="0"/>
                  <a:pt x="19" y="1"/>
                  <a:pt x="15" y="3"/>
                </a:cubicBezTo>
                <a:cubicBezTo>
                  <a:pt x="4" y="9"/>
                  <a:pt x="0" y="23"/>
                  <a:pt x="6" y="34"/>
                </a:cubicBezTo>
                <a:cubicBezTo>
                  <a:pt x="10" y="42"/>
                  <a:pt x="18" y="47"/>
                  <a:pt x="26" y="47"/>
                </a:cubicBezTo>
                <a:cubicBezTo>
                  <a:pt x="30" y="47"/>
                  <a:pt x="34" y="46"/>
                  <a:pt x="37" y="44"/>
                </a:cubicBezTo>
                <a:cubicBezTo>
                  <a:pt x="49" y="38"/>
                  <a:pt x="53" y="24"/>
                  <a:pt x="47" y="13"/>
                </a:cubicBezTo>
                <a:cubicBezTo>
                  <a:pt x="43" y="5"/>
                  <a:pt x="35" y="0"/>
                  <a:pt x="2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236"/>
          <p:cNvSpPr>
            <a:spLocks/>
          </p:cNvSpPr>
          <p:nvPr/>
        </p:nvSpPr>
        <p:spPr bwMode="auto">
          <a:xfrm rot="6607463">
            <a:off x="280671" y="2797887"/>
            <a:ext cx="72105" cy="62875"/>
          </a:xfrm>
          <a:custGeom>
            <a:avLst/>
            <a:gdLst>
              <a:gd name="T0" fmla="*/ 26 w 53"/>
              <a:gd name="T1" fmla="*/ 0 h 46"/>
              <a:gd name="T2" fmla="*/ 15 w 53"/>
              <a:gd name="T3" fmla="*/ 2 h 46"/>
              <a:gd name="T4" fmla="*/ 6 w 53"/>
              <a:gd name="T5" fmla="*/ 34 h 46"/>
              <a:gd name="T6" fmla="*/ 26 w 53"/>
              <a:gd name="T7" fmla="*/ 46 h 46"/>
              <a:gd name="T8" fmla="*/ 37 w 53"/>
              <a:gd name="T9" fmla="*/ 44 h 46"/>
              <a:gd name="T10" fmla="*/ 47 w 53"/>
              <a:gd name="T11" fmla="*/ 12 h 46"/>
              <a:gd name="T12" fmla="*/ 26 w 53"/>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53" h="46">
                <a:moveTo>
                  <a:pt x="26" y="0"/>
                </a:moveTo>
                <a:cubicBezTo>
                  <a:pt x="23" y="0"/>
                  <a:pt x="19" y="1"/>
                  <a:pt x="15" y="2"/>
                </a:cubicBezTo>
                <a:cubicBezTo>
                  <a:pt x="4" y="8"/>
                  <a:pt x="0" y="23"/>
                  <a:pt x="6" y="34"/>
                </a:cubicBezTo>
                <a:cubicBezTo>
                  <a:pt x="10" y="42"/>
                  <a:pt x="18" y="46"/>
                  <a:pt x="26" y="46"/>
                </a:cubicBezTo>
                <a:cubicBezTo>
                  <a:pt x="30" y="46"/>
                  <a:pt x="34" y="46"/>
                  <a:pt x="37" y="44"/>
                </a:cubicBezTo>
                <a:cubicBezTo>
                  <a:pt x="49" y="38"/>
                  <a:pt x="53" y="24"/>
                  <a:pt x="47" y="12"/>
                </a:cubicBezTo>
                <a:cubicBezTo>
                  <a:pt x="43" y="4"/>
                  <a:pt x="35" y="0"/>
                  <a:pt x="2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cxnSp>
        <p:nvCxnSpPr>
          <p:cNvPr id="60" name="直接连接符 59"/>
          <p:cNvCxnSpPr>
            <a:stCxn id="42" idx="5"/>
            <a:endCxn id="33" idx="3"/>
          </p:cNvCxnSpPr>
          <p:nvPr/>
        </p:nvCxnSpPr>
        <p:spPr>
          <a:xfrm>
            <a:off x="617562" y="1829700"/>
            <a:ext cx="406654" cy="67751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a:stCxn id="47" idx="2"/>
            <a:endCxn id="33" idx="4"/>
          </p:cNvCxnSpPr>
          <p:nvPr/>
        </p:nvCxnSpPr>
        <p:spPr>
          <a:xfrm flipV="1">
            <a:off x="748967" y="2542030"/>
            <a:ext cx="271205" cy="49858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a:stCxn id="51" idx="2"/>
            <a:endCxn id="49" idx="4"/>
          </p:cNvCxnSpPr>
          <p:nvPr/>
        </p:nvCxnSpPr>
        <p:spPr>
          <a:xfrm flipH="1" flipV="1">
            <a:off x="759336" y="3741421"/>
            <a:ext cx="106327" cy="60987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48" idx="2"/>
            <a:endCxn id="47" idx="5"/>
          </p:cNvCxnSpPr>
          <p:nvPr/>
        </p:nvCxnSpPr>
        <p:spPr>
          <a:xfrm flipH="1" flipV="1">
            <a:off x="758522" y="3109711"/>
            <a:ext cx="441737" cy="661183"/>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35" idx="2"/>
            <a:endCxn id="48" idx="5"/>
          </p:cNvCxnSpPr>
          <p:nvPr/>
        </p:nvCxnSpPr>
        <p:spPr>
          <a:xfrm flipV="1">
            <a:off x="1175075" y="3914995"/>
            <a:ext cx="45118" cy="90083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a:stCxn id="34" idx="3"/>
            <a:endCxn id="35" idx="4"/>
          </p:cNvCxnSpPr>
          <p:nvPr/>
        </p:nvCxnSpPr>
        <p:spPr>
          <a:xfrm flipH="1" flipV="1">
            <a:off x="1113594" y="4896394"/>
            <a:ext cx="353325" cy="922635"/>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a:endCxn id="34" idx="0"/>
          </p:cNvCxnSpPr>
          <p:nvPr/>
        </p:nvCxnSpPr>
        <p:spPr>
          <a:xfrm flipV="1">
            <a:off x="1099237" y="5868645"/>
            <a:ext cx="503086" cy="213675"/>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a:stCxn id="40" idx="4"/>
            <a:endCxn id="36" idx="5"/>
          </p:cNvCxnSpPr>
          <p:nvPr/>
        </p:nvCxnSpPr>
        <p:spPr>
          <a:xfrm flipH="1" flipV="1">
            <a:off x="1089427" y="6155208"/>
            <a:ext cx="172427" cy="50351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a:stCxn id="19" idx="1"/>
            <a:endCxn id="42" idx="5"/>
          </p:cNvCxnSpPr>
          <p:nvPr/>
        </p:nvCxnSpPr>
        <p:spPr>
          <a:xfrm flipV="1">
            <a:off x="206431" y="1829700"/>
            <a:ext cx="411131" cy="46471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a:stCxn id="37" idx="2"/>
            <a:endCxn id="42" idx="5"/>
          </p:cNvCxnSpPr>
          <p:nvPr/>
        </p:nvCxnSpPr>
        <p:spPr>
          <a:xfrm flipV="1">
            <a:off x="581821" y="1829700"/>
            <a:ext cx="35741" cy="52550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a:stCxn id="54" idx="2"/>
            <a:endCxn id="49" idx="8"/>
          </p:cNvCxnSpPr>
          <p:nvPr/>
        </p:nvCxnSpPr>
        <p:spPr>
          <a:xfrm flipV="1">
            <a:off x="505161" y="3740520"/>
            <a:ext cx="148602" cy="98844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a:stCxn id="17" idx="1"/>
            <a:endCxn id="13" idx="0"/>
          </p:cNvCxnSpPr>
          <p:nvPr/>
        </p:nvCxnSpPr>
        <p:spPr>
          <a:xfrm flipV="1">
            <a:off x="301742" y="5979438"/>
            <a:ext cx="255204" cy="363591"/>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a:stCxn id="56" idx="2"/>
            <a:endCxn id="54" idx="5"/>
          </p:cNvCxnSpPr>
          <p:nvPr/>
        </p:nvCxnSpPr>
        <p:spPr>
          <a:xfrm flipH="1" flipV="1">
            <a:off x="517735" y="4829453"/>
            <a:ext cx="186367" cy="903052"/>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a:stCxn id="35" idx="4"/>
            <a:endCxn id="55" idx="0"/>
          </p:cNvCxnSpPr>
          <p:nvPr/>
        </p:nvCxnSpPr>
        <p:spPr>
          <a:xfrm flipH="1">
            <a:off x="771587" y="4896394"/>
            <a:ext cx="342007" cy="421076"/>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a:stCxn id="45" idx="10"/>
            <a:endCxn id="24" idx="6"/>
          </p:cNvCxnSpPr>
          <p:nvPr/>
        </p:nvCxnSpPr>
        <p:spPr>
          <a:xfrm flipH="1">
            <a:off x="67935" y="3347520"/>
            <a:ext cx="409101" cy="692243"/>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a:stCxn id="51" idx="4"/>
            <a:endCxn id="54" idx="1"/>
          </p:cNvCxnSpPr>
          <p:nvPr/>
        </p:nvCxnSpPr>
        <p:spPr>
          <a:xfrm flipH="1">
            <a:off x="561694" y="4391244"/>
            <a:ext cx="274755" cy="38168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a:endCxn id="11" idx="5"/>
          </p:cNvCxnSpPr>
          <p:nvPr/>
        </p:nvCxnSpPr>
        <p:spPr>
          <a:xfrm flipH="1" flipV="1">
            <a:off x="497132" y="2852597"/>
            <a:ext cx="223940" cy="237945"/>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a:stCxn id="16" idx="2"/>
          </p:cNvCxnSpPr>
          <p:nvPr/>
        </p:nvCxnSpPr>
        <p:spPr>
          <a:xfrm flipH="1">
            <a:off x="72708" y="2707344"/>
            <a:ext cx="47586" cy="604468"/>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a:stCxn id="33" idx="4"/>
            <a:endCxn id="37" idx="5"/>
          </p:cNvCxnSpPr>
          <p:nvPr/>
        </p:nvCxnSpPr>
        <p:spPr>
          <a:xfrm flipH="1" flipV="1">
            <a:off x="597739" y="2466948"/>
            <a:ext cx="422433" cy="75083"/>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a:endCxn id="51" idx="2"/>
          </p:cNvCxnSpPr>
          <p:nvPr/>
        </p:nvCxnSpPr>
        <p:spPr>
          <a:xfrm flipH="1">
            <a:off x="865663" y="3823842"/>
            <a:ext cx="307988" cy="52745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a:stCxn id="54" idx="4"/>
            <a:endCxn id="35" idx="4"/>
          </p:cNvCxnSpPr>
          <p:nvPr/>
        </p:nvCxnSpPr>
        <p:spPr>
          <a:xfrm>
            <a:off x="460732" y="4786775"/>
            <a:ext cx="652862" cy="109619"/>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a:stCxn id="12" idx="1"/>
            <a:endCxn id="34" idx="3"/>
          </p:cNvCxnSpPr>
          <p:nvPr/>
        </p:nvCxnSpPr>
        <p:spPr>
          <a:xfrm>
            <a:off x="934879" y="5776361"/>
            <a:ext cx="532039" cy="42668"/>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a:stCxn id="56" idx="1"/>
            <a:endCxn id="52" idx="3"/>
          </p:cNvCxnSpPr>
          <p:nvPr/>
        </p:nvCxnSpPr>
        <p:spPr>
          <a:xfrm flipV="1">
            <a:off x="739542" y="5416388"/>
            <a:ext cx="294982" cy="34214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a:stCxn id="52" idx="0"/>
            <a:endCxn id="34" idx="3"/>
          </p:cNvCxnSpPr>
          <p:nvPr/>
        </p:nvCxnSpPr>
        <p:spPr>
          <a:xfrm>
            <a:off x="1100059" y="5440402"/>
            <a:ext cx="366859" cy="378627"/>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a:stCxn id="47" idx="0"/>
            <a:endCxn id="49" idx="2"/>
          </p:cNvCxnSpPr>
          <p:nvPr/>
        </p:nvCxnSpPr>
        <p:spPr>
          <a:xfrm flipH="1">
            <a:off x="653179" y="3086724"/>
            <a:ext cx="134110" cy="615798"/>
          </a:xfrm>
          <a:prstGeom prst="line">
            <a:avLst/>
          </a:prstGeom>
          <a:solidFill>
            <a:srgbClr val="1A1D1A"/>
          </a:solidFill>
          <a:ln>
            <a:noFill/>
          </a:ln>
          <a:effectLst>
            <a:outerShdw blurRad="76200" dist="38100" dir="2700000" algn="tl"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42" name="直接连接符 141"/>
          <p:cNvCxnSpPr>
            <a:stCxn id="54" idx="4"/>
            <a:endCxn id="24" idx="5"/>
          </p:cNvCxnSpPr>
          <p:nvPr/>
        </p:nvCxnSpPr>
        <p:spPr>
          <a:xfrm flipH="1" flipV="1">
            <a:off x="104712" y="4069245"/>
            <a:ext cx="356020" cy="717530"/>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a:stCxn id="11" idx="2"/>
            <a:endCxn id="19" idx="5"/>
          </p:cNvCxnSpPr>
          <p:nvPr/>
        </p:nvCxnSpPr>
        <p:spPr>
          <a:xfrm flipH="1" flipV="1">
            <a:off x="173702" y="2336177"/>
            <a:ext cx="310621" cy="42046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50" name="直接连接符 149"/>
          <p:cNvCxnSpPr>
            <a:stCxn id="15" idx="3"/>
            <a:endCxn id="43" idx="0"/>
          </p:cNvCxnSpPr>
          <p:nvPr/>
        </p:nvCxnSpPr>
        <p:spPr>
          <a:xfrm flipH="1" flipV="1">
            <a:off x="-59191" y="2011588"/>
            <a:ext cx="175873" cy="717503"/>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53" name="直接连接符 152"/>
          <p:cNvCxnSpPr>
            <a:stCxn id="43" idx="11"/>
            <a:endCxn id="42" idx="5"/>
          </p:cNvCxnSpPr>
          <p:nvPr/>
        </p:nvCxnSpPr>
        <p:spPr>
          <a:xfrm flipV="1">
            <a:off x="-33772" y="1829700"/>
            <a:ext cx="651334" cy="80845"/>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57" name="直接连接符 156"/>
          <p:cNvCxnSpPr>
            <a:stCxn id="26" idx="7"/>
            <a:endCxn id="55" idx="4"/>
          </p:cNvCxnSpPr>
          <p:nvPr/>
        </p:nvCxnSpPr>
        <p:spPr>
          <a:xfrm>
            <a:off x="184816" y="4663697"/>
            <a:ext cx="488664" cy="64397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sp>
        <p:nvSpPr>
          <p:cNvPr id="179" name="Freeform 194"/>
          <p:cNvSpPr>
            <a:spLocks noEditPoints="1"/>
          </p:cNvSpPr>
          <p:nvPr/>
        </p:nvSpPr>
        <p:spPr bwMode="auto">
          <a:xfrm rot="6607463">
            <a:off x="11820318" y="2594097"/>
            <a:ext cx="80180" cy="74988"/>
          </a:xfrm>
          <a:custGeom>
            <a:avLst/>
            <a:gdLst>
              <a:gd name="T0" fmla="*/ 58 w 59"/>
              <a:gd name="T1" fmla="*/ 35 h 55"/>
              <a:gd name="T2" fmla="*/ 28 w 59"/>
              <a:gd name="T3" fmla="*/ 55 h 55"/>
              <a:gd name="T4" fmla="*/ 31 w 59"/>
              <a:gd name="T5" fmla="*/ 55 h 55"/>
              <a:gd name="T6" fmla="*/ 44 w 59"/>
              <a:gd name="T7" fmla="*/ 52 h 55"/>
              <a:gd name="T8" fmla="*/ 58 w 59"/>
              <a:gd name="T9" fmla="*/ 35 h 55"/>
              <a:gd name="T10" fmla="*/ 31 w 59"/>
              <a:gd name="T11" fmla="*/ 0 h 55"/>
              <a:gd name="T12" fmla="*/ 18 w 59"/>
              <a:gd name="T13" fmla="*/ 3 h 55"/>
              <a:gd name="T14" fmla="*/ 7 w 59"/>
              <a:gd name="T15" fmla="*/ 40 h 55"/>
              <a:gd name="T16" fmla="*/ 22 w 59"/>
              <a:gd name="T17" fmla="*/ 53 h 55"/>
              <a:gd name="T18" fmla="*/ 59 w 59"/>
              <a:gd name="T19" fmla="*/ 28 h 55"/>
              <a:gd name="T20" fmla="*/ 55 w 59"/>
              <a:gd name="T21" fmla="*/ 14 h 55"/>
              <a:gd name="T22" fmla="*/ 31 w 59"/>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5">
                <a:moveTo>
                  <a:pt x="58" y="35"/>
                </a:moveTo>
                <a:cubicBezTo>
                  <a:pt x="28" y="55"/>
                  <a:pt x="28" y="55"/>
                  <a:pt x="28" y="55"/>
                </a:cubicBezTo>
                <a:cubicBezTo>
                  <a:pt x="29" y="55"/>
                  <a:pt x="30" y="55"/>
                  <a:pt x="31" y="55"/>
                </a:cubicBezTo>
                <a:cubicBezTo>
                  <a:pt x="35" y="55"/>
                  <a:pt x="40" y="54"/>
                  <a:pt x="44" y="52"/>
                </a:cubicBezTo>
                <a:cubicBezTo>
                  <a:pt x="51" y="48"/>
                  <a:pt x="55" y="42"/>
                  <a:pt x="58" y="35"/>
                </a:cubicBezTo>
                <a:moveTo>
                  <a:pt x="31" y="0"/>
                </a:moveTo>
                <a:cubicBezTo>
                  <a:pt x="27" y="0"/>
                  <a:pt x="22" y="1"/>
                  <a:pt x="18" y="3"/>
                </a:cubicBezTo>
                <a:cubicBezTo>
                  <a:pt x="5" y="10"/>
                  <a:pt x="0" y="27"/>
                  <a:pt x="7" y="40"/>
                </a:cubicBezTo>
                <a:cubicBezTo>
                  <a:pt x="10" y="46"/>
                  <a:pt x="15" y="51"/>
                  <a:pt x="22" y="53"/>
                </a:cubicBezTo>
                <a:cubicBezTo>
                  <a:pt x="59" y="28"/>
                  <a:pt x="59" y="28"/>
                  <a:pt x="59" y="28"/>
                </a:cubicBezTo>
                <a:cubicBezTo>
                  <a:pt x="59" y="24"/>
                  <a:pt x="58" y="19"/>
                  <a:pt x="55" y="14"/>
                </a:cubicBezTo>
                <a:cubicBezTo>
                  <a:pt x="51" y="5"/>
                  <a:pt x="41" y="0"/>
                  <a:pt x="31" y="0"/>
                </a:cubicBezTo>
              </a:path>
            </a:pathLst>
          </a:custGeom>
          <a:solidFill>
            <a:srgbClr val="1A1D1A"/>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180" name="Freeform 195"/>
          <p:cNvSpPr>
            <a:spLocks/>
          </p:cNvSpPr>
          <p:nvPr/>
        </p:nvSpPr>
        <p:spPr bwMode="auto">
          <a:xfrm rot="6607463">
            <a:off x="11812283" y="2620665"/>
            <a:ext cx="50185" cy="36917"/>
          </a:xfrm>
          <a:custGeom>
            <a:avLst/>
            <a:gdLst>
              <a:gd name="T0" fmla="*/ 37 w 37"/>
              <a:gd name="T1" fmla="*/ 0 h 27"/>
              <a:gd name="T2" fmla="*/ 0 w 37"/>
              <a:gd name="T3" fmla="*/ 25 h 27"/>
              <a:gd name="T4" fmla="*/ 6 w 37"/>
              <a:gd name="T5" fmla="*/ 27 h 27"/>
              <a:gd name="T6" fmla="*/ 36 w 37"/>
              <a:gd name="T7" fmla="*/ 7 h 27"/>
              <a:gd name="T8" fmla="*/ 37 w 37"/>
              <a:gd name="T9" fmla="*/ 0 h 27"/>
            </a:gdLst>
            <a:ahLst/>
            <a:cxnLst>
              <a:cxn ang="0">
                <a:pos x="T0" y="T1"/>
              </a:cxn>
              <a:cxn ang="0">
                <a:pos x="T2" y="T3"/>
              </a:cxn>
              <a:cxn ang="0">
                <a:pos x="T4" y="T5"/>
              </a:cxn>
              <a:cxn ang="0">
                <a:pos x="T6" y="T7"/>
              </a:cxn>
              <a:cxn ang="0">
                <a:pos x="T8" y="T9"/>
              </a:cxn>
            </a:cxnLst>
            <a:rect l="0" t="0" r="r" b="b"/>
            <a:pathLst>
              <a:path w="37" h="27">
                <a:moveTo>
                  <a:pt x="37" y="0"/>
                </a:moveTo>
                <a:cubicBezTo>
                  <a:pt x="0" y="25"/>
                  <a:pt x="0" y="25"/>
                  <a:pt x="0" y="25"/>
                </a:cubicBezTo>
                <a:cubicBezTo>
                  <a:pt x="2" y="26"/>
                  <a:pt x="4" y="26"/>
                  <a:pt x="6" y="27"/>
                </a:cubicBezTo>
                <a:cubicBezTo>
                  <a:pt x="36" y="7"/>
                  <a:pt x="36" y="7"/>
                  <a:pt x="36" y="7"/>
                </a:cubicBezTo>
                <a:cubicBezTo>
                  <a:pt x="36" y="5"/>
                  <a:pt x="37" y="2"/>
                  <a:pt x="3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1" name="Freeform 199"/>
          <p:cNvSpPr>
            <a:spLocks/>
          </p:cNvSpPr>
          <p:nvPr/>
        </p:nvSpPr>
        <p:spPr bwMode="auto">
          <a:xfrm rot="6607463">
            <a:off x="11407528" y="2299314"/>
            <a:ext cx="84795" cy="74988"/>
          </a:xfrm>
          <a:custGeom>
            <a:avLst/>
            <a:gdLst>
              <a:gd name="T0" fmla="*/ 31 w 62"/>
              <a:gd name="T1" fmla="*/ 0 h 55"/>
              <a:gd name="T2" fmla="*/ 18 w 62"/>
              <a:gd name="T3" fmla="*/ 3 h 55"/>
              <a:gd name="T4" fmla="*/ 7 w 62"/>
              <a:gd name="T5" fmla="*/ 40 h 55"/>
              <a:gd name="T6" fmla="*/ 31 w 62"/>
              <a:gd name="T7" fmla="*/ 55 h 55"/>
              <a:gd name="T8" fmla="*/ 44 w 62"/>
              <a:gd name="T9" fmla="*/ 52 h 55"/>
              <a:gd name="T10" fmla="*/ 55 w 62"/>
              <a:gd name="T11" fmla="*/ 14 h 55"/>
              <a:gd name="T12" fmla="*/ 31 w 6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62" h="55">
                <a:moveTo>
                  <a:pt x="31" y="0"/>
                </a:moveTo>
                <a:cubicBezTo>
                  <a:pt x="27" y="0"/>
                  <a:pt x="22" y="1"/>
                  <a:pt x="18" y="3"/>
                </a:cubicBezTo>
                <a:cubicBezTo>
                  <a:pt x="5" y="10"/>
                  <a:pt x="0" y="27"/>
                  <a:pt x="7" y="40"/>
                </a:cubicBezTo>
                <a:cubicBezTo>
                  <a:pt x="12" y="49"/>
                  <a:pt x="21" y="55"/>
                  <a:pt x="31" y="55"/>
                </a:cubicBezTo>
                <a:cubicBezTo>
                  <a:pt x="35" y="55"/>
                  <a:pt x="40" y="54"/>
                  <a:pt x="44" y="52"/>
                </a:cubicBezTo>
                <a:cubicBezTo>
                  <a:pt x="57" y="45"/>
                  <a:pt x="62" y="28"/>
                  <a:pt x="55" y="14"/>
                </a:cubicBezTo>
                <a:cubicBezTo>
                  <a:pt x="50" y="5"/>
                  <a:pt x="41" y="0"/>
                  <a:pt x="3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2" name="Freeform 200"/>
          <p:cNvSpPr>
            <a:spLocks/>
          </p:cNvSpPr>
          <p:nvPr/>
        </p:nvSpPr>
        <p:spPr bwMode="auto">
          <a:xfrm rot="6607463">
            <a:off x="11741677" y="3189740"/>
            <a:ext cx="77873" cy="68643"/>
          </a:xfrm>
          <a:custGeom>
            <a:avLst/>
            <a:gdLst>
              <a:gd name="T0" fmla="*/ 29 w 57"/>
              <a:gd name="T1" fmla="*/ 0 h 50"/>
              <a:gd name="T2" fmla="*/ 17 w 57"/>
              <a:gd name="T3" fmla="*/ 3 h 50"/>
              <a:gd name="T4" fmla="*/ 7 w 57"/>
              <a:gd name="T5" fmla="*/ 37 h 50"/>
              <a:gd name="T6" fmla="*/ 29 w 57"/>
              <a:gd name="T7" fmla="*/ 50 h 50"/>
              <a:gd name="T8" fmla="*/ 41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1" y="47"/>
                </a:cubicBezTo>
                <a:cubicBezTo>
                  <a:pt x="53" y="41"/>
                  <a:pt x="57" y="26"/>
                  <a:pt x="51" y="14"/>
                </a:cubicBezTo>
                <a:cubicBezTo>
                  <a:pt x="47" y="5"/>
                  <a:pt x="38" y="0"/>
                  <a:pt x="29" y="0"/>
                </a:cubicBezTo>
              </a:path>
            </a:pathLst>
          </a:custGeom>
          <a:solidFill>
            <a:schemeClr val="tx2"/>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183" name="Freeform 201"/>
          <p:cNvSpPr>
            <a:spLocks/>
          </p:cNvSpPr>
          <p:nvPr/>
        </p:nvSpPr>
        <p:spPr bwMode="auto">
          <a:xfrm rot="6607463">
            <a:off x="11942923" y="3053632"/>
            <a:ext cx="53068" cy="46146"/>
          </a:xfrm>
          <a:custGeom>
            <a:avLst/>
            <a:gdLst>
              <a:gd name="T0" fmla="*/ 19 w 39"/>
              <a:gd name="T1" fmla="*/ 0 h 34"/>
              <a:gd name="T2" fmla="*/ 11 w 39"/>
              <a:gd name="T3" fmla="*/ 2 h 34"/>
              <a:gd name="T4" fmla="*/ 4 w 39"/>
              <a:gd name="T5" fmla="*/ 25 h 34"/>
              <a:gd name="T6" fmla="*/ 19 w 39"/>
              <a:gd name="T7" fmla="*/ 34 h 34"/>
              <a:gd name="T8" fmla="*/ 27 w 39"/>
              <a:gd name="T9" fmla="*/ 32 h 34"/>
              <a:gd name="T10" fmla="*/ 34 w 39"/>
              <a:gd name="T11" fmla="*/ 9 h 34"/>
              <a:gd name="T12" fmla="*/ 19 w 39"/>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39" h="34">
                <a:moveTo>
                  <a:pt x="19" y="0"/>
                </a:moveTo>
                <a:cubicBezTo>
                  <a:pt x="17" y="0"/>
                  <a:pt x="14" y="1"/>
                  <a:pt x="11" y="2"/>
                </a:cubicBezTo>
                <a:cubicBezTo>
                  <a:pt x="3" y="6"/>
                  <a:pt x="0" y="17"/>
                  <a:pt x="4" y="25"/>
                </a:cubicBezTo>
                <a:cubicBezTo>
                  <a:pt x="7" y="31"/>
                  <a:pt x="13" y="34"/>
                  <a:pt x="19" y="34"/>
                </a:cubicBezTo>
                <a:cubicBezTo>
                  <a:pt x="22" y="34"/>
                  <a:pt x="25" y="34"/>
                  <a:pt x="27" y="32"/>
                </a:cubicBezTo>
                <a:cubicBezTo>
                  <a:pt x="35" y="28"/>
                  <a:pt x="39" y="18"/>
                  <a:pt x="34" y="9"/>
                </a:cubicBezTo>
                <a:cubicBezTo>
                  <a:pt x="31" y="3"/>
                  <a:pt x="25" y="0"/>
                  <a:pt x="19" y="0"/>
                </a:cubicBezTo>
              </a:path>
            </a:pathLst>
          </a:custGeom>
          <a:solidFill>
            <a:schemeClr val="tx2"/>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184" name="Freeform 203"/>
          <p:cNvSpPr>
            <a:spLocks noEditPoints="1"/>
          </p:cNvSpPr>
          <p:nvPr/>
        </p:nvSpPr>
        <p:spPr bwMode="auto">
          <a:xfrm rot="6607463">
            <a:off x="11738622" y="3950324"/>
            <a:ext cx="77873" cy="66335"/>
          </a:xfrm>
          <a:custGeom>
            <a:avLst/>
            <a:gdLst>
              <a:gd name="T0" fmla="*/ 45 w 57"/>
              <a:gd name="T1" fmla="*/ 6 h 49"/>
              <a:gd name="T2" fmla="*/ 40 w 57"/>
              <a:gd name="T3" fmla="*/ 47 h 49"/>
              <a:gd name="T4" fmla="*/ 51 w 57"/>
              <a:gd name="T5" fmla="*/ 13 h 49"/>
              <a:gd name="T6" fmla="*/ 45 w 57"/>
              <a:gd name="T7" fmla="*/ 6 h 49"/>
              <a:gd name="T8" fmla="*/ 28 w 57"/>
              <a:gd name="T9" fmla="*/ 0 h 49"/>
              <a:gd name="T10" fmla="*/ 17 w 57"/>
              <a:gd name="T11" fmla="*/ 3 h 49"/>
              <a:gd name="T12" fmla="*/ 6 w 57"/>
              <a:gd name="T13" fmla="*/ 36 h 49"/>
              <a:gd name="T14" fmla="*/ 29 w 57"/>
              <a:gd name="T15" fmla="*/ 49 h 49"/>
              <a:gd name="T16" fmla="*/ 35 w 57"/>
              <a:gd name="T17" fmla="*/ 49 h 49"/>
              <a:gd name="T18" fmla="*/ 41 w 57"/>
              <a:gd name="T19" fmla="*/ 3 h 49"/>
              <a:gd name="T20" fmla="*/ 28 w 5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49">
                <a:moveTo>
                  <a:pt x="45" y="6"/>
                </a:moveTo>
                <a:cubicBezTo>
                  <a:pt x="40" y="47"/>
                  <a:pt x="40" y="47"/>
                  <a:pt x="40" y="47"/>
                </a:cubicBezTo>
                <a:cubicBezTo>
                  <a:pt x="52" y="40"/>
                  <a:pt x="57" y="25"/>
                  <a:pt x="51" y="13"/>
                </a:cubicBezTo>
                <a:cubicBezTo>
                  <a:pt x="49" y="10"/>
                  <a:pt x="47" y="8"/>
                  <a:pt x="45" y="6"/>
                </a:cubicBezTo>
                <a:moveTo>
                  <a:pt x="28" y="0"/>
                </a:moveTo>
                <a:cubicBezTo>
                  <a:pt x="25" y="0"/>
                  <a:pt x="21" y="1"/>
                  <a:pt x="17" y="3"/>
                </a:cubicBezTo>
                <a:cubicBezTo>
                  <a:pt x="5" y="9"/>
                  <a:pt x="0" y="24"/>
                  <a:pt x="6" y="36"/>
                </a:cubicBezTo>
                <a:cubicBezTo>
                  <a:pt x="11" y="45"/>
                  <a:pt x="20" y="49"/>
                  <a:pt x="29" y="49"/>
                </a:cubicBezTo>
                <a:cubicBezTo>
                  <a:pt x="31" y="49"/>
                  <a:pt x="33" y="49"/>
                  <a:pt x="35" y="49"/>
                </a:cubicBezTo>
                <a:cubicBezTo>
                  <a:pt x="41" y="3"/>
                  <a:pt x="41" y="3"/>
                  <a:pt x="41" y="3"/>
                </a:cubicBezTo>
                <a:cubicBezTo>
                  <a:pt x="37" y="1"/>
                  <a:pt x="33" y="0"/>
                  <a:pt x="28" y="0"/>
                </a:cubicBezTo>
              </a:path>
            </a:pathLst>
          </a:custGeom>
          <a:solidFill>
            <a:srgbClr val="1A1D1A"/>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185" name="Freeform 204"/>
          <p:cNvSpPr>
            <a:spLocks/>
          </p:cNvSpPr>
          <p:nvPr/>
        </p:nvSpPr>
        <p:spPr bwMode="auto">
          <a:xfrm rot="6607463">
            <a:off x="11763284" y="3966543"/>
            <a:ext cx="13844" cy="62298"/>
          </a:xfrm>
          <a:custGeom>
            <a:avLst/>
            <a:gdLst>
              <a:gd name="T0" fmla="*/ 6 w 10"/>
              <a:gd name="T1" fmla="*/ 0 h 46"/>
              <a:gd name="T2" fmla="*/ 0 w 10"/>
              <a:gd name="T3" fmla="*/ 46 h 46"/>
              <a:gd name="T4" fmla="*/ 5 w 10"/>
              <a:gd name="T5" fmla="*/ 44 h 46"/>
              <a:gd name="T6" fmla="*/ 5 w 10"/>
              <a:gd name="T7" fmla="*/ 44 h 46"/>
              <a:gd name="T8" fmla="*/ 10 w 10"/>
              <a:gd name="T9" fmla="*/ 3 h 46"/>
              <a:gd name="T10" fmla="*/ 6 w 10"/>
              <a:gd name="T11" fmla="*/ 0 h 46"/>
            </a:gdLst>
            <a:ahLst/>
            <a:cxnLst>
              <a:cxn ang="0">
                <a:pos x="T0" y="T1"/>
              </a:cxn>
              <a:cxn ang="0">
                <a:pos x="T2" y="T3"/>
              </a:cxn>
              <a:cxn ang="0">
                <a:pos x="T4" y="T5"/>
              </a:cxn>
              <a:cxn ang="0">
                <a:pos x="T6" y="T7"/>
              </a:cxn>
              <a:cxn ang="0">
                <a:pos x="T8" y="T9"/>
              </a:cxn>
              <a:cxn ang="0">
                <a:pos x="T10" y="T11"/>
              </a:cxn>
            </a:cxnLst>
            <a:rect l="0" t="0" r="r" b="b"/>
            <a:pathLst>
              <a:path w="10" h="46">
                <a:moveTo>
                  <a:pt x="6" y="0"/>
                </a:moveTo>
                <a:cubicBezTo>
                  <a:pt x="0" y="46"/>
                  <a:pt x="0" y="46"/>
                  <a:pt x="0" y="46"/>
                </a:cubicBezTo>
                <a:cubicBezTo>
                  <a:pt x="2" y="45"/>
                  <a:pt x="3" y="45"/>
                  <a:pt x="5" y="44"/>
                </a:cubicBezTo>
                <a:cubicBezTo>
                  <a:pt x="5" y="44"/>
                  <a:pt x="5" y="44"/>
                  <a:pt x="5" y="44"/>
                </a:cubicBezTo>
                <a:cubicBezTo>
                  <a:pt x="10" y="3"/>
                  <a:pt x="10" y="3"/>
                  <a:pt x="10" y="3"/>
                </a:cubicBezTo>
                <a:cubicBezTo>
                  <a:pt x="9" y="2"/>
                  <a:pt x="8" y="1"/>
                  <a:pt x="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6" name="Freeform 205"/>
          <p:cNvSpPr>
            <a:spLocks noEditPoints="1"/>
          </p:cNvSpPr>
          <p:nvPr/>
        </p:nvSpPr>
        <p:spPr bwMode="auto">
          <a:xfrm rot="6607463">
            <a:off x="11821169" y="4544243"/>
            <a:ext cx="70950" cy="68066"/>
          </a:xfrm>
          <a:custGeom>
            <a:avLst/>
            <a:gdLst>
              <a:gd name="T0" fmla="*/ 1 w 52"/>
              <a:gd name="T1" fmla="*/ 23 h 50"/>
              <a:gd name="T2" fmla="*/ 4 w 52"/>
              <a:gd name="T3" fmla="*/ 37 h 50"/>
              <a:gd name="T4" fmla="*/ 26 w 52"/>
              <a:gd name="T5" fmla="*/ 50 h 50"/>
              <a:gd name="T6" fmla="*/ 37 w 52"/>
              <a:gd name="T7" fmla="*/ 47 h 50"/>
              <a:gd name="T8" fmla="*/ 42 w 52"/>
              <a:gd name="T9" fmla="*/ 44 h 50"/>
              <a:gd name="T10" fmla="*/ 1 w 52"/>
              <a:gd name="T11" fmla="*/ 23 h 50"/>
              <a:gd name="T12" fmla="*/ 26 w 52"/>
              <a:gd name="T13" fmla="*/ 0 h 50"/>
              <a:gd name="T14" fmla="*/ 14 w 52"/>
              <a:gd name="T15" fmla="*/ 3 h 50"/>
              <a:gd name="T16" fmla="*/ 2 w 52"/>
              <a:gd name="T17" fmla="*/ 18 h 50"/>
              <a:gd name="T18" fmla="*/ 45 w 52"/>
              <a:gd name="T19" fmla="*/ 40 h 50"/>
              <a:gd name="T20" fmla="*/ 48 w 52"/>
              <a:gd name="T21" fmla="*/ 14 h 50"/>
              <a:gd name="T22" fmla="*/ 26 w 52"/>
              <a:gd name="T2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50">
                <a:moveTo>
                  <a:pt x="1" y="23"/>
                </a:moveTo>
                <a:cubicBezTo>
                  <a:pt x="0" y="28"/>
                  <a:pt x="1" y="32"/>
                  <a:pt x="4" y="37"/>
                </a:cubicBezTo>
                <a:cubicBezTo>
                  <a:pt x="8" y="45"/>
                  <a:pt x="17" y="50"/>
                  <a:pt x="26" y="50"/>
                </a:cubicBezTo>
                <a:cubicBezTo>
                  <a:pt x="29" y="50"/>
                  <a:pt x="33" y="49"/>
                  <a:pt x="37" y="47"/>
                </a:cubicBezTo>
                <a:cubicBezTo>
                  <a:pt x="39" y="46"/>
                  <a:pt x="40" y="45"/>
                  <a:pt x="42" y="44"/>
                </a:cubicBezTo>
                <a:cubicBezTo>
                  <a:pt x="1" y="23"/>
                  <a:pt x="1" y="23"/>
                  <a:pt x="1" y="23"/>
                </a:cubicBezTo>
                <a:moveTo>
                  <a:pt x="26" y="0"/>
                </a:moveTo>
                <a:cubicBezTo>
                  <a:pt x="22" y="0"/>
                  <a:pt x="18" y="1"/>
                  <a:pt x="14" y="3"/>
                </a:cubicBezTo>
                <a:cubicBezTo>
                  <a:pt x="8" y="6"/>
                  <a:pt x="4" y="12"/>
                  <a:pt x="2" y="18"/>
                </a:cubicBezTo>
                <a:cubicBezTo>
                  <a:pt x="45" y="40"/>
                  <a:pt x="45" y="40"/>
                  <a:pt x="45" y="40"/>
                </a:cubicBezTo>
                <a:cubicBezTo>
                  <a:pt x="51" y="33"/>
                  <a:pt x="52" y="22"/>
                  <a:pt x="48" y="14"/>
                </a:cubicBezTo>
                <a:cubicBezTo>
                  <a:pt x="43" y="5"/>
                  <a:pt x="35" y="0"/>
                  <a:pt x="26" y="0"/>
                </a:cubicBezTo>
              </a:path>
            </a:pathLst>
          </a:custGeom>
          <a:solidFill>
            <a:schemeClr val="tx2"/>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87" name="Freeform 206"/>
          <p:cNvSpPr>
            <a:spLocks/>
          </p:cNvSpPr>
          <p:nvPr/>
        </p:nvSpPr>
        <p:spPr bwMode="auto">
          <a:xfrm rot="6607463">
            <a:off x="11820284" y="4553743"/>
            <a:ext cx="59990" cy="35187"/>
          </a:xfrm>
          <a:custGeom>
            <a:avLst/>
            <a:gdLst>
              <a:gd name="T0" fmla="*/ 1 w 44"/>
              <a:gd name="T1" fmla="*/ 0 h 26"/>
              <a:gd name="T2" fmla="*/ 0 w 44"/>
              <a:gd name="T3" fmla="*/ 5 h 26"/>
              <a:gd name="T4" fmla="*/ 41 w 44"/>
              <a:gd name="T5" fmla="*/ 26 h 26"/>
              <a:gd name="T6" fmla="*/ 44 w 44"/>
              <a:gd name="T7" fmla="*/ 22 h 26"/>
              <a:gd name="T8" fmla="*/ 1 w 44"/>
              <a:gd name="T9" fmla="*/ 0 h 26"/>
            </a:gdLst>
            <a:ahLst/>
            <a:cxnLst>
              <a:cxn ang="0">
                <a:pos x="T0" y="T1"/>
              </a:cxn>
              <a:cxn ang="0">
                <a:pos x="T2" y="T3"/>
              </a:cxn>
              <a:cxn ang="0">
                <a:pos x="T4" y="T5"/>
              </a:cxn>
              <a:cxn ang="0">
                <a:pos x="T6" y="T7"/>
              </a:cxn>
              <a:cxn ang="0">
                <a:pos x="T8" y="T9"/>
              </a:cxn>
            </a:cxnLst>
            <a:rect l="0" t="0" r="r" b="b"/>
            <a:pathLst>
              <a:path w="44" h="26">
                <a:moveTo>
                  <a:pt x="1" y="0"/>
                </a:moveTo>
                <a:cubicBezTo>
                  <a:pt x="0" y="2"/>
                  <a:pt x="0" y="3"/>
                  <a:pt x="0" y="5"/>
                </a:cubicBezTo>
                <a:cubicBezTo>
                  <a:pt x="41" y="26"/>
                  <a:pt x="41" y="26"/>
                  <a:pt x="41" y="26"/>
                </a:cubicBezTo>
                <a:cubicBezTo>
                  <a:pt x="42" y="25"/>
                  <a:pt x="43" y="24"/>
                  <a:pt x="44" y="22"/>
                </a:cubicBezTo>
                <a:cubicBezTo>
                  <a:pt x="1" y="0"/>
                  <a:pt x="1" y="0"/>
                  <a:pt x="1"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8" name="Freeform 207"/>
          <p:cNvSpPr>
            <a:spLocks/>
          </p:cNvSpPr>
          <p:nvPr/>
        </p:nvSpPr>
        <p:spPr bwMode="auto">
          <a:xfrm rot="6607463">
            <a:off x="12014158" y="5296502"/>
            <a:ext cx="77295" cy="68066"/>
          </a:xfrm>
          <a:custGeom>
            <a:avLst/>
            <a:gdLst>
              <a:gd name="T0" fmla="*/ 29 w 57"/>
              <a:gd name="T1" fmla="*/ 0 h 50"/>
              <a:gd name="T2" fmla="*/ 17 w 57"/>
              <a:gd name="T3" fmla="*/ 3 h 50"/>
              <a:gd name="T4" fmla="*/ 7 w 57"/>
              <a:gd name="T5" fmla="*/ 37 h 50"/>
              <a:gd name="T6" fmla="*/ 29 w 57"/>
              <a:gd name="T7" fmla="*/ 50 h 50"/>
              <a:gd name="T8" fmla="*/ 40 w 57"/>
              <a:gd name="T9" fmla="*/ 47 h 50"/>
              <a:gd name="T10" fmla="*/ 51 w 57"/>
              <a:gd name="T11" fmla="*/ 14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cubicBezTo>
                  <a:pt x="25" y="0"/>
                  <a:pt x="21" y="1"/>
                  <a:pt x="17" y="3"/>
                </a:cubicBezTo>
                <a:cubicBezTo>
                  <a:pt x="5" y="10"/>
                  <a:pt x="0" y="25"/>
                  <a:pt x="7" y="37"/>
                </a:cubicBezTo>
                <a:cubicBezTo>
                  <a:pt x="11" y="45"/>
                  <a:pt x="20" y="50"/>
                  <a:pt x="29" y="50"/>
                </a:cubicBezTo>
                <a:cubicBezTo>
                  <a:pt x="33" y="50"/>
                  <a:pt x="37" y="49"/>
                  <a:pt x="40" y="47"/>
                </a:cubicBezTo>
                <a:cubicBezTo>
                  <a:pt x="52" y="41"/>
                  <a:pt x="57" y="26"/>
                  <a:pt x="51" y="14"/>
                </a:cubicBezTo>
                <a:cubicBezTo>
                  <a:pt x="46" y="5"/>
                  <a:pt x="38" y="0"/>
                  <a:pt x="29" y="0"/>
                </a:cubicBezTo>
              </a:path>
            </a:pathLst>
          </a:custGeom>
          <a:solidFill>
            <a:schemeClr val="tx2"/>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189" name="Freeform 208"/>
          <p:cNvSpPr>
            <a:spLocks noEditPoints="1"/>
          </p:cNvSpPr>
          <p:nvPr/>
        </p:nvSpPr>
        <p:spPr bwMode="auto">
          <a:xfrm rot="6607463">
            <a:off x="12017621" y="5618288"/>
            <a:ext cx="49031" cy="42685"/>
          </a:xfrm>
          <a:custGeom>
            <a:avLst/>
            <a:gdLst>
              <a:gd name="T0" fmla="*/ 27 w 36"/>
              <a:gd name="T1" fmla="*/ 3 h 31"/>
              <a:gd name="T2" fmla="*/ 19 w 36"/>
              <a:gd name="T3" fmla="*/ 31 h 31"/>
              <a:gd name="T4" fmla="*/ 25 w 36"/>
              <a:gd name="T5" fmla="*/ 30 h 31"/>
              <a:gd name="T6" fmla="*/ 32 w 36"/>
              <a:gd name="T7" fmla="*/ 9 h 31"/>
              <a:gd name="T8" fmla="*/ 27 w 36"/>
              <a:gd name="T9" fmla="*/ 3 h 31"/>
              <a:gd name="T10" fmla="*/ 18 w 36"/>
              <a:gd name="T11" fmla="*/ 0 h 31"/>
              <a:gd name="T12" fmla="*/ 11 w 36"/>
              <a:gd name="T13" fmla="*/ 2 h 31"/>
              <a:gd name="T14" fmla="*/ 4 w 36"/>
              <a:gd name="T15" fmla="*/ 23 h 31"/>
              <a:gd name="T16" fmla="*/ 14 w 36"/>
              <a:gd name="T17" fmla="*/ 31 h 31"/>
              <a:gd name="T18" fmla="*/ 22 w 36"/>
              <a:gd name="T19" fmla="*/ 1 h 31"/>
              <a:gd name="T20" fmla="*/ 18 w 36"/>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31">
                <a:moveTo>
                  <a:pt x="27" y="3"/>
                </a:moveTo>
                <a:cubicBezTo>
                  <a:pt x="19" y="31"/>
                  <a:pt x="19" y="31"/>
                  <a:pt x="19" y="31"/>
                </a:cubicBezTo>
                <a:cubicBezTo>
                  <a:pt x="21" y="31"/>
                  <a:pt x="23" y="31"/>
                  <a:pt x="25" y="30"/>
                </a:cubicBezTo>
                <a:cubicBezTo>
                  <a:pt x="33" y="26"/>
                  <a:pt x="36" y="16"/>
                  <a:pt x="32" y="9"/>
                </a:cubicBezTo>
                <a:cubicBezTo>
                  <a:pt x="30" y="6"/>
                  <a:pt x="29" y="4"/>
                  <a:pt x="27" y="3"/>
                </a:cubicBezTo>
                <a:moveTo>
                  <a:pt x="18" y="0"/>
                </a:moveTo>
                <a:cubicBezTo>
                  <a:pt x="15" y="0"/>
                  <a:pt x="13" y="1"/>
                  <a:pt x="11" y="2"/>
                </a:cubicBezTo>
                <a:cubicBezTo>
                  <a:pt x="3" y="6"/>
                  <a:pt x="0" y="16"/>
                  <a:pt x="4" y="23"/>
                </a:cubicBezTo>
                <a:cubicBezTo>
                  <a:pt x="6" y="27"/>
                  <a:pt x="10" y="30"/>
                  <a:pt x="14" y="31"/>
                </a:cubicBezTo>
                <a:cubicBezTo>
                  <a:pt x="22" y="1"/>
                  <a:pt x="22" y="1"/>
                  <a:pt x="22" y="1"/>
                </a:cubicBezTo>
                <a:cubicBezTo>
                  <a:pt x="21" y="1"/>
                  <a:pt x="19" y="0"/>
                  <a:pt x="18"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0" name="Freeform 209"/>
          <p:cNvSpPr>
            <a:spLocks/>
          </p:cNvSpPr>
          <p:nvPr/>
        </p:nvSpPr>
        <p:spPr bwMode="auto">
          <a:xfrm rot="6607463">
            <a:off x="12031192" y="5622106"/>
            <a:ext cx="17882" cy="40955"/>
          </a:xfrm>
          <a:custGeom>
            <a:avLst/>
            <a:gdLst>
              <a:gd name="T0" fmla="*/ 8 w 13"/>
              <a:gd name="T1" fmla="*/ 0 h 30"/>
              <a:gd name="T2" fmla="*/ 0 w 13"/>
              <a:gd name="T3" fmla="*/ 30 h 30"/>
              <a:gd name="T4" fmla="*/ 4 w 13"/>
              <a:gd name="T5" fmla="*/ 30 h 30"/>
              <a:gd name="T6" fmla="*/ 5 w 13"/>
              <a:gd name="T7" fmla="*/ 30 h 30"/>
              <a:gd name="T8" fmla="*/ 13 w 13"/>
              <a:gd name="T9" fmla="*/ 2 h 30"/>
              <a:gd name="T10" fmla="*/ 8 w 13"/>
              <a:gd name="T11" fmla="*/ 0 h 30"/>
            </a:gdLst>
            <a:ahLst/>
            <a:cxnLst>
              <a:cxn ang="0">
                <a:pos x="T0" y="T1"/>
              </a:cxn>
              <a:cxn ang="0">
                <a:pos x="T2" y="T3"/>
              </a:cxn>
              <a:cxn ang="0">
                <a:pos x="T4" y="T5"/>
              </a:cxn>
              <a:cxn ang="0">
                <a:pos x="T6" y="T7"/>
              </a:cxn>
              <a:cxn ang="0">
                <a:pos x="T8" y="T9"/>
              </a:cxn>
              <a:cxn ang="0">
                <a:pos x="T10" y="T11"/>
              </a:cxn>
            </a:cxnLst>
            <a:rect l="0" t="0" r="r" b="b"/>
            <a:pathLst>
              <a:path w="13" h="30">
                <a:moveTo>
                  <a:pt x="8" y="0"/>
                </a:moveTo>
                <a:cubicBezTo>
                  <a:pt x="0" y="30"/>
                  <a:pt x="0" y="30"/>
                  <a:pt x="0" y="30"/>
                </a:cubicBezTo>
                <a:cubicBezTo>
                  <a:pt x="1" y="30"/>
                  <a:pt x="3" y="30"/>
                  <a:pt x="4" y="30"/>
                </a:cubicBezTo>
                <a:cubicBezTo>
                  <a:pt x="4" y="30"/>
                  <a:pt x="5" y="30"/>
                  <a:pt x="5" y="30"/>
                </a:cubicBezTo>
                <a:cubicBezTo>
                  <a:pt x="13" y="2"/>
                  <a:pt x="13" y="2"/>
                  <a:pt x="13" y="2"/>
                </a:cubicBezTo>
                <a:cubicBezTo>
                  <a:pt x="11" y="1"/>
                  <a:pt x="10" y="0"/>
                  <a:pt x="8"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1" name="Freeform 210"/>
          <p:cNvSpPr>
            <a:spLocks noEditPoints="1"/>
          </p:cNvSpPr>
          <p:nvPr/>
        </p:nvSpPr>
        <p:spPr bwMode="auto">
          <a:xfrm rot="6607463">
            <a:off x="11655649" y="2891271"/>
            <a:ext cx="43839" cy="42685"/>
          </a:xfrm>
          <a:custGeom>
            <a:avLst/>
            <a:gdLst>
              <a:gd name="T0" fmla="*/ 1 w 32"/>
              <a:gd name="T1" fmla="*/ 11 h 31"/>
              <a:gd name="T2" fmla="*/ 2 w 32"/>
              <a:gd name="T3" fmla="*/ 22 h 31"/>
              <a:gd name="T4" fmla="*/ 16 w 32"/>
              <a:gd name="T5" fmla="*/ 31 h 31"/>
              <a:gd name="T6" fmla="*/ 23 w 32"/>
              <a:gd name="T7" fmla="*/ 29 h 31"/>
              <a:gd name="T8" fmla="*/ 30 w 32"/>
              <a:gd name="T9" fmla="*/ 22 h 31"/>
              <a:gd name="T10" fmla="*/ 1 w 32"/>
              <a:gd name="T11" fmla="*/ 11 h 31"/>
              <a:gd name="T12" fmla="*/ 16 w 32"/>
              <a:gd name="T13" fmla="*/ 0 h 31"/>
              <a:gd name="T14" fmla="*/ 8 w 32"/>
              <a:gd name="T15" fmla="*/ 1 h 31"/>
              <a:gd name="T16" fmla="*/ 3 w 32"/>
              <a:gd name="T17" fmla="*/ 7 h 31"/>
              <a:gd name="T18" fmla="*/ 31 w 32"/>
              <a:gd name="T19" fmla="*/ 17 h 31"/>
              <a:gd name="T20" fmla="*/ 30 w 32"/>
              <a:gd name="T21" fmla="*/ 8 h 31"/>
              <a:gd name="T22" fmla="*/ 16 w 32"/>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1">
                <a:moveTo>
                  <a:pt x="1" y="11"/>
                </a:moveTo>
                <a:cubicBezTo>
                  <a:pt x="0" y="15"/>
                  <a:pt x="0" y="19"/>
                  <a:pt x="2" y="22"/>
                </a:cubicBezTo>
                <a:cubicBezTo>
                  <a:pt x="5" y="28"/>
                  <a:pt x="10" y="31"/>
                  <a:pt x="16" y="31"/>
                </a:cubicBezTo>
                <a:cubicBezTo>
                  <a:pt x="18" y="31"/>
                  <a:pt x="21" y="30"/>
                  <a:pt x="23" y="29"/>
                </a:cubicBezTo>
                <a:cubicBezTo>
                  <a:pt x="26" y="27"/>
                  <a:pt x="28" y="25"/>
                  <a:pt x="30" y="22"/>
                </a:cubicBezTo>
                <a:cubicBezTo>
                  <a:pt x="1" y="11"/>
                  <a:pt x="1" y="11"/>
                  <a:pt x="1" y="11"/>
                </a:cubicBezTo>
                <a:moveTo>
                  <a:pt x="16" y="0"/>
                </a:moveTo>
                <a:cubicBezTo>
                  <a:pt x="13" y="0"/>
                  <a:pt x="11" y="0"/>
                  <a:pt x="8" y="1"/>
                </a:cubicBezTo>
                <a:cubicBezTo>
                  <a:pt x="6" y="3"/>
                  <a:pt x="4" y="5"/>
                  <a:pt x="3" y="7"/>
                </a:cubicBezTo>
                <a:cubicBezTo>
                  <a:pt x="31" y="17"/>
                  <a:pt x="31" y="17"/>
                  <a:pt x="31" y="17"/>
                </a:cubicBezTo>
                <a:cubicBezTo>
                  <a:pt x="32" y="14"/>
                  <a:pt x="31" y="11"/>
                  <a:pt x="30" y="8"/>
                </a:cubicBezTo>
                <a:cubicBezTo>
                  <a:pt x="27" y="3"/>
                  <a:pt x="21" y="0"/>
                  <a:pt x="1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2" name="Freeform 211"/>
          <p:cNvSpPr>
            <a:spLocks/>
          </p:cNvSpPr>
          <p:nvPr/>
        </p:nvSpPr>
        <p:spPr bwMode="auto">
          <a:xfrm rot="6607463">
            <a:off x="11658545" y="2902746"/>
            <a:ext cx="40955" cy="20189"/>
          </a:xfrm>
          <a:custGeom>
            <a:avLst/>
            <a:gdLst>
              <a:gd name="T0" fmla="*/ 2 w 30"/>
              <a:gd name="T1" fmla="*/ 0 h 15"/>
              <a:gd name="T2" fmla="*/ 0 w 30"/>
              <a:gd name="T3" fmla="*/ 4 h 15"/>
              <a:gd name="T4" fmla="*/ 29 w 30"/>
              <a:gd name="T5" fmla="*/ 15 h 15"/>
              <a:gd name="T6" fmla="*/ 30 w 30"/>
              <a:gd name="T7" fmla="*/ 10 h 15"/>
              <a:gd name="T8" fmla="*/ 2 w 30"/>
              <a:gd name="T9" fmla="*/ 0 h 15"/>
            </a:gdLst>
            <a:ahLst/>
            <a:cxnLst>
              <a:cxn ang="0">
                <a:pos x="T0" y="T1"/>
              </a:cxn>
              <a:cxn ang="0">
                <a:pos x="T2" y="T3"/>
              </a:cxn>
              <a:cxn ang="0">
                <a:pos x="T4" y="T5"/>
              </a:cxn>
              <a:cxn ang="0">
                <a:pos x="T6" y="T7"/>
              </a:cxn>
              <a:cxn ang="0">
                <a:pos x="T8" y="T9"/>
              </a:cxn>
            </a:cxnLst>
            <a:rect l="0" t="0" r="r" b="b"/>
            <a:pathLst>
              <a:path w="30" h="15">
                <a:moveTo>
                  <a:pt x="2" y="0"/>
                </a:moveTo>
                <a:cubicBezTo>
                  <a:pt x="1" y="1"/>
                  <a:pt x="0" y="3"/>
                  <a:pt x="0" y="4"/>
                </a:cubicBezTo>
                <a:cubicBezTo>
                  <a:pt x="29" y="15"/>
                  <a:pt x="29" y="15"/>
                  <a:pt x="29" y="15"/>
                </a:cubicBezTo>
                <a:cubicBezTo>
                  <a:pt x="29" y="13"/>
                  <a:pt x="30" y="12"/>
                  <a:pt x="30" y="10"/>
                </a:cubicBezTo>
                <a:cubicBezTo>
                  <a:pt x="2" y="0"/>
                  <a:pt x="2" y="0"/>
                  <a:pt x="2"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Freeform 232"/>
          <p:cNvSpPr>
            <a:spLocks/>
          </p:cNvSpPr>
          <p:nvPr/>
        </p:nvSpPr>
        <p:spPr bwMode="auto">
          <a:xfrm rot="6607463">
            <a:off x="12040232" y="3746454"/>
            <a:ext cx="115944" cy="102099"/>
          </a:xfrm>
          <a:custGeom>
            <a:avLst/>
            <a:gdLst>
              <a:gd name="T0" fmla="*/ 43 w 85"/>
              <a:gd name="T1" fmla="*/ 0 h 75"/>
              <a:gd name="T2" fmla="*/ 25 w 85"/>
              <a:gd name="T3" fmla="*/ 5 h 75"/>
              <a:gd name="T4" fmla="*/ 10 w 85"/>
              <a:gd name="T5" fmla="*/ 55 h 75"/>
              <a:gd name="T6" fmla="*/ 43 w 85"/>
              <a:gd name="T7" fmla="*/ 75 h 75"/>
              <a:gd name="T8" fmla="*/ 60 w 85"/>
              <a:gd name="T9" fmla="*/ 71 h 75"/>
              <a:gd name="T10" fmla="*/ 76 w 85"/>
              <a:gd name="T11" fmla="*/ 20 h 75"/>
              <a:gd name="T12" fmla="*/ 43 w 85"/>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85" h="75">
                <a:moveTo>
                  <a:pt x="43" y="0"/>
                </a:moveTo>
                <a:cubicBezTo>
                  <a:pt x="37" y="0"/>
                  <a:pt x="31" y="2"/>
                  <a:pt x="25" y="5"/>
                </a:cubicBezTo>
                <a:cubicBezTo>
                  <a:pt x="7" y="14"/>
                  <a:pt x="0" y="37"/>
                  <a:pt x="10" y="55"/>
                </a:cubicBezTo>
                <a:cubicBezTo>
                  <a:pt x="16" y="68"/>
                  <a:pt x="29" y="75"/>
                  <a:pt x="43" y="75"/>
                </a:cubicBezTo>
                <a:cubicBezTo>
                  <a:pt x="49" y="75"/>
                  <a:pt x="55" y="74"/>
                  <a:pt x="60" y="71"/>
                </a:cubicBezTo>
                <a:cubicBezTo>
                  <a:pt x="78" y="61"/>
                  <a:pt x="85" y="38"/>
                  <a:pt x="76" y="20"/>
                </a:cubicBezTo>
                <a:cubicBezTo>
                  <a:pt x="69" y="7"/>
                  <a:pt x="56" y="0"/>
                  <a:pt x="43" y="0"/>
                </a:cubicBezTo>
              </a:path>
            </a:pathLst>
          </a:custGeom>
          <a:solidFill>
            <a:srgbClr val="1A1D1A"/>
          </a:solidFill>
          <a:ln>
            <a:noFill/>
          </a:ln>
          <a:effectLst>
            <a:outerShdw blurRad="76200" dist="38100" dir="2700000" algn="tl" rotWithShape="0">
              <a:schemeClr val="tx1">
                <a:lumMod val="75000"/>
                <a:lumOff val="25000"/>
                <a:alpha val="40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sp>
        <p:nvSpPr>
          <p:cNvPr id="194" name="Freeform 236"/>
          <p:cNvSpPr>
            <a:spLocks/>
          </p:cNvSpPr>
          <p:nvPr/>
        </p:nvSpPr>
        <p:spPr bwMode="auto">
          <a:xfrm rot="6607463">
            <a:off x="11986253" y="2707397"/>
            <a:ext cx="72105" cy="62875"/>
          </a:xfrm>
          <a:custGeom>
            <a:avLst/>
            <a:gdLst>
              <a:gd name="T0" fmla="*/ 26 w 53"/>
              <a:gd name="T1" fmla="*/ 0 h 46"/>
              <a:gd name="T2" fmla="*/ 15 w 53"/>
              <a:gd name="T3" fmla="*/ 2 h 46"/>
              <a:gd name="T4" fmla="*/ 6 w 53"/>
              <a:gd name="T5" fmla="*/ 34 h 46"/>
              <a:gd name="T6" fmla="*/ 26 w 53"/>
              <a:gd name="T7" fmla="*/ 46 h 46"/>
              <a:gd name="T8" fmla="*/ 37 w 53"/>
              <a:gd name="T9" fmla="*/ 44 h 46"/>
              <a:gd name="T10" fmla="*/ 47 w 53"/>
              <a:gd name="T11" fmla="*/ 12 h 46"/>
              <a:gd name="T12" fmla="*/ 26 w 53"/>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53" h="46">
                <a:moveTo>
                  <a:pt x="26" y="0"/>
                </a:moveTo>
                <a:cubicBezTo>
                  <a:pt x="23" y="0"/>
                  <a:pt x="19" y="1"/>
                  <a:pt x="15" y="2"/>
                </a:cubicBezTo>
                <a:cubicBezTo>
                  <a:pt x="4" y="8"/>
                  <a:pt x="0" y="23"/>
                  <a:pt x="6" y="34"/>
                </a:cubicBezTo>
                <a:cubicBezTo>
                  <a:pt x="10" y="42"/>
                  <a:pt x="18" y="46"/>
                  <a:pt x="26" y="46"/>
                </a:cubicBezTo>
                <a:cubicBezTo>
                  <a:pt x="30" y="46"/>
                  <a:pt x="34" y="46"/>
                  <a:pt x="37" y="44"/>
                </a:cubicBezTo>
                <a:cubicBezTo>
                  <a:pt x="49" y="38"/>
                  <a:pt x="53" y="24"/>
                  <a:pt x="47" y="12"/>
                </a:cubicBezTo>
                <a:cubicBezTo>
                  <a:pt x="43" y="4"/>
                  <a:pt x="35" y="0"/>
                  <a:pt x="26"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cxnSp>
        <p:nvCxnSpPr>
          <p:cNvPr id="195" name="直接连接符 194"/>
          <p:cNvCxnSpPr>
            <a:endCxn id="184" idx="6"/>
          </p:cNvCxnSpPr>
          <p:nvPr/>
        </p:nvCxnSpPr>
        <p:spPr>
          <a:xfrm flipH="1">
            <a:off x="11773517" y="3257030"/>
            <a:ext cx="409101" cy="692243"/>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a:stCxn id="180" idx="2"/>
          </p:cNvCxnSpPr>
          <p:nvPr/>
        </p:nvCxnSpPr>
        <p:spPr>
          <a:xfrm flipH="1">
            <a:off x="11778290" y="2616854"/>
            <a:ext cx="47586" cy="604468"/>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a:endCxn id="184" idx="0"/>
          </p:cNvCxnSpPr>
          <p:nvPr/>
        </p:nvCxnSpPr>
        <p:spPr>
          <a:xfrm flipH="1" flipV="1">
            <a:off x="11793318" y="4013275"/>
            <a:ext cx="389300" cy="614334"/>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a:stCxn id="181" idx="0"/>
            <a:endCxn id="179" idx="1"/>
          </p:cNvCxnSpPr>
          <p:nvPr/>
        </p:nvCxnSpPr>
        <p:spPr>
          <a:xfrm>
            <a:off x="11485130" y="2349709"/>
            <a:ext cx="340774" cy="267068"/>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cxnSp>
        <p:nvCxnSpPr>
          <p:cNvPr id="204" name="直接连接符 203"/>
          <p:cNvCxnSpPr>
            <a:stCxn id="186" idx="10"/>
            <a:endCxn id="188" idx="5"/>
          </p:cNvCxnSpPr>
          <p:nvPr/>
        </p:nvCxnSpPr>
        <p:spPr>
          <a:xfrm>
            <a:off x="11860377" y="4611613"/>
            <a:ext cx="195991" cy="752723"/>
          </a:xfrm>
          <a:prstGeom prst="line">
            <a:avLst/>
          </a:prstGeom>
          <a:ln>
            <a:solidFill>
              <a:schemeClr val="tx2">
                <a:alpha val="50000"/>
              </a:schemeClr>
            </a:solidFill>
          </a:ln>
        </p:spPr>
        <p:style>
          <a:lnRef idx="1">
            <a:schemeClr val="accent1"/>
          </a:lnRef>
          <a:fillRef idx="0">
            <a:schemeClr val="accent1"/>
          </a:fillRef>
          <a:effectRef idx="0">
            <a:schemeClr val="accent1"/>
          </a:effectRef>
          <a:fontRef idx="minor">
            <a:schemeClr val="tx1"/>
          </a:fontRef>
        </p:style>
      </p:cxnSp>
      <p:sp>
        <p:nvSpPr>
          <p:cNvPr id="124" name="文本框 123"/>
          <p:cNvSpPr txBox="1"/>
          <p:nvPr/>
        </p:nvSpPr>
        <p:spPr>
          <a:xfrm>
            <a:off x="258644" y="66146"/>
            <a:ext cx="1040590" cy="1015663"/>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000" dirty="0">
                <a:solidFill>
                  <a:schemeClr val="tx1"/>
                </a:solidFill>
                <a:latin typeface="+mn-lt"/>
              </a:rPr>
              <a:t>02</a:t>
            </a:r>
            <a:endParaRPr lang="zh-CN" altLang="en-US" sz="6000" dirty="0">
              <a:solidFill>
                <a:schemeClr val="tx1"/>
              </a:solidFill>
              <a:latin typeface="+mn-lt"/>
            </a:endParaRPr>
          </a:p>
        </p:txBody>
      </p:sp>
      <p:cxnSp>
        <p:nvCxnSpPr>
          <p:cNvPr id="125" name="直接连接符 124"/>
          <p:cNvCxnSpPr/>
          <p:nvPr/>
        </p:nvCxnSpPr>
        <p:spPr>
          <a:xfrm flipH="1">
            <a:off x="973488" y="647670"/>
            <a:ext cx="452746" cy="434139"/>
          </a:xfrm>
          <a:prstGeom prst="line">
            <a:avLst/>
          </a:prstGeom>
          <a:ln w="15875"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27" name="文本框 126">
            <a:extLst>
              <a:ext uri="{FF2B5EF4-FFF2-40B4-BE49-F238E27FC236}">
                <a16:creationId xmlns:a16="http://schemas.microsoft.com/office/drawing/2014/main" id="{9422FE49-900C-4B13-AF36-759972D0AA7C}"/>
              </a:ext>
            </a:extLst>
          </p:cNvPr>
          <p:cNvSpPr txBox="1"/>
          <p:nvPr/>
        </p:nvSpPr>
        <p:spPr>
          <a:xfrm>
            <a:off x="1341542" y="799794"/>
            <a:ext cx="2484009" cy="646331"/>
          </a:xfrm>
          <a:prstGeom prst="rect">
            <a:avLst/>
          </a:prstGeom>
          <a:noFill/>
        </p:spPr>
        <p:txBody>
          <a:bodyPr wrap="square" rtlCol="0">
            <a:spAutoFit/>
          </a:bodyPr>
          <a:lstStyle/>
          <a:p>
            <a:r>
              <a:rPr lang="zh-CN" altLang="en-US" sz="3600" dirty="0"/>
              <a:t>递归中的栈</a:t>
            </a:r>
          </a:p>
        </p:txBody>
      </p:sp>
      <p:sp>
        <p:nvSpPr>
          <p:cNvPr id="3" name="文本框 2">
            <a:extLst>
              <a:ext uri="{FF2B5EF4-FFF2-40B4-BE49-F238E27FC236}">
                <a16:creationId xmlns:a16="http://schemas.microsoft.com/office/drawing/2014/main" id="{7A09C8F9-3E2A-45DB-A592-1EF20EA3C86E}"/>
              </a:ext>
            </a:extLst>
          </p:cNvPr>
          <p:cNvSpPr txBox="1"/>
          <p:nvPr/>
        </p:nvSpPr>
        <p:spPr>
          <a:xfrm>
            <a:off x="1648705" y="4563915"/>
            <a:ext cx="7557227" cy="769441"/>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栈帧由</a:t>
            </a:r>
            <a:r>
              <a:rPr lang="en-US" altLang="zh-CN" sz="2000" dirty="0">
                <a:latin typeface="微软雅黑" panose="020B0503020204020204" pitchFamily="34" charset="-122"/>
                <a:ea typeface="微软雅黑" panose="020B0503020204020204" pitchFamily="34" charset="-122"/>
              </a:rPr>
              <a:t>5</a:t>
            </a:r>
            <a:r>
              <a:rPr lang="zh-CN" altLang="en-US" sz="2000" dirty="0">
                <a:latin typeface="微软雅黑" panose="020B0503020204020204" pitchFamily="34" charset="-122"/>
                <a:ea typeface="微软雅黑" panose="020B0503020204020204" pitchFamily="34" charset="-122"/>
              </a:rPr>
              <a:t>个区域组成：输入参数、返回值空间、计算表达式时用到的临时存储空间、函数调用时保存的状态信息以及输出参数。</a:t>
            </a:r>
          </a:p>
        </p:txBody>
      </p:sp>
      <p:sp>
        <p:nvSpPr>
          <p:cNvPr id="4" name="文本框 3">
            <a:extLst>
              <a:ext uri="{FF2B5EF4-FFF2-40B4-BE49-F238E27FC236}">
                <a16:creationId xmlns:a16="http://schemas.microsoft.com/office/drawing/2014/main" id="{CA2E2F08-F192-4D64-BD87-D24CB4544350}"/>
              </a:ext>
            </a:extLst>
          </p:cNvPr>
          <p:cNvSpPr txBox="1"/>
          <p:nvPr/>
        </p:nvSpPr>
        <p:spPr>
          <a:xfrm>
            <a:off x="1648706" y="1726609"/>
            <a:ext cx="7561210" cy="1077218"/>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栈又称堆栈，存放程序的局部变量，在函数被调用时，栈用来传递参数和返回值。</a:t>
            </a:r>
            <a:endParaRPr lang="en-US" altLang="zh-CN" sz="2000" dirty="0">
              <a:latin typeface="微软雅黑" panose="020B0503020204020204" pitchFamily="34" charset="-122"/>
              <a:ea typeface="微软雅黑" panose="020B0503020204020204" pitchFamily="34" charset="-122"/>
            </a:endParaRPr>
          </a:p>
          <a:p>
            <a:endParaRPr lang="zh-CN" altLang="en-US" sz="2000" dirty="0"/>
          </a:p>
        </p:txBody>
      </p:sp>
      <p:sp>
        <p:nvSpPr>
          <p:cNvPr id="5" name="文本框 4">
            <a:extLst>
              <a:ext uri="{FF2B5EF4-FFF2-40B4-BE49-F238E27FC236}">
                <a16:creationId xmlns:a16="http://schemas.microsoft.com/office/drawing/2014/main" id="{05A7EEBF-723C-400F-B6C8-E7E185C06941}"/>
              </a:ext>
            </a:extLst>
          </p:cNvPr>
          <p:cNvSpPr txBox="1"/>
          <p:nvPr/>
        </p:nvSpPr>
        <p:spPr>
          <a:xfrm>
            <a:off x="1665915" y="2486195"/>
            <a:ext cx="7544001" cy="138499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由于栈的后进先出特点，所以栈特别方便用来保存</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恢复调用现场。从这个意义上讲，我们可以把堆栈看成一个寄存、交换临时数据的内存区。   </a:t>
            </a:r>
            <a:endParaRPr lang="en-US" altLang="zh-CN" sz="2000" dirty="0">
              <a:latin typeface="微软雅黑" panose="020B0503020204020204" pitchFamily="34" charset="-122"/>
              <a:ea typeface="微软雅黑" panose="020B0503020204020204" pitchFamily="34" charset="-122"/>
            </a:endParaRPr>
          </a:p>
          <a:p>
            <a:endParaRPr lang="zh-CN" altLang="en-US" sz="2000" dirty="0">
              <a:latin typeface="微软雅黑" panose="020B0503020204020204" pitchFamily="34" charset="-122"/>
              <a:ea typeface="微软雅黑" panose="020B0503020204020204" pitchFamily="34" charset="-122"/>
            </a:endParaRPr>
          </a:p>
        </p:txBody>
      </p:sp>
      <p:sp>
        <p:nvSpPr>
          <p:cNvPr id="7" name="文本框 6">
            <a:extLst>
              <a:ext uri="{FF2B5EF4-FFF2-40B4-BE49-F238E27FC236}">
                <a16:creationId xmlns:a16="http://schemas.microsoft.com/office/drawing/2014/main" id="{D0305C0D-D438-4CFA-87B7-715113165549}"/>
              </a:ext>
            </a:extLst>
          </p:cNvPr>
          <p:cNvSpPr txBox="1"/>
          <p:nvPr/>
        </p:nvSpPr>
        <p:spPr>
          <a:xfrm>
            <a:off x="1664532" y="3466653"/>
            <a:ext cx="7557227" cy="138499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当程序中调用了一个函数时，栈中会分配一块空间来保存与这个调用相关的信息，每一个调用都被当作是活跃的。栈上的那块存储空间称为活跃记录或者栈帧</a:t>
            </a:r>
            <a:endParaRPr lang="en-US" altLang="zh-CN" sz="2000" dirty="0">
              <a:latin typeface="微软雅黑" panose="020B0503020204020204" pitchFamily="34" charset="-122"/>
              <a:ea typeface="微软雅黑" panose="020B0503020204020204" pitchFamily="34" charset="-122"/>
            </a:endParaRPr>
          </a:p>
          <a:p>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5165287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25"/>
                                        </p:tgtEl>
                                        <p:attrNameLst>
                                          <p:attrName>style.visibility</p:attrName>
                                        </p:attrNameLst>
                                      </p:cBhvr>
                                      <p:to>
                                        <p:strVal val="visible"/>
                                      </p:to>
                                    </p:set>
                                    <p:anim calcmode="lin" valueType="num">
                                      <p:cBhvr>
                                        <p:cTn id="7" dur="1000" fill="hold"/>
                                        <p:tgtEl>
                                          <p:spTgt spid="125"/>
                                        </p:tgtEl>
                                        <p:attrNameLst>
                                          <p:attrName>ppt_w</p:attrName>
                                        </p:attrNameLst>
                                      </p:cBhvr>
                                      <p:tavLst>
                                        <p:tav tm="0">
                                          <p:val>
                                            <p:fltVal val="0"/>
                                          </p:val>
                                        </p:tav>
                                        <p:tav tm="100000">
                                          <p:val>
                                            <p:strVal val="#ppt_w"/>
                                          </p:val>
                                        </p:tav>
                                      </p:tavLst>
                                    </p:anim>
                                    <p:anim calcmode="lin" valueType="num">
                                      <p:cBhvr>
                                        <p:cTn id="8" dur="1000" fill="hold"/>
                                        <p:tgtEl>
                                          <p:spTgt spid="125"/>
                                        </p:tgtEl>
                                        <p:attrNameLst>
                                          <p:attrName>ppt_h</p:attrName>
                                        </p:attrNameLst>
                                      </p:cBhvr>
                                      <p:tavLst>
                                        <p:tav tm="0">
                                          <p:val>
                                            <p:fltVal val="0"/>
                                          </p:val>
                                        </p:tav>
                                        <p:tav tm="100000">
                                          <p:val>
                                            <p:strVal val="#ppt_h"/>
                                          </p:val>
                                        </p:tav>
                                      </p:tavLst>
                                    </p:anim>
                                    <p:anim calcmode="lin" valueType="num">
                                      <p:cBhvr>
                                        <p:cTn id="9" dur="1000" fill="hold"/>
                                        <p:tgtEl>
                                          <p:spTgt spid="125"/>
                                        </p:tgtEl>
                                        <p:attrNameLst>
                                          <p:attrName>style.rotation</p:attrName>
                                        </p:attrNameLst>
                                      </p:cBhvr>
                                      <p:tavLst>
                                        <p:tav tm="0">
                                          <p:val>
                                            <p:fltVal val="90"/>
                                          </p:val>
                                        </p:tav>
                                        <p:tav tm="100000">
                                          <p:val>
                                            <p:fltVal val="0"/>
                                          </p:val>
                                        </p:tav>
                                      </p:tavLst>
                                    </p:anim>
                                    <p:animEffect transition="in" filter="fade">
                                      <p:cBhvr>
                                        <p:cTn id="10" dur="1000"/>
                                        <p:tgtEl>
                                          <p:spTgt spid="125"/>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124"/>
                                        </p:tgtEl>
                                        <p:attrNameLst>
                                          <p:attrName>style.visibility</p:attrName>
                                        </p:attrNameLst>
                                      </p:cBhvr>
                                      <p:to>
                                        <p:strVal val="visible"/>
                                      </p:to>
                                    </p:set>
                                    <p:animEffect transition="in" filter="fade">
                                      <p:cBhvr>
                                        <p:cTn id="13" dur="500"/>
                                        <p:tgtEl>
                                          <p:spTgt spid="124"/>
                                        </p:tgtEl>
                                      </p:cBhvr>
                                    </p:animEffect>
                                  </p:childTnLst>
                                </p:cTn>
                              </p:par>
                              <p:par>
                                <p:cTn id="14" presetID="42" presetClass="path" presetSubtype="0" decel="30000" fill="hold" grpId="1" nodeType="withEffect">
                                  <p:stCondLst>
                                    <p:cond delay="250"/>
                                  </p:stCondLst>
                                  <p:childTnLst>
                                    <p:animMotion origin="layout" path="M -2.08333E-6 -4.81481E-6 L 0.03373 0.04399 " pathEditMode="relative" rAng="0" ptsTypes="AA">
                                      <p:cBhvr>
                                        <p:cTn id="15" dur="750" spd="-100000" fill="hold"/>
                                        <p:tgtEl>
                                          <p:spTgt spid="124"/>
                                        </p:tgtEl>
                                        <p:attrNameLst>
                                          <p:attrName>ppt_x</p:attrName>
                                          <p:attrName>ppt_y</p:attrName>
                                        </p:attrNameLst>
                                      </p:cBhvr>
                                      <p:rCtr x="1680" y="2199"/>
                                    </p:animMotion>
                                  </p:childTnLst>
                                </p:cTn>
                              </p:par>
                              <p:par>
                                <p:cTn id="16" presetID="31" presetClass="entr" presetSubtype="0" fill="hold" grpId="0" nodeType="withEffect">
                                  <p:stCondLst>
                                    <p:cond delay="25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ppt_w</p:attrName>
                                        </p:attrNameLst>
                                      </p:cBhvr>
                                      <p:tavLst>
                                        <p:tav tm="0">
                                          <p:val>
                                            <p:fltVal val="0"/>
                                          </p:val>
                                        </p:tav>
                                        <p:tav tm="100000">
                                          <p:val>
                                            <p:strVal val="#ppt_w"/>
                                          </p:val>
                                        </p:tav>
                                      </p:tavLst>
                                    </p:anim>
                                    <p:anim calcmode="lin" valueType="num">
                                      <p:cBhvr>
                                        <p:cTn id="19" dur="1000" fill="hold"/>
                                        <p:tgtEl>
                                          <p:spTgt spid="11"/>
                                        </p:tgtEl>
                                        <p:attrNameLst>
                                          <p:attrName>ppt_h</p:attrName>
                                        </p:attrNameLst>
                                      </p:cBhvr>
                                      <p:tavLst>
                                        <p:tav tm="0">
                                          <p:val>
                                            <p:fltVal val="0"/>
                                          </p:val>
                                        </p:tav>
                                        <p:tav tm="100000">
                                          <p:val>
                                            <p:strVal val="#ppt_h"/>
                                          </p:val>
                                        </p:tav>
                                      </p:tavLst>
                                    </p:anim>
                                    <p:anim calcmode="lin" valueType="num">
                                      <p:cBhvr>
                                        <p:cTn id="20" dur="1000" fill="hold"/>
                                        <p:tgtEl>
                                          <p:spTgt spid="11"/>
                                        </p:tgtEl>
                                        <p:attrNameLst>
                                          <p:attrName>style.rotation</p:attrName>
                                        </p:attrNameLst>
                                      </p:cBhvr>
                                      <p:tavLst>
                                        <p:tav tm="0">
                                          <p:val>
                                            <p:fltVal val="90"/>
                                          </p:val>
                                        </p:tav>
                                        <p:tav tm="100000">
                                          <p:val>
                                            <p:fltVal val="0"/>
                                          </p:val>
                                        </p:tav>
                                      </p:tavLst>
                                    </p:anim>
                                    <p:animEffect transition="in" filter="fade">
                                      <p:cBhvr>
                                        <p:cTn id="21" dur="1000"/>
                                        <p:tgtEl>
                                          <p:spTgt spid="11"/>
                                        </p:tgtEl>
                                      </p:cBhvr>
                                    </p:animEffect>
                                  </p:childTnLst>
                                </p:cTn>
                              </p:par>
                              <p:par>
                                <p:cTn id="22" presetID="31" presetClass="entr" presetSubtype="0" fill="hold" grpId="0" nodeType="withEffect">
                                  <p:stCondLst>
                                    <p:cond delay="25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fltVal val="0"/>
                                          </p:val>
                                        </p:tav>
                                        <p:tav tm="100000">
                                          <p:val>
                                            <p:strVal val="#ppt_w"/>
                                          </p:val>
                                        </p:tav>
                                      </p:tavLst>
                                    </p:anim>
                                    <p:anim calcmode="lin" valueType="num">
                                      <p:cBhvr>
                                        <p:cTn id="25" dur="1000" fill="hold"/>
                                        <p:tgtEl>
                                          <p:spTgt spid="12"/>
                                        </p:tgtEl>
                                        <p:attrNameLst>
                                          <p:attrName>ppt_h</p:attrName>
                                        </p:attrNameLst>
                                      </p:cBhvr>
                                      <p:tavLst>
                                        <p:tav tm="0">
                                          <p:val>
                                            <p:fltVal val="0"/>
                                          </p:val>
                                        </p:tav>
                                        <p:tav tm="100000">
                                          <p:val>
                                            <p:strVal val="#ppt_h"/>
                                          </p:val>
                                        </p:tav>
                                      </p:tavLst>
                                    </p:anim>
                                    <p:anim calcmode="lin" valueType="num">
                                      <p:cBhvr>
                                        <p:cTn id="26" dur="1000" fill="hold"/>
                                        <p:tgtEl>
                                          <p:spTgt spid="12"/>
                                        </p:tgtEl>
                                        <p:attrNameLst>
                                          <p:attrName>style.rotation</p:attrName>
                                        </p:attrNameLst>
                                      </p:cBhvr>
                                      <p:tavLst>
                                        <p:tav tm="0">
                                          <p:val>
                                            <p:fltVal val="90"/>
                                          </p:val>
                                        </p:tav>
                                        <p:tav tm="100000">
                                          <p:val>
                                            <p:fltVal val="0"/>
                                          </p:val>
                                        </p:tav>
                                      </p:tavLst>
                                    </p:anim>
                                    <p:animEffect transition="in" filter="fade">
                                      <p:cBhvr>
                                        <p:cTn id="27" dur="1000"/>
                                        <p:tgtEl>
                                          <p:spTgt spid="12"/>
                                        </p:tgtEl>
                                      </p:cBhvr>
                                    </p:animEffect>
                                  </p:childTnLst>
                                </p:cTn>
                              </p:par>
                              <p:par>
                                <p:cTn id="28" presetID="31" presetClass="entr" presetSubtype="0" fill="hold" grpId="0" nodeType="withEffect">
                                  <p:stCondLst>
                                    <p:cond delay="25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fltVal val="0"/>
                                          </p:val>
                                        </p:tav>
                                        <p:tav tm="100000">
                                          <p:val>
                                            <p:strVal val="#ppt_w"/>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 calcmode="lin" valueType="num">
                                      <p:cBhvr>
                                        <p:cTn id="32" dur="1000" fill="hold"/>
                                        <p:tgtEl>
                                          <p:spTgt spid="13"/>
                                        </p:tgtEl>
                                        <p:attrNameLst>
                                          <p:attrName>style.rotation</p:attrName>
                                        </p:attrNameLst>
                                      </p:cBhvr>
                                      <p:tavLst>
                                        <p:tav tm="0">
                                          <p:val>
                                            <p:fltVal val="90"/>
                                          </p:val>
                                        </p:tav>
                                        <p:tav tm="100000">
                                          <p:val>
                                            <p:fltVal val="0"/>
                                          </p:val>
                                        </p:tav>
                                      </p:tavLst>
                                    </p:anim>
                                    <p:animEffect transition="in" filter="fade">
                                      <p:cBhvr>
                                        <p:cTn id="33" dur="1000"/>
                                        <p:tgtEl>
                                          <p:spTgt spid="13"/>
                                        </p:tgtEl>
                                      </p:cBhvr>
                                    </p:animEffect>
                                  </p:childTnLst>
                                </p:cTn>
                              </p:par>
                              <p:par>
                                <p:cTn id="34" presetID="31" presetClass="entr" presetSubtype="0" fill="hold" grpId="0" nodeType="withEffect">
                                  <p:stCondLst>
                                    <p:cond delay="250"/>
                                  </p:stCondLst>
                                  <p:childTnLst>
                                    <p:set>
                                      <p:cBhvr>
                                        <p:cTn id="35" dur="1" fill="hold">
                                          <p:stCondLst>
                                            <p:cond delay="0"/>
                                          </p:stCondLst>
                                        </p:cTn>
                                        <p:tgtEl>
                                          <p:spTgt spid="14"/>
                                        </p:tgtEl>
                                        <p:attrNameLst>
                                          <p:attrName>style.visibility</p:attrName>
                                        </p:attrNameLst>
                                      </p:cBhvr>
                                      <p:to>
                                        <p:strVal val="visible"/>
                                      </p:to>
                                    </p:set>
                                    <p:anim calcmode="lin" valueType="num">
                                      <p:cBhvr>
                                        <p:cTn id="36" dur="1000" fill="hold"/>
                                        <p:tgtEl>
                                          <p:spTgt spid="14"/>
                                        </p:tgtEl>
                                        <p:attrNameLst>
                                          <p:attrName>ppt_w</p:attrName>
                                        </p:attrNameLst>
                                      </p:cBhvr>
                                      <p:tavLst>
                                        <p:tav tm="0">
                                          <p:val>
                                            <p:fltVal val="0"/>
                                          </p:val>
                                        </p:tav>
                                        <p:tav tm="100000">
                                          <p:val>
                                            <p:strVal val="#ppt_w"/>
                                          </p:val>
                                        </p:tav>
                                      </p:tavLst>
                                    </p:anim>
                                    <p:anim calcmode="lin" valueType="num">
                                      <p:cBhvr>
                                        <p:cTn id="37" dur="1000" fill="hold"/>
                                        <p:tgtEl>
                                          <p:spTgt spid="14"/>
                                        </p:tgtEl>
                                        <p:attrNameLst>
                                          <p:attrName>ppt_h</p:attrName>
                                        </p:attrNameLst>
                                      </p:cBhvr>
                                      <p:tavLst>
                                        <p:tav tm="0">
                                          <p:val>
                                            <p:fltVal val="0"/>
                                          </p:val>
                                        </p:tav>
                                        <p:tav tm="100000">
                                          <p:val>
                                            <p:strVal val="#ppt_h"/>
                                          </p:val>
                                        </p:tav>
                                      </p:tavLst>
                                    </p:anim>
                                    <p:anim calcmode="lin" valueType="num">
                                      <p:cBhvr>
                                        <p:cTn id="38" dur="1000" fill="hold"/>
                                        <p:tgtEl>
                                          <p:spTgt spid="14"/>
                                        </p:tgtEl>
                                        <p:attrNameLst>
                                          <p:attrName>style.rotation</p:attrName>
                                        </p:attrNameLst>
                                      </p:cBhvr>
                                      <p:tavLst>
                                        <p:tav tm="0">
                                          <p:val>
                                            <p:fltVal val="90"/>
                                          </p:val>
                                        </p:tav>
                                        <p:tav tm="100000">
                                          <p:val>
                                            <p:fltVal val="0"/>
                                          </p:val>
                                        </p:tav>
                                      </p:tavLst>
                                    </p:anim>
                                    <p:animEffect transition="in" filter="fade">
                                      <p:cBhvr>
                                        <p:cTn id="39" dur="1000"/>
                                        <p:tgtEl>
                                          <p:spTgt spid="14"/>
                                        </p:tgtEl>
                                      </p:cBhvr>
                                    </p:animEffect>
                                  </p:childTnLst>
                                </p:cTn>
                              </p:par>
                              <p:par>
                                <p:cTn id="40" presetID="31" presetClass="entr" presetSubtype="0" fill="hold" grpId="0" nodeType="withEffect">
                                  <p:stCondLst>
                                    <p:cond delay="250"/>
                                  </p:stCondLst>
                                  <p:childTnLst>
                                    <p:set>
                                      <p:cBhvr>
                                        <p:cTn id="41" dur="1" fill="hold">
                                          <p:stCondLst>
                                            <p:cond delay="0"/>
                                          </p:stCondLst>
                                        </p:cTn>
                                        <p:tgtEl>
                                          <p:spTgt spid="15"/>
                                        </p:tgtEl>
                                        <p:attrNameLst>
                                          <p:attrName>style.visibility</p:attrName>
                                        </p:attrNameLst>
                                      </p:cBhvr>
                                      <p:to>
                                        <p:strVal val="visible"/>
                                      </p:to>
                                    </p:set>
                                    <p:anim calcmode="lin" valueType="num">
                                      <p:cBhvr>
                                        <p:cTn id="42" dur="1000" fill="hold"/>
                                        <p:tgtEl>
                                          <p:spTgt spid="15"/>
                                        </p:tgtEl>
                                        <p:attrNameLst>
                                          <p:attrName>ppt_w</p:attrName>
                                        </p:attrNameLst>
                                      </p:cBhvr>
                                      <p:tavLst>
                                        <p:tav tm="0">
                                          <p:val>
                                            <p:fltVal val="0"/>
                                          </p:val>
                                        </p:tav>
                                        <p:tav tm="100000">
                                          <p:val>
                                            <p:strVal val="#ppt_w"/>
                                          </p:val>
                                        </p:tav>
                                      </p:tavLst>
                                    </p:anim>
                                    <p:anim calcmode="lin" valueType="num">
                                      <p:cBhvr>
                                        <p:cTn id="43" dur="1000" fill="hold"/>
                                        <p:tgtEl>
                                          <p:spTgt spid="15"/>
                                        </p:tgtEl>
                                        <p:attrNameLst>
                                          <p:attrName>ppt_h</p:attrName>
                                        </p:attrNameLst>
                                      </p:cBhvr>
                                      <p:tavLst>
                                        <p:tav tm="0">
                                          <p:val>
                                            <p:fltVal val="0"/>
                                          </p:val>
                                        </p:tav>
                                        <p:tav tm="100000">
                                          <p:val>
                                            <p:strVal val="#ppt_h"/>
                                          </p:val>
                                        </p:tav>
                                      </p:tavLst>
                                    </p:anim>
                                    <p:anim calcmode="lin" valueType="num">
                                      <p:cBhvr>
                                        <p:cTn id="44" dur="1000" fill="hold"/>
                                        <p:tgtEl>
                                          <p:spTgt spid="15"/>
                                        </p:tgtEl>
                                        <p:attrNameLst>
                                          <p:attrName>style.rotation</p:attrName>
                                        </p:attrNameLst>
                                      </p:cBhvr>
                                      <p:tavLst>
                                        <p:tav tm="0">
                                          <p:val>
                                            <p:fltVal val="90"/>
                                          </p:val>
                                        </p:tav>
                                        <p:tav tm="100000">
                                          <p:val>
                                            <p:fltVal val="0"/>
                                          </p:val>
                                        </p:tav>
                                      </p:tavLst>
                                    </p:anim>
                                    <p:animEffect transition="in" filter="fade">
                                      <p:cBhvr>
                                        <p:cTn id="45" dur="1000"/>
                                        <p:tgtEl>
                                          <p:spTgt spid="15"/>
                                        </p:tgtEl>
                                      </p:cBhvr>
                                    </p:animEffect>
                                  </p:childTnLst>
                                </p:cTn>
                              </p:par>
                              <p:par>
                                <p:cTn id="46" presetID="31" presetClass="entr" presetSubtype="0" fill="hold" grpId="0" nodeType="withEffect">
                                  <p:stCondLst>
                                    <p:cond delay="250"/>
                                  </p:stCondLst>
                                  <p:childTnLst>
                                    <p:set>
                                      <p:cBhvr>
                                        <p:cTn id="47" dur="1" fill="hold">
                                          <p:stCondLst>
                                            <p:cond delay="0"/>
                                          </p:stCondLst>
                                        </p:cTn>
                                        <p:tgtEl>
                                          <p:spTgt spid="16"/>
                                        </p:tgtEl>
                                        <p:attrNameLst>
                                          <p:attrName>style.visibility</p:attrName>
                                        </p:attrNameLst>
                                      </p:cBhvr>
                                      <p:to>
                                        <p:strVal val="visible"/>
                                      </p:to>
                                    </p:set>
                                    <p:anim calcmode="lin" valueType="num">
                                      <p:cBhvr>
                                        <p:cTn id="48" dur="1000" fill="hold"/>
                                        <p:tgtEl>
                                          <p:spTgt spid="16"/>
                                        </p:tgtEl>
                                        <p:attrNameLst>
                                          <p:attrName>ppt_w</p:attrName>
                                        </p:attrNameLst>
                                      </p:cBhvr>
                                      <p:tavLst>
                                        <p:tav tm="0">
                                          <p:val>
                                            <p:fltVal val="0"/>
                                          </p:val>
                                        </p:tav>
                                        <p:tav tm="100000">
                                          <p:val>
                                            <p:strVal val="#ppt_w"/>
                                          </p:val>
                                        </p:tav>
                                      </p:tavLst>
                                    </p:anim>
                                    <p:anim calcmode="lin" valueType="num">
                                      <p:cBhvr>
                                        <p:cTn id="49" dur="1000" fill="hold"/>
                                        <p:tgtEl>
                                          <p:spTgt spid="16"/>
                                        </p:tgtEl>
                                        <p:attrNameLst>
                                          <p:attrName>ppt_h</p:attrName>
                                        </p:attrNameLst>
                                      </p:cBhvr>
                                      <p:tavLst>
                                        <p:tav tm="0">
                                          <p:val>
                                            <p:fltVal val="0"/>
                                          </p:val>
                                        </p:tav>
                                        <p:tav tm="100000">
                                          <p:val>
                                            <p:strVal val="#ppt_h"/>
                                          </p:val>
                                        </p:tav>
                                      </p:tavLst>
                                    </p:anim>
                                    <p:anim calcmode="lin" valueType="num">
                                      <p:cBhvr>
                                        <p:cTn id="50" dur="1000" fill="hold"/>
                                        <p:tgtEl>
                                          <p:spTgt spid="16"/>
                                        </p:tgtEl>
                                        <p:attrNameLst>
                                          <p:attrName>style.rotation</p:attrName>
                                        </p:attrNameLst>
                                      </p:cBhvr>
                                      <p:tavLst>
                                        <p:tav tm="0">
                                          <p:val>
                                            <p:fltVal val="90"/>
                                          </p:val>
                                        </p:tav>
                                        <p:tav tm="100000">
                                          <p:val>
                                            <p:fltVal val="0"/>
                                          </p:val>
                                        </p:tav>
                                      </p:tavLst>
                                    </p:anim>
                                    <p:animEffect transition="in" filter="fade">
                                      <p:cBhvr>
                                        <p:cTn id="51" dur="1000"/>
                                        <p:tgtEl>
                                          <p:spTgt spid="16"/>
                                        </p:tgtEl>
                                      </p:cBhvr>
                                    </p:animEffect>
                                  </p:childTnLst>
                                </p:cTn>
                              </p:par>
                              <p:par>
                                <p:cTn id="52" presetID="31" presetClass="entr" presetSubtype="0" fill="hold" grpId="0" nodeType="withEffect">
                                  <p:stCondLst>
                                    <p:cond delay="250"/>
                                  </p:stCondLst>
                                  <p:childTnLst>
                                    <p:set>
                                      <p:cBhvr>
                                        <p:cTn id="53" dur="1" fill="hold">
                                          <p:stCondLst>
                                            <p:cond delay="0"/>
                                          </p:stCondLst>
                                        </p:cTn>
                                        <p:tgtEl>
                                          <p:spTgt spid="17"/>
                                        </p:tgtEl>
                                        <p:attrNameLst>
                                          <p:attrName>style.visibility</p:attrName>
                                        </p:attrNameLst>
                                      </p:cBhvr>
                                      <p:to>
                                        <p:strVal val="visible"/>
                                      </p:to>
                                    </p:set>
                                    <p:anim calcmode="lin" valueType="num">
                                      <p:cBhvr>
                                        <p:cTn id="54" dur="1000" fill="hold"/>
                                        <p:tgtEl>
                                          <p:spTgt spid="17"/>
                                        </p:tgtEl>
                                        <p:attrNameLst>
                                          <p:attrName>ppt_w</p:attrName>
                                        </p:attrNameLst>
                                      </p:cBhvr>
                                      <p:tavLst>
                                        <p:tav tm="0">
                                          <p:val>
                                            <p:fltVal val="0"/>
                                          </p:val>
                                        </p:tav>
                                        <p:tav tm="100000">
                                          <p:val>
                                            <p:strVal val="#ppt_w"/>
                                          </p:val>
                                        </p:tav>
                                      </p:tavLst>
                                    </p:anim>
                                    <p:anim calcmode="lin" valueType="num">
                                      <p:cBhvr>
                                        <p:cTn id="55" dur="1000" fill="hold"/>
                                        <p:tgtEl>
                                          <p:spTgt spid="17"/>
                                        </p:tgtEl>
                                        <p:attrNameLst>
                                          <p:attrName>ppt_h</p:attrName>
                                        </p:attrNameLst>
                                      </p:cBhvr>
                                      <p:tavLst>
                                        <p:tav tm="0">
                                          <p:val>
                                            <p:fltVal val="0"/>
                                          </p:val>
                                        </p:tav>
                                        <p:tav tm="100000">
                                          <p:val>
                                            <p:strVal val="#ppt_h"/>
                                          </p:val>
                                        </p:tav>
                                      </p:tavLst>
                                    </p:anim>
                                    <p:anim calcmode="lin" valueType="num">
                                      <p:cBhvr>
                                        <p:cTn id="56" dur="1000" fill="hold"/>
                                        <p:tgtEl>
                                          <p:spTgt spid="17"/>
                                        </p:tgtEl>
                                        <p:attrNameLst>
                                          <p:attrName>style.rotation</p:attrName>
                                        </p:attrNameLst>
                                      </p:cBhvr>
                                      <p:tavLst>
                                        <p:tav tm="0">
                                          <p:val>
                                            <p:fltVal val="90"/>
                                          </p:val>
                                        </p:tav>
                                        <p:tav tm="100000">
                                          <p:val>
                                            <p:fltVal val="0"/>
                                          </p:val>
                                        </p:tav>
                                      </p:tavLst>
                                    </p:anim>
                                    <p:animEffect transition="in" filter="fade">
                                      <p:cBhvr>
                                        <p:cTn id="57" dur="1000"/>
                                        <p:tgtEl>
                                          <p:spTgt spid="17"/>
                                        </p:tgtEl>
                                      </p:cBhvr>
                                    </p:animEffect>
                                  </p:childTnLst>
                                </p:cTn>
                              </p:par>
                              <p:par>
                                <p:cTn id="58" presetID="31" presetClass="entr" presetSubtype="0" fill="hold" grpId="0" nodeType="withEffect">
                                  <p:stCondLst>
                                    <p:cond delay="250"/>
                                  </p:stCondLst>
                                  <p:childTnLst>
                                    <p:set>
                                      <p:cBhvr>
                                        <p:cTn id="59" dur="1" fill="hold">
                                          <p:stCondLst>
                                            <p:cond delay="0"/>
                                          </p:stCondLst>
                                        </p:cTn>
                                        <p:tgtEl>
                                          <p:spTgt spid="18"/>
                                        </p:tgtEl>
                                        <p:attrNameLst>
                                          <p:attrName>style.visibility</p:attrName>
                                        </p:attrNameLst>
                                      </p:cBhvr>
                                      <p:to>
                                        <p:strVal val="visible"/>
                                      </p:to>
                                    </p:set>
                                    <p:anim calcmode="lin" valueType="num">
                                      <p:cBhvr>
                                        <p:cTn id="60" dur="1000" fill="hold"/>
                                        <p:tgtEl>
                                          <p:spTgt spid="18"/>
                                        </p:tgtEl>
                                        <p:attrNameLst>
                                          <p:attrName>ppt_w</p:attrName>
                                        </p:attrNameLst>
                                      </p:cBhvr>
                                      <p:tavLst>
                                        <p:tav tm="0">
                                          <p:val>
                                            <p:fltVal val="0"/>
                                          </p:val>
                                        </p:tav>
                                        <p:tav tm="100000">
                                          <p:val>
                                            <p:strVal val="#ppt_w"/>
                                          </p:val>
                                        </p:tav>
                                      </p:tavLst>
                                    </p:anim>
                                    <p:anim calcmode="lin" valueType="num">
                                      <p:cBhvr>
                                        <p:cTn id="61" dur="1000" fill="hold"/>
                                        <p:tgtEl>
                                          <p:spTgt spid="18"/>
                                        </p:tgtEl>
                                        <p:attrNameLst>
                                          <p:attrName>ppt_h</p:attrName>
                                        </p:attrNameLst>
                                      </p:cBhvr>
                                      <p:tavLst>
                                        <p:tav tm="0">
                                          <p:val>
                                            <p:fltVal val="0"/>
                                          </p:val>
                                        </p:tav>
                                        <p:tav tm="100000">
                                          <p:val>
                                            <p:strVal val="#ppt_h"/>
                                          </p:val>
                                        </p:tav>
                                      </p:tavLst>
                                    </p:anim>
                                    <p:anim calcmode="lin" valueType="num">
                                      <p:cBhvr>
                                        <p:cTn id="62" dur="1000" fill="hold"/>
                                        <p:tgtEl>
                                          <p:spTgt spid="18"/>
                                        </p:tgtEl>
                                        <p:attrNameLst>
                                          <p:attrName>style.rotation</p:attrName>
                                        </p:attrNameLst>
                                      </p:cBhvr>
                                      <p:tavLst>
                                        <p:tav tm="0">
                                          <p:val>
                                            <p:fltVal val="90"/>
                                          </p:val>
                                        </p:tav>
                                        <p:tav tm="100000">
                                          <p:val>
                                            <p:fltVal val="0"/>
                                          </p:val>
                                        </p:tav>
                                      </p:tavLst>
                                    </p:anim>
                                    <p:animEffect transition="in" filter="fade">
                                      <p:cBhvr>
                                        <p:cTn id="63" dur="1000"/>
                                        <p:tgtEl>
                                          <p:spTgt spid="18"/>
                                        </p:tgtEl>
                                      </p:cBhvr>
                                    </p:animEffect>
                                  </p:childTnLst>
                                </p:cTn>
                              </p:par>
                              <p:par>
                                <p:cTn id="64" presetID="31" presetClass="entr" presetSubtype="0" fill="hold" grpId="0" nodeType="withEffect">
                                  <p:stCondLst>
                                    <p:cond delay="250"/>
                                  </p:stCondLst>
                                  <p:childTnLst>
                                    <p:set>
                                      <p:cBhvr>
                                        <p:cTn id="65" dur="1" fill="hold">
                                          <p:stCondLst>
                                            <p:cond delay="0"/>
                                          </p:stCondLst>
                                        </p:cTn>
                                        <p:tgtEl>
                                          <p:spTgt spid="19"/>
                                        </p:tgtEl>
                                        <p:attrNameLst>
                                          <p:attrName>style.visibility</p:attrName>
                                        </p:attrNameLst>
                                      </p:cBhvr>
                                      <p:to>
                                        <p:strVal val="visible"/>
                                      </p:to>
                                    </p:set>
                                    <p:anim calcmode="lin" valueType="num">
                                      <p:cBhvr>
                                        <p:cTn id="66" dur="1000" fill="hold"/>
                                        <p:tgtEl>
                                          <p:spTgt spid="19"/>
                                        </p:tgtEl>
                                        <p:attrNameLst>
                                          <p:attrName>ppt_w</p:attrName>
                                        </p:attrNameLst>
                                      </p:cBhvr>
                                      <p:tavLst>
                                        <p:tav tm="0">
                                          <p:val>
                                            <p:fltVal val="0"/>
                                          </p:val>
                                        </p:tav>
                                        <p:tav tm="100000">
                                          <p:val>
                                            <p:strVal val="#ppt_w"/>
                                          </p:val>
                                        </p:tav>
                                      </p:tavLst>
                                    </p:anim>
                                    <p:anim calcmode="lin" valueType="num">
                                      <p:cBhvr>
                                        <p:cTn id="67" dur="1000" fill="hold"/>
                                        <p:tgtEl>
                                          <p:spTgt spid="19"/>
                                        </p:tgtEl>
                                        <p:attrNameLst>
                                          <p:attrName>ppt_h</p:attrName>
                                        </p:attrNameLst>
                                      </p:cBhvr>
                                      <p:tavLst>
                                        <p:tav tm="0">
                                          <p:val>
                                            <p:fltVal val="0"/>
                                          </p:val>
                                        </p:tav>
                                        <p:tav tm="100000">
                                          <p:val>
                                            <p:strVal val="#ppt_h"/>
                                          </p:val>
                                        </p:tav>
                                      </p:tavLst>
                                    </p:anim>
                                    <p:anim calcmode="lin" valueType="num">
                                      <p:cBhvr>
                                        <p:cTn id="68" dur="1000" fill="hold"/>
                                        <p:tgtEl>
                                          <p:spTgt spid="19"/>
                                        </p:tgtEl>
                                        <p:attrNameLst>
                                          <p:attrName>style.rotation</p:attrName>
                                        </p:attrNameLst>
                                      </p:cBhvr>
                                      <p:tavLst>
                                        <p:tav tm="0">
                                          <p:val>
                                            <p:fltVal val="90"/>
                                          </p:val>
                                        </p:tav>
                                        <p:tav tm="100000">
                                          <p:val>
                                            <p:fltVal val="0"/>
                                          </p:val>
                                        </p:tav>
                                      </p:tavLst>
                                    </p:anim>
                                    <p:animEffect transition="in" filter="fade">
                                      <p:cBhvr>
                                        <p:cTn id="69" dur="1000"/>
                                        <p:tgtEl>
                                          <p:spTgt spid="19"/>
                                        </p:tgtEl>
                                      </p:cBhvr>
                                    </p:animEffect>
                                  </p:childTnLst>
                                </p:cTn>
                              </p:par>
                              <p:par>
                                <p:cTn id="70" presetID="31" presetClass="entr" presetSubtype="0" fill="hold" grpId="0" nodeType="withEffect">
                                  <p:stCondLst>
                                    <p:cond delay="250"/>
                                  </p:stCondLst>
                                  <p:childTnLst>
                                    <p:set>
                                      <p:cBhvr>
                                        <p:cTn id="71" dur="1" fill="hold">
                                          <p:stCondLst>
                                            <p:cond delay="0"/>
                                          </p:stCondLst>
                                        </p:cTn>
                                        <p:tgtEl>
                                          <p:spTgt spid="20"/>
                                        </p:tgtEl>
                                        <p:attrNameLst>
                                          <p:attrName>style.visibility</p:attrName>
                                        </p:attrNameLst>
                                      </p:cBhvr>
                                      <p:to>
                                        <p:strVal val="visible"/>
                                      </p:to>
                                    </p:set>
                                    <p:anim calcmode="lin" valueType="num">
                                      <p:cBhvr>
                                        <p:cTn id="72" dur="1000" fill="hold"/>
                                        <p:tgtEl>
                                          <p:spTgt spid="20"/>
                                        </p:tgtEl>
                                        <p:attrNameLst>
                                          <p:attrName>ppt_w</p:attrName>
                                        </p:attrNameLst>
                                      </p:cBhvr>
                                      <p:tavLst>
                                        <p:tav tm="0">
                                          <p:val>
                                            <p:fltVal val="0"/>
                                          </p:val>
                                        </p:tav>
                                        <p:tav tm="100000">
                                          <p:val>
                                            <p:strVal val="#ppt_w"/>
                                          </p:val>
                                        </p:tav>
                                      </p:tavLst>
                                    </p:anim>
                                    <p:anim calcmode="lin" valueType="num">
                                      <p:cBhvr>
                                        <p:cTn id="73" dur="1000" fill="hold"/>
                                        <p:tgtEl>
                                          <p:spTgt spid="20"/>
                                        </p:tgtEl>
                                        <p:attrNameLst>
                                          <p:attrName>ppt_h</p:attrName>
                                        </p:attrNameLst>
                                      </p:cBhvr>
                                      <p:tavLst>
                                        <p:tav tm="0">
                                          <p:val>
                                            <p:fltVal val="0"/>
                                          </p:val>
                                        </p:tav>
                                        <p:tav tm="100000">
                                          <p:val>
                                            <p:strVal val="#ppt_h"/>
                                          </p:val>
                                        </p:tav>
                                      </p:tavLst>
                                    </p:anim>
                                    <p:anim calcmode="lin" valueType="num">
                                      <p:cBhvr>
                                        <p:cTn id="74" dur="1000" fill="hold"/>
                                        <p:tgtEl>
                                          <p:spTgt spid="20"/>
                                        </p:tgtEl>
                                        <p:attrNameLst>
                                          <p:attrName>style.rotation</p:attrName>
                                        </p:attrNameLst>
                                      </p:cBhvr>
                                      <p:tavLst>
                                        <p:tav tm="0">
                                          <p:val>
                                            <p:fltVal val="90"/>
                                          </p:val>
                                        </p:tav>
                                        <p:tav tm="100000">
                                          <p:val>
                                            <p:fltVal val="0"/>
                                          </p:val>
                                        </p:tav>
                                      </p:tavLst>
                                    </p:anim>
                                    <p:animEffect transition="in" filter="fade">
                                      <p:cBhvr>
                                        <p:cTn id="75" dur="1000"/>
                                        <p:tgtEl>
                                          <p:spTgt spid="20"/>
                                        </p:tgtEl>
                                      </p:cBhvr>
                                    </p:animEffect>
                                  </p:childTnLst>
                                </p:cTn>
                              </p:par>
                              <p:par>
                                <p:cTn id="76" presetID="31" presetClass="entr" presetSubtype="0" fill="hold" grpId="0" nodeType="withEffect">
                                  <p:stCondLst>
                                    <p:cond delay="250"/>
                                  </p:stCondLst>
                                  <p:childTnLst>
                                    <p:set>
                                      <p:cBhvr>
                                        <p:cTn id="77" dur="1" fill="hold">
                                          <p:stCondLst>
                                            <p:cond delay="0"/>
                                          </p:stCondLst>
                                        </p:cTn>
                                        <p:tgtEl>
                                          <p:spTgt spid="21"/>
                                        </p:tgtEl>
                                        <p:attrNameLst>
                                          <p:attrName>style.visibility</p:attrName>
                                        </p:attrNameLst>
                                      </p:cBhvr>
                                      <p:to>
                                        <p:strVal val="visible"/>
                                      </p:to>
                                    </p:set>
                                    <p:anim calcmode="lin" valueType="num">
                                      <p:cBhvr>
                                        <p:cTn id="78" dur="1000" fill="hold"/>
                                        <p:tgtEl>
                                          <p:spTgt spid="21"/>
                                        </p:tgtEl>
                                        <p:attrNameLst>
                                          <p:attrName>ppt_w</p:attrName>
                                        </p:attrNameLst>
                                      </p:cBhvr>
                                      <p:tavLst>
                                        <p:tav tm="0">
                                          <p:val>
                                            <p:fltVal val="0"/>
                                          </p:val>
                                        </p:tav>
                                        <p:tav tm="100000">
                                          <p:val>
                                            <p:strVal val="#ppt_w"/>
                                          </p:val>
                                        </p:tav>
                                      </p:tavLst>
                                    </p:anim>
                                    <p:anim calcmode="lin" valueType="num">
                                      <p:cBhvr>
                                        <p:cTn id="79" dur="1000" fill="hold"/>
                                        <p:tgtEl>
                                          <p:spTgt spid="21"/>
                                        </p:tgtEl>
                                        <p:attrNameLst>
                                          <p:attrName>ppt_h</p:attrName>
                                        </p:attrNameLst>
                                      </p:cBhvr>
                                      <p:tavLst>
                                        <p:tav tm="0">
                                          <p:val>
                                            <p:fltVal val="0"/>
                                          </p:val>
                                        </p:tav>
                                        <p:tav tm="100000">
                                          <p:val>
                                            <p:strVal val="#ppt_h"/>
                                          </p:val>
                                        </p:tav>
                                      </p:tavLst>
                                    </p:anim>
                                    <p:anim calcmode="lin" valueType="num">
                                      <p:cBhvr>
                                        <p:cTn id="80" dur="1000" fill="hold"/>
                                        <p:tgtEl>
                                          <p:spTgt spid="21"/>
                                        </p:tgtEl>
                                        <p:attrNameLst>
                                          <p:attrName>style.rotation</p:attrName>
                                        </p:attrNameLst>
                                      </p:cBhvr>
                                      <p:tavLst>
                                        <p:tav tm="0">
                                          <p:val>
                                            <p:fltVal val="90"/>
                                          </p:val>
                                        </p:tav>
                                        <p:tav tm="100000">
                                          <p:val>
                                            <p:fltVal val="0"/>
                                          </p:val>
                                        </p:tav>
                                      </p:tavLst>
                                    </p:anim>
                                    <p:animEffect transition="in" filter="fade">
                                      <p:cBhvr>
                                        <p:cTn id="81" dur="1000"/>
                                        <p:tgtEl>
                                          <p:spTgt spid="21"/>
                                        </p:tgtEl>
                                      </p:cBhvr>
                                    </p:animEffect>
                                  </p:childTnLst>
                                </p:cTn>
                              </p:par>
                              <p:par>
                                <p:cTn id="82" presetID="31" presetClass="entr" presetSubtype="0" fill="hold" grpId="0" nodeType="withEffect">
                                  <p:stCondLst>
                                    <p:cond delay="250"/>
                                  </p:stCondLst>
                                  <p:childTnLst>
                                    <p:set>
                                      <p:cBhvr>
                                        <p:cTn id="83" dur="1" fill="hold">
                                          <p:stCondLst>
                                            <p:cond delay="0"/>
                                          </p:stCondLst>
                                        </p:cTn>
                                        <p:tgtEl>
                                          <p:spTgt spid="22"/>
                                        </p:tgtEl>
                                        <p:attrNameLst>
                                          <p:attrName>style.visibility</p:attrName>
                                        </p:attrNameLst>
                                      </p:cBhvr>
                                      <p:to>
                                        <p:strVal val="visible"/>
                                      </p:to>
                                    </p:set>
                                    <p:anim calcmode="lin" valueType="num">
                                      <p:cBhvr>
                                        <p:cTn id="84" dur="1000" fill="hold"/>
                                        <p:tgtEl>
                                          <p:spTgt spid="22"/>
                                        </p:tgtEl>
                                        <p:attrNameLst>
                                          <p:attrName>ppt_w</p:attrName>
                                        </p:attrNameLst>
                                      </p:cBhvr>
                                      <p:tavLst>
                                        <p:tav tm="0">
                                          <p:val>
                                            <p:fltVal val="0"/>
                                          </p:val>
                                        </p:tav>
                                        <p:tav tm="100000">
                                          <p:val>
                                            <p:strVal val="#ppt_w"/>
                                          </p:val>
                                        </p:tav>
                                      </p:tavLst>
                                    </p:anim>
                                    <p:anim calcmode="lin" valueType="num">
                                      <p:cBhvr>
                                        <p:cTn id="85" dur="1000" fill="hold"/>
                                        <p:tgtEl>
                                          <p:spTgt spid="22"/>
                                        </p:tgtEl>
                                        <p:attrNameLst>
                                          <p:attrName>ppt_h</p:attrName>
                                        </p:attrNameLst>
                                      </p:cBhvr>
                                      <p:tavLst>
                                        <p:tav tm="0">
                                          <p:val>
                                            <p:fltVal val="0"/>
                                          </p:val>
                                        </p:tav>
                                        <p:tav tm="100000">
                                          <p:val>
                                            <p:strVal val="#ppt_h"/>
                                          </p:val>
                                        </p:tav>
                                      </p:tavLst>
                                    </p:anim>
                                    <p:anim calcmode="lin" valueType="num">
                                      <p:cBhvr>
                                        <p:cTn id="86" dur="1000" fill="hold"/>
                                        <p:tgtEl>
                                          <p:spTgt spid="22"/>
                                        </p:tgtEl>
                                        <p:attrNameLst>
                                          <p:attrName>style.rotation</p:attrName>
                                        </p:attrNameLst>
                                      </p:cBhvr>
                                      <p:tavLst>
                                        <p:tav tm="0">
                                          <p:val>
                                            <p:fltVal val="90"/>
                                          </p:val>
                                        </p:tav>
                                        <p:tav tm="100000">
                                          <p:val>
                                            <p:fltVal val="0"/>
                                          </p:val>
                                        </p:tav>
                                      </p:tavLst>
                                    </p:anim>
                                    <p:animEffect transition="in" filter="fade">
                                      <p:cBhvr>
                                        <p:cTn id="87" dur="1000"/>
                                        <p:tgtEl>
                                          <p:spTgt spid="22"/>
                                        </p:tgtEl>
                                      </p:cBhvr>
                                    </p:animEffect>
                                  </p:childTnLst>
                                </p:cTn>
                              </p:par>
                              <p:par>
                                <p:cTn id="88" presetID="31" presetClass="entr" presetSubtype="0" fill="hold" grpId="0" nodeType="withEffect">
                                  <p:stCondLst>
                                    <p:cond delay="250"/>
                                  </p:stCondLst>
                                  <p:childTnLst>
                                    <p:set>
                                      <p:cBhvr>
                                        <p:cTn id="89" dur="1" fill="hold">
                                          <p:stCondLst>
                                            <p:cond delay="0"/>
                                          </p:stCondLst>
                                        </p:cTn>
                                        <p:tgtEl>
                                          <p:spTgt spid="23"/>
                                        </p:tgtEl>
                                        <p:attrNameLst>
                                          <p:attrName>style.visibility</p:attrName>
                                        </p:attrNameLst>
                                      </p:cBhvr>
                                      <p:to>
                                        <p:strVal val="visible"/>
                                      </p:to>
                                    </p:set>
                                    <p:anim calcmode="lin" valueType="num">
                                      <p:cBhvr>
                                        <p:cTn id="90" dur="1000" fill="hold"/>
                                        <p:tgtEl>
                                          <p:spTgt spid="23"/>
                                        </p:tgtEl>
                                        <p:attrNameLst>
                                          <p:attrName>ppt_w</p:attrName>
                                        </p:attrNameLst>
                                      </p:cBhvr>
                                      <p:tavLst>
                                        <p:tav tm="0">
                                          <p:val>
                                            <p:fltVal val="0"/>
                                          </p:val>
                                        </p:tav>
                                        <p:tav tm="100000">
                                          <p:val>
                                            <p:strVal val="#ppt_w"/>
                                          </p:val>
                                        </p:tav>
                                      </p:tavLst>
                                    </p:anim>
                                    <p:anim calcmode="lin" valueType="num">
                                      <p:cBhvr>
                                        <p:cTn id="91" dur="1000" fill="hold"/>
                                        <p:tgtEl>
                                          <p:spTgt spid="23"/>
                                        </p:tgtEl>
                                        <p:attrNameLst>
                                          <p:attrName>ppt_h</p:attrName>
                                        </p:attrNameLst>
                                      </p:cBhvr>
                                      <p:tavLst>
                                        <p:tav tm="0">
                                          <p:val>
                                            <p:fltVal val="0"/>
                                          </p:val>
                                        </p:tav>
                                        <p:tav tm="100000">
                                          <p:val>
                                            <p:strVal val="#ppt_h"/>
                                          </p:val>
                                        </p:tav>
                                      </p:tavLst>
                                    </p:anim>
                                    <p:anim calcmode="lin" valueType="num">
                                      <p:cBhvr>
                                        <p:cTn id="92" dur="1000" fill="hold"/>
                                        <p:tgtEl>
                                          <p:spTgt spid="23"/>
                                        </p:tgtEl>
                                        <p:attrNameLst>
                                          <p:attrName>style.rotation</p:attrName>
                                        </p:attrNameLst>
                                      </p:cBhvr>
                                      <p:tavLst>
                                        <p:tav tm="0">
                                          <p:val>
                                            <p:fltVal val="90"/>
                                          </p:val>
                                        </p:tav>
                                        <p:tav tm="100000">
                                          <p:val>
                                            <p:fltVal val="0"/>
                                          </p:val>
                                        </p:tav>
                                      </p:tavLst>
                                    </p:anim>
                                    <p:animEffect transition="in" filter="fade">
                                      <p:cBhvr>
                                        <p:cTn id="93" dur="1000"/>
                                        <p:tgtEl>
                                          <p:spTgt spid="23"/>
                                        </p:tgtEl>
                                      </p:cBhvr>
                                    </p:animEffect>
                                  </p:childTnLst>
                                </p:cTn>
                              </p:par>
                              <p:par>
                                <p:cTn id="94" presetID="31" presetClass="entr" presetSubtype="0" fill="hold" grpId="0" nodeType="withEffect">
                                  <p:stCondLst>
                                    <p:cond delay="250"/>
                                  </p:stCondLst>
                                  <p:childTnLst>
                                    <p:set>
                                      <p:cBhvr>
                                        <p:cTn id="95" dur="1" fill="hold">
                                          <p:stCondLst>
                                            <p:cond delay="0"/>
                                          </p:stCondLst>
                                        </p:cTn>
                                        <p:tgtEl>
                                          <p:spTgt spid="24"/>
                                        </p:tgtEl>
                                        <p:attrNameLst>
                                          <p:attrName>style.visibility</p:attrName>
                                        </p:attrNameLst>
                                      </p:cBhvr>
                                      <p:to>
                                        <p:strVal val="visible"/>
                                      </p:to>
                                    </p:set>
                                    <p:anim calcmode="lin" valueType="num">
                                      <p:cBhvr>
                                        <p:cTn id="96" dur="1000" fill="hold"/>
                                        <p:tgtEl>
                                          <p:spTgt spid="24"/>
                                        </p:tgtEl>
                                        <p:attrNameLst>
                                          <p:attrName>ppt_w</p:attrName>
                                        </p:attrNameLst>
                                      </p:cBhvr>
                                      <p:tavLst>
                                        <p:tav tm="0">
                                          <p:val>
                                            <p:fltVal val="0"/>
                                          </p:val>
                                        </p:tav>
                                        <p:tav tm="100000">
                                          <p:val>
                                            <p:strVal val="#ppt_w"/>
                                          </p:val>
                                        </p:tav>
                                      </p:tavLst>
                                    </p:anim>
                                    <p:anim calcmode="lin" valueType="num">
                                      <p:cBhvr>
                                        <p:cTn id="97" dur="1000" fill="hold"/>
                                        <p:tgtEl>
                                          <p:spTgt spid="24"/>
                                        </p:tgtEl>
                                        <p:attrNameLst>
                                          <p:attrName>ppt_h</p:attrName>
                                        </p:attrNameLst>
                                      </p:cBhvr>
                                      <p:tavLst>
                                        <p:tav tm="0">
                                          <p:val>
                                            <p:fltVal val="0"/>
                                          </p:val>
                                        </p:tav>
                                        <p:tav tm="100000">
                                          <p:val>
                                            <p:strVal val="#ppt_h"/>
                                          </p:val>
                                        </p:tav>
                                      </p:tavLst>
                                    </p:anim>
                                    <p:anim calcmode="lin" valueType="num">
                                      <p:cBhvr>
                                        <p:cTn id="98" dur="1000" fill="hold"/>
                                        <p:tgtEl>
                                          <p:spTgt spid="24"/>
                                        </p:tgtEl>
                                        <p:attrNameLst>
                                          <p:attrName>style.rotation</p:attrName>
                                        </p:attrNameLst>
                                      </p:cBhvr>
                                      <p:tavLst>
                                        <p:tav tm="0">
                                          <p:val>
                                            <p:fltVal val="90"/>
                                          </p:val>
                                        </p:tav>
                                        <p:tav tm="100000">
                                          <p:val>
                                            <p:fltVal val="0"/>
                                          </p:val>
                                        </p:tav>
                                      </p:tavLst>
                                    </p:anim>
                                    <p:animEffect transition="in" filter="fade">
                                      <p:cBhvr>
                                        <p:cTn id="99" dur="1000"/>
                                        <p:tgtEl>
                                          <p:spTgt spid="24"/>
                                        </p:tgtEl>
                                      </p:cBhvr>
                                    </p:animEffect>
                                  </p:childTnLst>
                                </p:cTn>
                              </p:par>
                              <p:par>
                                <p:cTn id="100" presetID="31" presetClass="entr" presetSubtype="0" fill="hold" grpId="0" nodeType="withEffect">
                                  <p:stCondLst>
                                    <p:cond delay="25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1000" fill="hold"/>
                                        <p:tgtEl>
                                          <p:spTgt spid="25"/>
                                        </p:tgtEl>
                                        <p:attrNameLst>
                                          <p:attrName>ppt_w</p:attrName>
                                        </p:attrNameLst>
                                      </p:cBhvr>
                                      <p:tavLst>
                                        <p:tav tm="0">
                                          <p:val>
                                            <p:fltVal val="0"/>
                                          </p:val>
                                        </p:tav>
                                        <p:tav tm="100000">
                                          <p:val>
                                            <p:strVal val="#ppt_w"/>
                                          </p:val>
                                        </p:tav>
                                      </p:tavLst>
                                    </p:anim>
                                    <p:anim calcmode="lin" valueType="num">
                                      <p:cBhvr>
                                        <p:cTn id="103" dur="1000" fill="hold"/>
                                        <p:tgtEl>
                                          <p:spTgt spid="25"/>
                                        </p:tgtEl>
                                        <p:attrNameLst>
                                          <p:attrName>ppt_h</p:attrName>
                                        </p:attrNameLst>
                                      </p:cBhvr>
                                      <p:tavLst>
                                        <p:tav tm="0">
                                          <p:val>
                                            <p:fltVal val="0"/>
                                          </p:val>
                                        </p:tav>
                                        <p:tav tm="100000">
                                          <p:val>
                                            <p:strVal val="#ppt_h"/>
                                          </p:val>
                                        </p:tav>
                                      </p:tavLst>
                                    </p:anim>
                                    <p:anim calcmode="lin" valueType="num">
                                      <p:cBhvr>
                                        <p:cTn id="104" dur="1000" fill="hold"/>
                                        <p:tgtEl>
                                          <p:spTgt spid="25"/>
                                        </p:tgtEl>
                                        <p:attrNameLst>
                                          <p:attrName>style.rotation</p:attrName>
                                        </p:attrNameLst>
                                      </p:cBhvr>
                                      <p:tavLst>
                                        <p:tav tm="0">
                                          <p:val>
                                            <p:fltVal val="90"/>
                                          </p:val>
                                        </p:tav>
                                        <p:tav tm="100000">
                                          <p:val>
                                            <p:fltVal val="0"/>
                                          </p:val>
                                        </p:tav>
                                      </p:tavLst>
                                    </p:anim>
                                    <p:animEffect transition="in" filter="fade">
                                      <p:cBhvr>
                                        <p:cTn id="105" dur="1000"/>
                                        <p:tgtEl>
                                          <p:spTgt spid="25"/>
                                        </p:tgtEl>
                                      </p:cBhvr>
                                    </p:animEffect>
                                  </p:childTnLst>
                                </p:cTn>
                              </p:par>
                              <p:par>
                                <p:cTn id="106" presetID="31" presetClass="entr" presetSubtype="0" fill="hold" grpId="0" nodeType="withEffect">
                                  <p:stCondLst>
                                    <p:cond delay="250"/>
                                  </p:stCondLst>
                                  <p:childTnLst>
                                    <p:set>
                                      <p:cBhvr>
                                        <p:cTn id="107" dur="1" fill="hold">
                                          <p:stCondLst>
                                            <p:cond delay="0"/>
                                          </p:stCondLst>
                                        </p:cTn>
                                        <p:tgtEl>
                                          <p:spTgt spid="26"/>
                                        </p:tgtEl>
                                        <p:attrNameLst>
                                          <p:attrName>style.visibility</p:attrName>
                                        </p:attrNameLst>
                                      </p:cBhvr>
                                      <p:to>
                                        <p:strVal val="visible"/>
                                      </p:to>
                                    </p:set>
                                    <p:anim calcmode="lin" valueType="num">
                                      <p:cBhvr>
                                        <p:cTn id="108" dur="1000" fill="hold"/>
                                        <p:tgtEl>
                                          <p:spTgt spid="26"/>
                                        </p:tgtEl>
                                        <p:attrNameLst>
                                          <p:attrName>ppt_w</p:attrName>
                                        </p:attrNameLst>
                                      </p:cBhvr>
                                      <p:tavLst>
                                        <p:tav tm="0">
                                          <p:val>
                                            <p:fltVal val="0"/>
                                          </p:val>
                                        </p:tav>
                                        <p:tav tm="100000">
                                          <p:val>
                                            <p:strVal val="#ppt_w"/>
                                          </p:val>
                                        </p:tav>
                                      </p:tavLst>
                                    </p:anim>
                                    <p:anim calcmode="lin" valueType="num">
                                      <p:cBhvr>
                                        <p:cTn id="109" dur="1000" fill="hold"/>
                                        <p:tgtEl>
                                          <p:spTgt spid="26"/>
                                        </p:tgtEl>
                                        <p:attrNameLst>
                                          <p:attrName>ppt_h</p:attrName>
                                        </p:attrNameLst>
                                      </p:cBhvr>
                                      <p:tavLst>
                                        <p:tav tm="0">
                                          <p:val>
                                            <p:fltVal val="0"/>
                                          </p:val>
                                        </p:tav>
                                        <p:tav tm="100000">
                                          <p:val>
                                            <p:strVal val="#ppt_h"/>
                                          </p:val>
                                        </p:tav>
                                      </p:tavLst>
                                    </p:anim>
                                    <p:anim calcmode="lin" valueType="num">
                                      <p:cBhvr>
                                        <p:cTn id="110" dur="1000" fill="hold"/>
                                        <p:tgtEl>
                                          <p:spTgt spid="26"/>
                                        </p:tgtEl>
                                        <p:attrNameLst>
                                          <p:attrName>style.rotation</p:attrName>
                                        </p:attrNameLst>
                                      </p:cBhvr>
                                      <p:tavLst>
                                        <p:tav tm="0">
                                          <p:val>
                                            <p:fltVal val="90"/>
                                          </p:val>
                                        </p:tav>
                                        <p:tav tm="100000">
                                          <p:val>
                                            <p:fltVal val="0"/>
                                          </p:val>
                                        </p:tav>
                                      </p:tavLst>
                                    </p:anim>
                                    <p:animEffect transition="in" filter="fade">
                                      <p:cBhvr>
                                        <p:cTn id="111" dur="1000"/>
                                        <p:tgtEl>
                                          <p:spTgt spid="26"/>
                                        </p:tgtEl>
                                      </p:cBhvr>
                                    </p:animEffect>
                                  </p:childTnLst>
                                </p:cTn>
                              </p:par>
                              <p:par>
                                <p:cTn id="112" presetID="31" presetClass="entr" presetSubtype="0" fill="hold" grpId="0" nodeType="withEffect">
                                  <p:stCondLst>
                                    <p:cond delay="250"/>
                                  </p:stCondLst>
                                  <p:childTnLst>
                                    <p:set>
                                      <p:cBhvr>
                                        <p:cTn id="113" dur="1" fill="hold">
                                          <p:stCondLst>
                                            <p:cond delay="0"/>
                                          </p:stCondLst>
                                        </p:cTn>
                                        <p:tgtEl>
                                          <p:spTgt spid="27"/>
                                        </p:tgtEl>
                                        <p:attrNameLst>
                                          <p:attrName>style.visibility</p:attrName>
                                        </p:attrNameLst>
                                      </p:cBhvr>
                                      <p:to>
                                        <p:strVal val="visible"/>
                                      </p:to>
                                    </p:set>
                                    <p:anim calcmode="lin" valueType="num">
                                      <p:cBhvr>
                                        <p:cTn id="114" dur="1000" fill="hold"/>
                                        <p:tgtEl>
                                          <p:spTgt spid="27"/>
                                        </p:tgtEl>
                                        <p:attrNameLst>
                                          <p:attrName>ppt_w</p:attrName>
                                        </p:attrNameLst>
                                      </p:cBhvr>
                                      <p:tavLst>
                                        <p:tav tm="0">
                                          <p:val>
                                            <p:fltVal val="0"/>
                                          </p:val>
                                        </p:tav>
                                        <p:tav tm="100000">
                                          <p:val>
                                            <p:strVal val="#ppt_w"/>
                                          </p:val>
                                        </p:tav>
                                      </p:tavLst>
                                    </p:anim>
                                    <p:anim calcmode="lin" valueType="num">
                                      <p:cBhvr>
                                        <p:cTn id="115" dur="1000" fill="hold"/>
                                        <p:tgtEl>
                                          <p:spTgt spid="27"/>
                                        </p:tgtEl>
                                        <p:attrNameLst>
                                          <p:attrName>ppt_h</p:attrName>
                                        </p:attrNameLst>
                                      </p:cBhvr>
                                      <p:tavLst>
                                        <p:tav tm="0">
                                          <p:val>
                                            <p:fltVal val="0"/>
                                          </p:val>
                                        </p:tav>
                                        <p:tav tm="100000">
                                          <p:val>
                                            <p:strVal val="#ppt_h"/>
                                          </p:val>
                                        </p:tav>
                                      </p:tavLst>
                                    </p:anim>
                                    <p:anim calcmode="lin" valueType="num">
                                      <p:cBhvr>
                                        <p:cTn id="116" dur="1000" fill="hold"/>
                                        <p:tgtEl>
                                          <p:spTgt spid="27"/>
                                        </p:tgtEl>
                                        <p:attrNameLst>
                                          <p:attrName>style.rotation</p:attrName>
                                        </p:attrNameLst>
                                      </p:cBhvr>
                                      <p:tavLst>
                                        <p:tav tm="0">
                                          <p:val>
                                            <p:fltVal val="90"/>
                                          </p:val>
                                        </p:tav>
                                        <p:tav tm="100000">
                                          <p:val>
                                            <p:fltVal val="0"/>
                                          </p:val>
                                        </p:tav>
                                      </p:tavLst>
                                    </p:anim>
                                    <p:animEffect transition="in" filter="fade">
                                      <p:cBhvr>
                                        <p:cTn id="117" dur="1000"/>
                                        <p:tgtEl>
                                          <p:spTgt spid="27"/>
                                        </p:tgtEl>
                                      </p:cBhvr>
                                    </p:animEffect>
                                  </p:childTnLst>
                                </p:cTn>
                              </p:par>
                              <p:par>
                                <p:cTn id="118" presetID="31" presetClass="entr" presetSubtype="0" fill="hold" grpId="0" nodeType="withEffect">
                                  <p:stCondLst>
                                    <p:cond delay="250"/>
                                  </p:stCondLst>
                                  <p:childTnLst>
                                    <p:set>
                                      <p:cBhvr>
                                        <p:cTn id="119" dur="1" fill="hold">
                                          <p:stCondLst>
                                            <p:cond delay="0"/>
                                          </p:stCondLst>
                                        </p:cTn>
                                        <p:tgtEl>
                                          <p:spTgt spid="28"/>
                                        </p:tgtEl>
                                        <p:attrNameLst>
                                          <p:attrName>style.visibility</p:attrName>
                                        </p:attrNameLst>
                                      </p:cBhvr>
                                      <p:to>
                                        <p:strVal val="visible"/>
                                      </p:to>
                                    </p:set>
                                    <p:anim calcmode="lin" valueType="num">
                                      <p:cBhvr>
                                        <p:cTn id="120" dur="1000" fill="hold"/>
                                        <p:tgtEl>
                                          <p:spTgt spid="28"/>
                                        </p:tgtEl>
                                        <p:attrNameLst>
                                          <p:attrName>ppt_w</p:attrName>
                                        </p:attrNameLst>
                                      </p:cBhvr>
                                      <p:tavLst>
                                        <p:tav tm="0">
                                          <p:val>
                                            <p:fltVal val="0"/>
                                          </p:val>
                                        </p:tav>
                                        <p:tav tm="100000">
                                          <p:val>
                                            <p:strVal val="#ppt_w"/>
                                          </p:val>
                                        </p:tav>
                                      </p:tavLst>
                                    </p:anim>
                                    <p:anim calcmode="lin" valueType="num">
                                      <p:cBhvr>
                                        <p:cTn id="121" dur="1000" fill="hold"/>
                                        <p:tgtEl>
                                          <p:spTgt spid="28"/>
                                        </p:tgtEl>
                                        <p:attrNameLst>
                                          <p:attrName>ppt_h</p:attrName>
                                        </p:attrNameLst>
                                      </p:cBhvr>
                                      <p:tavLst>
                                        <p:tav tm="0">
                                          <p:val>
                                            <p:fltVal val="0"/>
                                          </p:val>
                                        </p:tav>
                                        <p:tav tm="100000">
                                          <p:val>
                                            <p:strVal val="#ppt_h"/>
                                          </p:val>
                                        </p:tav>
                                      </p:tavLst>
                                    </p:anim>
                                    <p:anim calcmode="lin" valueType="num">
                                      <p:cBhvr>
                                        <p:cTn id="122" dur="1000" fill="hold"/>
                                        <p:tgtEl>
                                          <p:spTgt spid="28"/>
                                        </p:tgtEl>
                                        <p:attrNameLst>
                                          <p:attrName>style.rotation</p:attrName>
                                        </p:attrNameLst>
                                      </p:cBhvr>
                                      <p:tavLst>
                                        <p:tav tm="0">
                                          <p:val>
                                            <p:fltVal val="90"/>
                                          </p:val>
                                        </p:tav>
                                        <p:tav tm="100000">
                                          <p:val>
                                            <p:fltVal val="0"/>
                                          </p:val>
                                        </p:tav>
                                      </p:tavLst>
                                    </p:anim>
                                    <p:animEffect transition="in" filter="fade">
                                      <p:cBhvr>
                                        <p:cTn id="123" dur="1000"/>
                                        <p:tgtEl>
                                          <p:spTgt spid="28"/>
                                        </p:tgtEl>
                                      </p:cBhvr>
                                    </p:animEffect>
                                  </p:childTnLst>
                                </p:cTn>
                              </p:par>
                              <p:par>
                                <p:cTn id="124" presetID="31" presetClass="entr" presetSubtype="0" fill="hold" grpId="0" nodeType="withEffect">
                                  <p:stCondLst>
                                    <p:cond delay="250"/>
                                  </p:stCondLst>
                                  <p:childTnLst>
                                    <p:set>
                                      <p:cBhvr>
                                        <p:cTn id="125" dur="1" fill="hold">
                                          <p:stCondLst>
                                            <p:cond delay="0"/>
                                          </p:stCondLst>
                                        </p:cTn>
                                        <p:tgtEl>
                                          <p:spTgt spid="29"/>
                                        </p:tgtEl>
                                        <p:attrNameLst>
                                          <p:attrName>style.visibility</p:attrName>
                                        </p:attrNameLst>
                                      </p:cBhvr>
                                      <p:to>
                                        <p:strVal val="visible"/>
                                      </p:to>
                                    </p:set>
                                    <p:anim calcmode="lin" valueType="num">
                                      <p:cBhvr>
                                        <p:cTn id="126" dur="1000" fill="hold"/>
                                        <p:tgtEl>
                                          <p:spTgt spid="29"/>
                                        </p:tgtEl>
                                        <p:attrNameLst>
                                          <p:attrName>ppt_w</p:attrName>
                                        </p:attrNameLst>
                                      </p:cBhvr>
                                      <p:tavLst>
                                        <p:tav tm="0">
                                          <p:val>
                                            <p:fltVal val="0"/>
                                          </p:val>
                                        </p:tav>
                                        <p:tav tm="100000">
                                          <p:val>
                                            <p:strVal val="#ppt_w"/>
                                          </p:val>
                                        </p:tav>
                                      </p:tavLst>
                                    </p:anim>
                                    <p:anim calcmode="lin" valueType="num">
                                      <p:cBhvr>
                                        <p:cTn id="127" dur="1000" fill="hold"/>
                                        <p:tgtEl>
                                          <p:spTgt spid="29"/>
                                        </p:tgtEl>
                                        <p:attrNameLst>
                                          <p:attrName>ppt_h</p:attrName>
                                        </p:attrNameLst>
                                      </p:cBhvr>
                                      <p:tavLst>
                                        <p:tav tm="0">
                                          <p:val>
                                            <p:fltVal val="0"/>
                                          </p:val>
                                        </p:tav>
                                        <p:tav tm="100000">
                                          <p:val>
                                            <p:strVal val="#ppt_h"/>
                                          </p:val>
                                        </p:tav>
                                      </p:tavLst>
                                    </p:anim>
                                    <p:anim calcmode="lin" valueType="num">
                                      <p:cBhvr>
                                        <p:cTn id="128" dur="1000" fill="hold"/>
                                        <p:tgtEl>
                                          <p:spTgt spid="29"/>
                                        </p:tgtEl>
                                        <p:attrNameLst>
                                          <p:attrName>style.rotation</p:attrName>
                                        </p:attrNameLst>
                                      </p:cBhvr>
                                      <p:tavLst>
                                        <p:tav tm="0">
                                          <p:val>
                                            <p:fltVal val="90"/>
                                          </p:val>
                                        </p:tav>
                                        <p:tav tm="100000">
                                          <p:val>
                                            <p:fltVal val="0"/>
                                          </p:val>
                                        </p:tav>
                                      </p:tavLst>
                                    </p:anim>
                                    <p:animEffect transition="in" filter="fade">
                                      <p:cBhvr>
                                        <p:cTn id="129" dur="1000"/>
                                        <p:tgtEl>
                                          <p:spTgt spid="29"/>
                                        </p:tgtEl>
                                      </p:cBhvr>
                                    </p:animEffect>
                                  </p:childTnLst>
                                </p:cTn>
                              </p:par>
                              <p:par>
                                <p:cTn id="130" presetID="31" presetClass="entr" presetSubtype="0" fill="hold" grpId="0" nodeType="withEffect">
                                  <p:stCondLst>
                                    <p:cond delay="250"/>
                                  </p:stCondLst>
                                  <p:childTnLst>
                                    <p:set>
                                      <p:cBhvr>
                                        <p:cTn id="131" dur="1" fill="hold">
                                          <p:stCondLst>
                                            <p:cond delay="0"/>
                                          </p:stCondLst>
                                        </p:cTn>
                                        <p:tgtEl>
                                          <p:spTgt spid="30"/>
                                        </p:tgtEl>
                                        <p:attrNameLst>
                                          <p:attrName>style.visibility</p:attrName>
                                        </p:attrNameLst>
                                      </p:cBhvr>
                                      <p:to>
                                        <p:strVal val="visible"/>
                                      </p:to>
                                    </p:set>
                                    <p:anim calcmode="lin" valueType="num">
                                      <p:cBhvr>
                                        <p:cTn id="132" dur="1000" fill="hold"/>
                                        <p:tgtEl>
                                          <p:spTgt spid="30"/>
                                        </p:tgtEl>
                                        <p:attrNameLst>
                                          <p:attrName>ppt_w</p:attrName>
                                        </p:attrNameLst>
                                      </p:cBhvr>
                                      <p:tavLst>
                                        <p:tav tm="0">
                                          <p:val>
                                            <p:fltVal val="0"/>
                                          </p:val>
                                        </p:tav>
                                        <p:tav tm="100000">
                                          <p:val>
                                            <p:strVal val="#ppt_w"/>
                                          </p:val>
                                        </p:tav>
                                      </p:tavLst>
                                    </p:anim>
                                    <p:anim calcmode="lin" valueType="num">
                                      <p:cBhvr>
                                        <p:cTn id="133" dur="1000" fill="hold"/>
                                        <p:tgtEl>
                                          <p:spTgt spid="30"/>
                                        </p:tgtEl>
                                        <p:attrNameLst>
                                          <p:attrName>ppt_h</p:attrName>
                                        </p:attrNameLst>
                                      </p:cBhvr>
                                      <p:tavLst>
                                        <p:tav tm="0">
                                          <p:val>
                                            <p:fltVal val="0"/>
                                          </p:val>
                                        </p:tav>
                                        <p:tav tm="100000">
                                          <p:val>
                                            <p:strVal val="#ppt_h"/>
                                          </p:val>
                                        </p:tav>
                                      </p:tavLst>
                                    </p:anim>
                                    <p:anim calcmode="lin" valueType="num">
                                      <p:cBhvr>
                                        <p:cTn id="134" dur="1000" fill="hold"/>
                                        <p:tgtEl>
                                          <p:spTgt spid="30"/>
                                        </p:tgtEl>
                                        <p:attrNameLst>
                                          <p:attrName>style.rotation</p:attrName>
                                        </p:attrNameLst>
                                      </p:cBhvr>
                                      <p:tavLst>
                                        <p:tav tm="0">
                                          <p:val>
                                            <p:fltVal val="90"/>
                                          </p:val>
                                        </p:tav>
                                        <p:tav tm="100000">
                                          <p:val>
                                            <p:fltVal val="0"/>
                                          </p:val>
                                        </p:tav>
                                      </p:tavLst>
                                    </p:anim>
                                    <p:animEffect transition="in" filter="fade">
                                      <p:cBhvr>
                                        <p:cTn id="135" dur="1000"/>
                                        <p:tgtEl>
                                          <p:spTgt spid="30"/>
                                        </p:tgtEl>
                                      </p:cBhvr>
                                    </p:animEffect>
                                  </p:childTnLst>
                                </p:cTn>
                              </p:par>
                              <p:par>
                                <p:cTn id="136" presetID="31" presetClass="entr" presetSubtype="0" fill="hold" grpId="0" nodeType="withEffect">
                                  <p:stCondLst>
                                    <p:cond delay="250"/>
                                  </p:stCondLst>
                                  <p:childTnLst>
                                    <p:set>
                                      <p:cBhvr>
                                        <p:cTn id="137" dur="1" fill="hold">
                                          <p:stCondLst>
                                            <p:cond delay="0"/>
                                          </p:stCondLst>
                                        </p:cTn>
                                        <p:tgtEl>
                                          <p:spTgt spid="31"/>
                                        </p:tgtEl>
                                        <p:attrNameLst>
                                          <p:attrName>style.visibility</p:attrName>
                                        </p:attrNameLst>
                                      </p:cBhvr>
                                      <p:to>
                                        <p:strVal val="visible"/>
                                      </p:to>
                                    </p:set>
                                    <p:anim calcmode="lin" valueType="num">
                                      <p:cBhvr>
                                        <p:cTn id="138" dur="1000" fill="hold"/>
                                        <p:tgtEl>
                                          <p:spTgt spid="31"/>
                                        </p:tgtEl>
                                        <p:attrNameLst>
                                          <p:attrName>ppt_w</p:attrName>
                                        </p:attrNameLst>
                                      </p:cBhvr>
                                      <p:tavLst>
                                        <p:tav tm="0">
                                          <p:val>
                                            <p:fltVal val="0"/>
                                          </p:val>
                                        </p:tav>
                                        <p:tav tm="100000">
                                          <p:val>
                                            <p:strVal val="#ppt_w"/>
                                          </p:val>
                                        </p:tav>
                                      </p:tavLst>
                                    </p:anim>
                                    <p:anim calcmode="lin" valueType="num">
                                      <p:cBhvr>
                                        <p:cTn id="139" dur="1000" fill="hold"/>
                                        <p:tgtEl>
                                          <p:spTgt spid="31"/>
                                        </p:tgtEl>
                                        <p:attrNameLst>
                                          <p:attrName>ppt_h</p:attrName>
                                        </p:attrNameLst>
                                      </p:cBhvr>
                                      <p:tavLst>
                                        <p:tav tm="0">
                                          <p:val>
                                            <p:fltVal val="0"/>
                                          </p:val>
                                        </p:tav>
                                        <p:tav tm="100000">
                                          <p:val>
                                            <p:strVal val="#ppt_h"/>
                                          </p:val>
                                        </p:tav>
                                      </p:tavLst>
                                    </p:anim>
                                    <p:anim calcmode="lin" valueType="num">
                                      <p:cBhvr>
                                        <p:cTn id="140" dur="1000" fill="hold"/>
                                        <p:tgtEl>
                                          <p:spTgt spid="31"/>
                                        </p:tgtEl>
                                        <p:attrNameLst>
                                          <p:attrName>style.rotation</p:attrName>
                                        </p:attrNameLst>
                                      </p:cBhvr>
                                      <p:tavLst>
                                        <p:tav tm="0">
                                          <p:val>
                                            <p:fltVal val="90"/>
                                          </p:val>
                                        </p:tav>
                                        <p:tav tm="100000">
                                          <p:val>
                                            <p:fltVal val="0"/>
                                          </p:val>
                                        </p:tav>
                                      </p:tavLst>
                                    </p:anim>
                                    <p:animEffect transition="in" filter="fade">
                                      <p:cBhvr>
                                        <p:cTn id="141" dur="1000"/>
                                        <p:tgtEl>
                                          <p:spTgt spid="31"/>
                                        </p:tgtEl>
                                      </p:cBhvr>
                                    </p:animEffect>
                                  </p:childTnLst>
                                </p:cTn>
                              </p:par>
                              <p:par>
                                <p:cTn id="142" presetID="31" presetClass="entr" presetSubtype="0" fill="hold" grpId="0" nodeType="withEffect">
                                  <p:stCondLst>
                                    <p:cond delay="250"/>
                                  </p:stCondLst>
                                  <p:childTnLst>
                                    <p:set>
                                      <p:cBhvr>
                                        <p:cTn id="143" dur="1" fill="hold">
                                          <p:stCondLst>
                                            <p:cond delay="0"/>
                                          </p:stCondLst>
                                        </p:cTn>
                                        <p:tgtEl>
                                          <p:spTgt spid="32"/>
                                        </p:tgtEl>
                                        <p:attrNameLst>
                                          <p:attrName>style.visibility</p:attrName>
                                        </p:attrNameLst>
                                      </p:cBhvr>
                                      <p:to>
                                        <p:strVal val="visible"/>
                                      </p:to>
                                    </p:set>
                                    <p:anim calcmode="lin" valueType="num">
                                      <p:cBhvr>
                                        <p:cTn id="144" dur="1000" fill="hold"/>
                                        <p:tgtEl>
                                          <p:spTgt spid="32"/>
                                        </p:tgtEl>
                                        <p:attrNameLst>
                                          <p:attrName>ppt_w</p:attrName>
                                        </p:attrNameLst>
                                      </p:cBhvr>
                                      <p:tavLst>
                                        <p:tav tm="0">
                                          <p:val>
                                            <p:fltVal val="0"/>
                                          </p:val>
                                        </p:tav>
                                        <p:tav tm="100000">
                                          <p:val>
                                            <p:strVal val="#ppt_w"/>
                                          </p:val>
                                        </p:tav>
                                      </p:tavLst>
                                    </p:anim>
                                    <p:anim calcmode="lin" valueType="num">
                                      <p:cBhvr>
                                        <p:cTn id="145" dur="1000" fill="hold"/>
                                        <p:tgtEl>
                                          <p:spTgt spid="32"/>
                                        </p:tgtEl>
                                        <p:attrNameLst>
                                          <p:attrName>ppt_h</p:attrName>
                                        </p:attrNameLst>
                                      </p:cBhvr>
                                      <p:tavLst>
                                        <p:tav tm="0">
                                          <p:val>
                                            <p:fltVal val="0"/>
                                          </p:val>
                                        </p:tav>
                                        <p:tav tm="100000">
                                          <p:val>
                                            <p:strVal val="#ppt_h"/>
                                          </p:val>
                                        </p:tav>
                                      </p:tavLst>
                                    </p:anim>
                                    <p:anim calcmode="lin" valueType="num">
                                      <p:cBhvr>
                                        <p:cTn id="146" dur="1000" fill="hold"/>
                                        <p:tgtEl>
                                          <p:spTgt spid="32"/>
                                        </p:tgtEl>
                                        <p:attrNameLst>
                                          <p:attrName>style.rotation</p:attrName>
                                        </p:attrNameLst>
                                      </p:cBhvr>
                                      <p:tavLst>
                                        <p:tav tm="0">
                                          <p:val>
                                            <p:fltVal val="90"/>
                                          </p:val>
                                        </p:tav>
                                        <p:tav tm="100000">
                                          <p:val>
                                            <p:fltVal val="0"/>
                                          </p:val>
                                        </p:tav>
                                      </p:tavLst>
                                    </p:anim>
                                    <p:animEffect transition="in" filter="fade">
                                      <p:cBhvr>
                                        <p:cTn id="147" dur="1000"/>
                                        <p:tgtEl>
                                          <p:spTgt spid="32"/>
                                        </p:tgtEl>
                                      </p:cBhvr>
                                    </p:animEffect>
                                  </p:childTnLst>
                                </p:cTn>
                              </p:par>
                              <p:par>
                                <p:cTn id="148" presetID="31" presetClass="entr" presetSubtype="0" fill="hold" grpId="0" nodeType="withEffect">
                                  <p:stCondLst>
                                    <p:cond delay="250"/>
                                  </p:stCondLst>
                                  <p:childTnLst>
                                    <p:set>
                                      <p:cBhvr>
                                        <p:cTn id="149" dur="1" fill="hold">
                                          <p:stCondLst>
                                            <p:cond delay="0"/>
                                          </p:stCondLst>
                                        </p:cTn>
                                        <p:tgtEl>
                                          <p:spTgt spid="33"/>
                                        </p:tgtEl>
                                        <p:attrNameLst>
                                          <p:attrName>style.visibility</p:attrName>
                                        </p:attrNameLst>
                                      </p:cBhvr>
                                      <p:to>
                                        <p:strVal val="visible"/>
                                      </p:to>
                                    </p:set>
                                    <p:anim calcmode="lin" valueType="num">
                                      <p:cBhvr>
                                        <p:cTn id="150" dur="1000" fill="hold"/>
                                        <p:tgtEl>
                                          <p:spTgt spid="33"/>
                                        </p:tgtEl>
                                        <p:attrNameLst>
                                          <p:attrName>ppt_w</p:attrName>
                                        </p:attrNameLst>
                                      </p:cBhvr>
                                      <p:tavLst>
                                        <p:tav tm="0">
                                          <p:val>
                                            <p:fltVal val="0"/>
                                          </p:val>
                                        </p:tav>
                                        <p:tav tm="100000">
                                          <p:val>
                                            <p:strVal val="#ppt_w"/>
                                          </p:val>
                                        </p:tav>
                                      </p:tavLst>
                                    </p:anim>
                                    <p:anim calcmode="lin" valueType="num">
                                      <p:cBhvr>
                                        <p:cTn id="151" dur="1000" fill="hold"/>
                                        <p:tgtEl>
                                          <p:spTgt spid="33"/>
                                        </p:tgtEl>
                                        <p:attrNameLst>
                                          <p:attrName>ppt_h</p:attrName>
                                        </p:attrNameLst>
                                      </p:cBhvr>
                                      <p:tavLst>
                                        <p:tav tm="0">
                                          <p:val>
                                            <p:fltVal val="0"/>
                                          </p:val>
                                        </p:tav>
                                        <p:tav tm="100000">
                                          <p:val>
                                            <p:strVal val="#ppt_h"/>
                                          </p:val>
                                        </p:tav>
                                      </p:tavLst>
                                    </p:anim>
                                    <p:anim calcmode="lin" valueType="num">
                                      <p:cBhvr>
                                        <p:cTn id="152" dur="1000" fill="hold"/>
                                        <p:tgtEl>
                                          <p:spTgt spid="33"/>
                                        </p:tgtEl>
                                        <p:attrNameLst>
                                          <p:attrName>style.rotation</p:attrName>
                                        </p:attrNameLst>
                                      </p:cBhvr>
                                      <p:tavLst>
                                        <p:tav tm="0">
                                          <p:val>
                                            <p:fltVal val="90"/>
                                          </p:val>
                                        </p:tav>
                                        <p:tav tm="100000">
                                          <p:val>
                                            <p:fltVal val="0"/>
                                          </p:val>
                                        </p:tav>
                                      </p:tavLst>
                                    </p:anim>
                                    <p:animEffect transition="in" filter="fade">
                                      <p:cBhvr>
                                        <p:cTn id="153" dur="1000"/>
                                        <p:tgtEl>
                                          <p:spTgt spid="33"/>
                                        </p:tgtEl>
                                      </p:cBhvr>
                                    </p:animEffect>
                                  </p:childTnLst>
                                </p:cTn>
                              </p:par>
                              <p:par>
                                <p:cTn id="154" presetID="31" presetClass="entr" presetSubtype="0" fill="hold" grpId="0" nodeType="withEffect">
                                  <p:stCondLst>
                                    <p:cond delay="250"/>
                                  </p:stCondLst>
                                  <p:childTnLst>
                                    <p:set>
                                      <p:cBhvr>
                                        <p:cTn id="155" dur="1" fill="hold">
                                          <p:stCondLst>
                                            <p:cond delay="0"/>
                                          </p:stCondLst>
                                        </p:cTn>
                                        <p:tgtEl>
                                          <p:spTgt spid="34"/>
                                        </p:tgtEl>
                                        <p:attrNameLst>
                                          <p:attrName>style.visibility</p:attrName>
                                        </p:attrNameLst>
                                      </p:cBhvr>
                                      <p:to>
                                        <p:strVal val="visible"/>
                                      </p:to>
                                    </p:set>
                                    <p:anim calcmode="lin" valueType="num">
                                      <p:cBhvr>
                                        <p:cTn id="156" dur="1000" fill="hold"/>
                                        <p:tgtEl>
                                          <p:spTgt spid="34"/>
                                        </p:tgtEl>
                                        <p:attrNameLst>
                                          <p:attrName>ppt_w</p:attrName>
                                        </p:attrNameLst>
                                      </p:cBhvr>
                                      <p:tavLst>
                                        <p:tav tm="0">
                                          <p:val>
                                            <p:fltVal val="0"/>
                                          </p:val>
                                        </p:tav>
                                        <p:tav tm="100000">
                                          <p:val>
                                            <p:strVal val="#ppt_w"/>
                                          </p:val>
                                        </p:tav>
                                      </p:tavLst>
                                    </p:anim>
                                    <p:anim calcmode="lin" valueType="num">
                                      <p:cBhvr>
                                        <p:cTn id="157" dur="1000" fill="hold"/>
                                        <p:tgtEl>
                                          <p:spTgt spid="34"/>
                                        </p:tgtEl>
                                        <p:attrNameLst>
                                          <p:attrName>ppt_h</p:attrName>
                                        </p:attrNameLst>
                                      </p:cBhvr>
                                      <p:tavLst>
                                        <p:tav tm="0">
                                          <p:val>
                                            <p:fltVal val="0"/>
                                          </p:val>
                                        </p:tav>
                                        <p:tav tm="100000">
                                          <p:val>
                                            <p:strVal val="#ppt_h"/>
                                          </p:val>
                                        </p:tav>
                                      </p:tavLst>
                                    </p:anim>
                                    <p:anim calcmode="lin" valueType="num">
                                      <p:cBhvr>
                                        <p:cTn id="158" dur="1000" fill="hold"/>
                                        <p:tgtEl>
                                          <p:spTgt spid="34"/>
                                        </p:tgtEl>
                                        <p:attrNameLst>
                                          <p:attrName>style.rotation</p:attrName>
                                        </p:attrNameLst>
                                      </p:cBhvr>
                                      <p:tavLst>
                                        <p:tav tm="0">
                                          <p:val>
                                            <p:fltVal val="90"/>
                                          </p:val>
                                        </p:tav>
                                        <p:tav tm="100000">
                                          <p:val>
                                            <p:fltVal val="0"/>
                                          </p:val>
                                        </p:tav>
                                      </p:tavLst>
                                    </p:anim>
                                    <p:animEffect transition="in" filter="fade">
                                      <p:cBhvr>
                                        <p:cTn id="159" dur="1000"/>
                                        <p:tgtEl>
                                          <p:spTgt spid="34"/>
                                        </p:tgtEl>
                                      </p:cBhvr>
                                    </p:animEffect>
                                  </p:childTnLst>
                                </p:cTn>
                              </p:par>
                              <p:par>
                                <p:cTn id="160" presetID="31" presetClass="entr" presetSubtype="0" fill="hold" grpId="0" nodeType="withEffect">
                                  <p:stCondLst>
                                    <p:cond delay="250"/>
                                  </p:stCondLst>
                                  <p:childTnLst>
                                    <p:set>
                                      <p:cBhvr>
                                        <p:cTn id="161" dur="1" fill="hold">
                                          <p:stCondLst>
                                            <p:cond delay="0"/>
                                          </p:stCondLst>
                                        </p:cTn>
                                        <p:tgtEl>
                                          <p:spTgt spid="35"/>
                                        </p:tgtEl>
                                        <p:attrNameLst>
                                          <p:attrName>style.visibility</p:attrName>
                                        </p:attrNameLst>
                                      </p:cBhvr>
                                      <p:to>
                                        <p:strVal val="visible"/>
                                      </p:to>
                                    </p:set>
                                    <p:anim calcmode="lin" valueType="num">
                                      <p:cBhvr>
                                        <p:cTn id="162" dur="1000" fill="hold"/>
                                        <p:tgtEl>
                                          <p:spTgt spid="35"/>
                                        </p:tgtEl>
                                        <p:attrNameLst>
                                          <p:attrName>ppt_w</p:attrName>
                                        </p:attrNameLst>
                                      </p:cBhvr>
                                      <p:tavLst>
                                        <p:tav tm="0">
                                          <p:val>
                                            <p:fltVal val="0"/>
                                          </p:val>
                                        </p:tav>
                                        <p:tav tm="100000">
                                          <p:val>
                                            <p:strVal val="#ppt_w"/>
                                          </p:val>
                                        </p:tav>
                                      </p:tavLst>
                                    </p:anim>
                                    <p:anim calcmode="lin" valueType="num">
                                      <p:cBhvr>
                                        <p:cTn id="163" dur="1000" fill="hold"/>
                                        <p:tgtEl>
                                          <p:spTgt spid="35"/>
                                        </p:tgtEl>
                                        <p:attrNameLst>
                                          <p:attrName>ppt_h</p:attrName>
                                        </p:attrNameLst>
                                      </p:cBhvr>
                                      <p:tavLst>
                                        <p:tav tm="0">
                                          <p:val>
                                            <p:fltVal val="0"/>
                                          </p:val>
                                        </p:tav>
                                        <p:tav tm="100000">
                                          <p:val>
                                            <p:strVal val="#ppt_h"/>
                                          </p:val>
                                        </p:tav>
                                      </p:tavLst>
                                    </p:anim>
                                    <p:anim calcmode="lin" valueType="num">
                                      <p:cBhvr>
                                        <p:cTn id="164" dur="1000" fill="hold"/>
                                        <p:tgtEl>
                                          <p:spTgt spid="35"/>
                                        </p:tgtEl>
                                        <p:attrNameLst>
                                          <p:attrName>style.rotation</p:attrName>
                                        </p:attrNameLst>
                                      </p:cBhvr>
                                      <p:tavLst>
                                        <p:tav tm="0">
                                          <p:val>
                                            <p:fltVal val="90"/>
                                          </p:val>
                                        </p:tav>
                                        <p:tav tm="100000">
                                          <p:val>
                                            <p:fltVal val="0"/>
                                          </p:val>
                                        </p:tav>
                                      </p:tavLst>
                                    </p:anim>
                                    <p:animEffect transition="in" filter="fade">
                                      <p:cBhvr>
                                        <p:cTn id="165" dur="1000"/>
                                        <p:tgtEl>
                                          <p:spTgt spid="35"/>
                                        </p:tgtEl>
                                      </p:cBhvr>
                                    </p:animEffect>
                                  </p:childTnLst>
                                </p:cTn>
                              </p:par>
                              <p:par>
                                <p:cTn id="166" presetID="31" presetClass="entr" presetSubtype="0" fill="hold" grpId="0" nodeType="withEffect">
                                  <p:stCondLst>
                                    <p:cond delay="250"/>
                                  </p:stCondLst>
                                  <p:childTnLst>
                                    <p:set>
                                      <p:cBhvr>
                                        <p:cTn id="167" dur="1" fill="hold">
                                          <p:stCondLst>
                                            <p:cond delay="0"/>
                                          </p:stCondLst>
                                        </p:cTn>
                                        <p:tgtEl>
                                          <p:spTgt spid="36"/>
                                        </p:tgtEl>
                                        <p:attrNameLst>
                                          <p:attrName>style.visibility</p:attrName>
                                        </p:attrNameLst>
                                      </p:cBhvr>
                                      <p:to>
                                        <p:strVal val="visible"/>
                                      </p:to>
                                    </p:set>
                                    <p:anim calcmode="lin" valueType="num">
                                      <p:cBhvr>
                                        <p:cTn id="168" dur="1000" fill="hold"/>
                                        <p:tgtEl>
                                          <p:spTgt spid="36"/>
                                        </p:tgtEl>
                                        <p:attrNameLst>
                                          <p:attrName>ppt_w</p:attrName>
                                        </p:attrNameLst>
                                      </p:cBhvr>
                                      <p:tavLst>
                                        <p:tav tm="0">
                                          <p:val>
                                            <p:fltVal val="0"/>
                                          </p:val>
                                        </p:tav>
                                        <p:tav tm="100000">
                                          <p:val>
                                            <p:strVal val="#ppt_w"/>
                                          </p:val>
                                        </p:tav>
                                      </p:tavLst>
                                    </p:anim>
                                    <p:anim calcmode="lin" valueType="num">
                                      <p:cBhvr>
                                        <p:cTn id="169" dur="1000" fill="hold"/>
                                        <p:tgtEl>
                                          <p:spTgt spid="36"/>
                                        </p:tgtEl>
                                        <p:attrNameLst>
                                          <p:attrName>ppt_h</p:attrName>
                                        </p:attrNameLst>
                                      </p:cBhvr>
                                      <p:tavLst>
                                        <p:tav tm="0">
                                          <p:val>
                                            <p:fltVal val="0"/>
                                          </p:val>
                                        </p:tav>
                                        <p:tav tm="100000">
                                          <p:val>
                                            <p:strVal val="#ppt_h"/>
                                          </p:val>
                                        </p:tav>
                                      </p:tavLst>
                                    </p:anim>
                                    <p:anim calcmode="lin" valueType="num">
                                      <p:cBhvr>
                                        <p:cTn id="170" dur="1000" fill="hold"/>
                                        <p:tgtEl>
                                          <p:spTgt spid="36"/>
                                        </p:tgtEl>
                                        <p:attrNameLst>
                                          <p:attrName>style.rotation</p:attrName>
                                        </p:attrNameLst>
                                      </p:cBhvr>
                                      <p:tavLst>
                                        <p:tav tm="0">
                                          <p:val>
                                            <p:fltVal val="90"/>
                                          </p:val>
                                        </p:tav>
                                        <p:tav tm="100000">
                                          <p:val>
                                            <p:fltVal val="0"/>
                                          </p:val>
                                        </p:tav>
                                      </p:tavLst>
                                    </p:anim>
                                    <p:animEffect transition="in" filter="fade">
                                      <p:cBhvr>
                                        <p:cTn id="171" dur="1000"/>
                                        <p:tgtEl>
                                          <p:spTgt spid="36"/>
                                        </p:tgtEl>
                                      </p:cBhvr>
                                    </p:animEffect>
                                  </p:childTnLst>
                                </p:cTn>
                              </p:par>
                              <p:par>
                                <p:cTn id="172" presetID="31" presetClass="entr" presetSubtype="0" fill="hold" grpId="0" nodeType="withEffect">
                                  <p:stCondLst>
                                    <p:cond delay="250"/>
                                  </p:stCondLst>
                                  <p:childTnLst>
                                    <p:set>
                                      <p:cBhvr>
                                        <p:cTn id="173" dur="1" fill="hold">
                                          <p:stCondLst>
                                            <p:cond delay="0"/>
                                          </p:stCondLst>
                                        </p:cTn>
                                        <p:tgtEl>
                                          <p:spTgt spid="37"/>
                                        </p:tgtEl>
                                        <p:attrNameLst>
                                          <p:attrName>style.visibility</p:attrName>
                                        </p:attrNameLst>
                                      </p:cBhvr>
                                      <p:to>
                                        <p:strVal val="visible"/>
                                      </p:to>
                                    </p:set>
                                    <p:anim calcmode="lin" valueType="num">
                                      <p:cBhvr>
                                        <p:cTn id="174" dur="1000" fill="hold"/>
                                        <p:tgtEl>
                                          <p:spTgt spid="37"/>
                                        </p:tgtEl>
                                        <p:attrNameLst>
                                          <p:attrName>ppt_w</p:attrName>
                                        </p:attrNameLst>
                                      </p:cBhvr>
                                      <p:tavLst>
                                        <p:tav tm="0">
                                          <p:val>
                                            <p:fltVal val="0"/>
                                          </p:val>
                                        </p:tav>
                                        <p:tav tm="100000">
                                          <p:val>
                                            <p:strVal val="#ppt_w"/>
                                          </p:val>
                                        </p:tav>
                                      </p:tavLst>
                                    </p:anim>
                                    <p:anim calcmode="lin" valueType="num">
                                      <p:cBhvr>
                                        <p:cTn id="175" dur="1000" fill="hold"/>
                                        <p:tgtEl>
                                          <p:spTgt spid="37"/>
                                        </p:tgtEl>
                                        <p:attrNameLst>
                                          <p:attrName>ppt_h</p:attrName>
                                        </p:attrNameLst>
                                      </p:cBhvr>
                                      <p:tavLst>
                                        <p:tav tm="0">
                                          <p:val>
                                            <p:fltVal val="0"/>
                                          </p:val>
                                        </p:tav>
                                        <p:tav tm="100000">
                                          <p:val>
                                            <p:strVal val="#ppt_h"/>
                                          </p:val>
                                        </p:tav>
                                      </p:tavLst>
                                    </p:anim>
                                    <p:anim calcmode="lin" valueType="num">
                                      <p:cBhvr>
                                        <p:cTn id="176" dur="1000" fill="hold"/>
                                        <p:tgtEl>
                                          <p:spTgt spid="37"/>
                                        </p:tgtEl>
                                        <p:attrNameLst>
                                          <p:attrName>style.rotation</p:attrName>
                                        </p:attrNameLst>
                                      </p:cBhvr>
                                      <p:tavLst>
                                        <p:tav tm="0">
                                          <p:val>
                                            <p:fltVal val="90"/>
                                          </p:val>
                                        </p:tav>
                                        <p:tav tm="100000">
                                          <p:val>
                                            <p:fltVal val="0"/>
                                          </p:val>
                                        </p:tav>
                                      </p:tavLst>
                                    </p:anim>
                                    <p:animEffect transition="in" filter="fade">
                                      <p:cBhvr>
                                        <p:cTn id="177" dur="1000"/>
                                        <p:tgtEl>
                                          <p:spTgt spid="37"/>
                                        </p:tgtEl>
                                      </p:cBhvr>
                                    </p:animEffect>
                                  </p:childTnLst>
                                </p:cTn>
                              </p:par>
                              <p:par>
                                <p:cTn id="178" presetID="31" presetClass="entr" presetSubtype="0" fill="hold" grpId="0" nodeType="withEffect">
                                  <p:stCondLst>
                                    <p:cond delay="250"/>
                                  </p:stCondLst>
                                  <p:childTnLst>
                                    <p:set>
                                      <p:cBhvr>
                                        <p:cTn id="179" dur="1" fill="hold">
                                          <p:stCondLst>
                                            <p:cond delay="0"/>
                                          </p:stCondLst>
                                        </p:cTn>
                                        <p:tgtEl>
                                          <p:spTgt spid="38"/>
                                        </p:tgtEl>
                                        <p:attrNameLst>
                                          <p:attrName>style.visibility</p:attrName>
                                        </p:attrNameLst>
                                      </p:cBhvr>
                                      <p:to>
                                        <p:strVal val="visible"/>
                                      </p:to>
                                    </p:set>
                                    <p:anim calcmode="lin" valueType="num">
                                      <p:cBhvr>
                                        <p:cTn id="180" dur="1000" fill="hold"/>
                                        <p:tgtEl>
                                          <p:spTgt spid="38"/>
                                        </p:tgtEl>
                                        <p:attrNameLst>
                                          <p:attrName>ppt_w</p:attrName>
                                        </p:attrNameLst>
                                      </p:cBhvr>
                                      <p:tavLst>
                                        <p:tav tm="0">
                                          <p:val>
                                            <p:fltVal val="0"/>
                                          </p:val>
                                        </p:tav>
                                        <p:tav tm="100000">
                                          <p:val>
                                            <p:strVal val="#ppt_w"/>
                                          </p:val>
                                        </p:tav>
                                      </p:tavLst>
                                    </p:anim>
                                    <p:anim calcmode="lin" valueType="num">
                                      <p:cBhvr>
                                        <p:cTn id="181" dur="1000" fill="hold"/>
                                        <p:tgtEl>
                                          <p:spTgt spid="38"/>
                                        </p:tgtEl>
                                        <p:attrNameLst>
                                          <p:attrName>ppt_h</p:attrName>
                                        </p:attrNameLst>
                                      </p:cBhvr>
                                      <p:tavLst>
                                        <p:tav tm="0">
                                          <p:val>
                                            <p:fltVal val="0"/>
                                          </p:val>
                                        </p:tav>
                                        <p:tav tm="100000">
                                          <p:val>
                                            <p:strVal val="#ppt_h"/>
                                          </p:val>
                                        </p:tav>
                                      </p:tavLst>
                                    </p:anim>
                                    <p:anim calcmode="lin" valueType="num">
                                      <p:cBhvr>
                                        <p:cTn id="182" dur="1000" fill="hold"/>
                                        <p:tgtEl>
                                          <p:spTgt spid="38"/>
                                        </p:tgtEl>
                                        <p:attrNameLst>
                                          <p:attrName>style.rotation</p:attrName>
                                        </p:attrNameLst>
                                      </p:cBhvr>
                                      <p:tavLst>
                                        <p:tav tm="0">
                                          <p:val>
                                            <p:fltVal val="90"/>
                                          </p:val>
                                        </p:tav>
                                        <p:tav tm="100000">
                                          <p:val>
                                            <p:fltVal val="0"/>
                                          </p:val>
                                        </p:tav>
                                      </p:tavLst>
                                    </p:anim>
                                    <p:animEffect transition="in" filter="fade">
                                      <p:cBhvr>
                                        <p:cTn id="183" dur="1000"/>
                                        <p:tgtEl>
                                          <p:spTgt spid="38"/>
                                        </p:tgtEl>
                                      </p:cBhvr>
                                    </p:animEffect>
                                  </p:childTnLst>
                                </p:cTn>
                              </p:par>
                              <p:par>
                                <p:cTn id="184" presetID="31" presetClass="entr" presetSubtype="0" fill="hold" grpId="0" nodeType="withEffect">
                                  <p:stCondLst>
                                    <p:cond delay="250"/>
                                  </p:stCondLst>
                                  <p:childTnLst>
                                    <p:set>
                                      <p:cBhvr>
                                        <p:cTn id="185" dur="1" fill="hold">
                                          <p:stCondLst>
                                            <p:cond delay="0"/>
                                          </p:stCondLst>
                                        </p:cTn>
                                        <p:tgtEl>
                                          <p:spTgt spid="39"/>
                                        </p:tgtEl>
                                        <p:attrNameLst>
                                          <p:attrName>style.visibility</p:attrName>
                                        </p:attrNameLst>
                                      </p:cBhvr>
                                      <p:to>
                                        <p:strVal val="visible"/>
                                      </p:to>
                                    </p:set>
                                    <p:anim calcmode="lin" valueType="num">
                                      <p:cBhvr>
                                        <p:cTn id="186" dur="1000" fill="hold"/>
                                        <p:tgtEl>
                                          <p:spTgt spid="39"/>
                                        </p:tgtEl>
                                        <p:attrNameLst>
                                          <p:attrName>ppt_w</p:attrName>
                                        </p:attrNameLst>
                                      </p:cBhvr>
                                      <p:tavLst>
                                        <p:tav tm="0">
                                          <p:val>
                                            <p:fltVal val="0"/>
                                          </p:val>
                                        </p:tav>
                                        <p:tav tm="100000">
                                          <p:val>
                                            <p:strVal val="#ppt_w"/>
                                          </p:val>
                                        </p:tav>
                                      </p:tavLst>
                                    </p:anim>
                                    <p:anim calcmode="lin" valueType="num">
                                      <p:cBhvr>
                                        <p:cTn id="187" dur="1000" fill="hold"/>
                                        <p:tgtEl>
                                          <p:spTgt spid="39"/>
                                        </p:tgtEl>
                                        <p:attrNameLst>
                                          <p:attrName>ppt_h</p:attrName>
                                        </p:attrNameLst>
                                      </p:cBhvr>
                                      <p:tavLst>
                                        <p:tav tm="0">
                                          <p:val>
                                            <p:fltVal val="0"/>
                                          </p:val>
                                        </p:tav>
                                        <p:tav tm="100000">
                                          <p:val>
                                            <p:strVal val="#ppt_h"/>
                                          </p:val>
                                        </p:tav>
                                      </p:tavLst>
                                    </p:anim>
                                    <p:anim calcmode="lin" valueType="num">
                                      <p:cBhvr>
                                        <p:cTn id="188" dur="1000" fill="hold"/>
                                        <p:tgtEl>
                                          <p:spTgt spid="39"/>
                                        </p:tgtEl>
                                        <p:attrNameLst>
                                          <p:attrName>style.rotation</p:attrName>
                                        </p:attrNameLst>
                                      </p:cBhvr>
                                      <p:tavLst>
                                        <p:tav tm="0">
                                          <p:val>
                                            <p:fltVal val="90"/>
                                          </p:val>
                                        </p:tav>
                                        <p:tav tm="100000">
                                          <p:val>
                                            <p:fltVal val="0"/>
                                          </p:val>
                                        </p:tav>
                                      </p:tavLst>
                                    </p:anim>
                                    <p:animEffect transition="in" filter="fade">
                                      <p:cBhvr>
                                        <p:cTn id="189" dur="1000"/>
                                        <p:tgtEl>
                                          <p:spTgt spid="39"/>
                                        </p:tgtEl>
                                      </p:cBhvr>
                                    </p:animEffect>
                                  </p:childTnLst>
                                </p:cTn>
                              </p:par>
                              <p:par>
                                <p:cTn id="190" presetID="31" presetClass="entr" presetSubtype="0" fill="hold" grpId="0" nodeType="withEffect">
                                  <p:stCondLst>
                                    <p:cond delay="250"/>
                                  </p:stCondLst>
                                  <p:childTnLst>
                                    <p:set>
                                      <p:cBhvr>
                                        <p:cTn id="191" dur="1" fill="hold">
                                          <p:stCondLst>
                                            <p:cond delay="0"/>
                                          </p:stCondLst>
                                        </p:cTn>
                                        <p:tgtEl>
                                          <p:spTgt spid="40"/>
                                        </p:tgtEl>
                                        <p:attrNameLst>
                                          <p:attrName>style.visibility</p:attrName>
                                        </p:attrNameLst>
                                      </p:cBhvr>
                                      <p:to>
                                        <p:strVal val="visible"/>
                                      </p:to>
                                    </p:set>
                                    <p:anim calcmode="lin" valueType="num">
                                      <p:cBhvr>
                                        <p:cTn id="192" dur="1000" fill="hold"/>
                                        <p:tgtEl>
                                          <p:spTgt spid="40"/>
                                        </p:tgtEl>
                                        <p:attrNameLst>
                                          <p:attrName>ppt_w</p:attrName>
                                        </p:attrNameLst>
                                      </p:cBhvr>
                                      <p:tavLst>
                                        <p:tav tm="0">
                                          <p:val>
                                            <p:fltVal val="0"/>
                                          </p:val>
                                        </p:tav>
                                        <p:tav tm="100000">
                                          <p:val>
                                            <p:strVal val="#ppt_w"/>
                                          </p:val>
                                        </p:tav>
                                      </p:tavLst>
                                    </p:anim>
                                    <p:anim calcmode="lin" valueType="num">
                                      <p:cBhvr>
                                        <p:cTn id="193" dur="1000" fill="hold"/>
                                        <p:tgtEl>
                                          <p:spTgt spid="40"/>
                                        </p:tgtEl>
                                        <p:attrNameLst>
                                          <p:attrName>ppt_h</p:attrName>
                                        </p:attrNameLst>
                                      </p:cBhvr>
                                      <p:tavLst>
                                        <p:tav tm="0">
                                          <p:val>
                                            <p:fltVal val="0"/>
                                          </p:val>
                                        </p:tav>
                                        <p:tav tm="100000">
                                          <p:val>
                                            <p:strVal val="#ppt_h"/>
                                          </p:val>
                                        </p:tav>
                                      </p:tavLst>
                                    </p:anim>
                                    <p:anim calcmode="lin" valueType="num">
                                      <p:cBhvr>
                                        <p:cTn id="194" dur="1000" fill="hold"/>
                                        <p:tgtEl>
                                          <p:spTgt spid="40"/>
                                        </p:tgtEl>
                                        <p:attrNameLst>
                                          <p:attrName>style.rotation</p:attrName>
                                        </p:attrNameLst>
                                      </p:cBhvr>
                                      <p:tavLst>
                                        <p:tav tm="0">
                                          <p:val>
                                            <p:fltVal val="90"/>
                                          </p:val>
                                        </p:tav>
                                        <p:tav tm="100000">
                                          <p:val>
                                            <p:fltVal val="0"/>
                                          </p:val>
                                        </p:tav>
                                      </p:tavLst>
                                    </p:anim>
                                    <p:animEffect transition="in" filter="fade">
                                      <p:cBhvr>
                                        <p:cTn id="195" dur="1000"/>
                                        <p:tgtEl>
                                          <p:spTgt spid="40"/>
                                        </p:tgtEl>
                                      </p:cBhvr>
                                    </p:animEffect>
                                  </p:childTnLst>
                                </p:cTn>
                              </p:par>
                              <p:par>
                                <p:cTn id="196" presetID="31" presetClass="entr" presetSubtype="0" fill="hold" grpId="0" nodeType="withEffect">
                                  <p:stCondLst>
                                    <p:cond delay="250"/>
                                  </p:stCondLst>
                                  <p:childTnLst>
                                    <p:set>
                                      <p:cBhvr>
                                        <p:cTn id="197" dur="1" fill="hold">
                                          <p:stCondLst>
                                            <p:cond delay="0"/>
                                          </p:stCondLst>
                                        </p:cTn>
                                        <p:tgtEl>
                                          <p:spTgt spid="41"/>
                                        </p:tgtEl>
                                        <p:attrNameLst>
                                          <p:attrName>style.visibility</p:attrName>
                                        </p:attrNameLst>
                                      </p:cBhvr>
                                      <p:to>
                                        <p:strVal val="visible"/>
                                      </p:to>
                                    </p:set>
                                    <p:anim calcmode="lin" valueType="num">
                                      <p:cBhvr>
                                        <p:cTn id="198" dur="1000" fill="hold"/>
                                        <p:tgtEl>
                                          <p:spTgt spid="41"/>
                                        </p:tgtEl>
                                        <p:attrNameLst>
                                          <p:attrName>ppt_w</p:attrName>
                                        </p:attrNameLst>
                                      </p:cBhvr>
                                      <p:tavLst>
                                        <p:tav tm="0">
                                          <p:val>
                                            <p:fltVal val="0"/>
                                          </p:val>
                                        </p:tav>
                                        <p:tav tm="100000">
                                          <p:val>
                                            <p:strVal val="#ppt_w"/>
                                          </p:val>
                                        </p:tav>
                                      </p:tavLst>
                                    </p:anim>
                                    <p:anim calcmode="lin" valueType="num">
                                      <p:cBhvr>
                                        <p:cTn id="199" dur="1000" fill="hold"/>
                                        <p:tgtEl>
                                          <p:spTgt spid="41"/>
                                        </p:tgtEl>
                                        <p:attrNameLst>
                                          <p:attrName>ppt_h</p:attrName>
                                        </p:attrNameLst>
                                      </p:cBhvr>
                                      <p:tavLst>
                                        <p:tav tm="0">
                                          <p:val>
                                            <p:fltVal val="0"/>
                                          </p:val>
                                        </p:tav>
                                        <p:tav tm="100000">
                                          <p:val>
                                            <p:strVal val="#ppt_h"/>
                                          </p:val>
                                        </p:tav>
                                      </p:tavLst>
                                    </p:anim>
                                    <p:anim calcmode="lin" valueType="num">
                                      <p:cBhvr>
                                        <p:cTn id="200" dur="1000" fill="hold"/>
                                        <p:tgtEl>
                                          <p:spTgt spid="41"/>
                                        </p:tgtEl>
                                        <p:attrNameLst>
                                          <p:attrName>style.rotation</p:attrName>
                                        </p:attrNameLst>
                                      </p:cBhvr>
                                      <p:tavLst>
                                        <p:tav tm="0">
                                          <p:val>
                                            <p:fltVal val="90"/>
                                          </p:val>
                                        </p:tav>
                                        <p:tav tm="100000">
                                          <p:val>
                                            <p:fltVal val="0"/>
                                          </p:val>
                                        </p:tav>
                                      </p:tavLst>
                                    </p:anim>
                                    <p:animEffect transition="in" filter="fade">
                                      <p:cBhvr>
                                        <p:cTn id="201" dur="1000"/>
                                        <p:tgtEl>
                                          <p:spTgt spid="41"/>
                                        </p:tgtEl>
                                      </p:cBhvr>
                                    </p:animEffect>
                                  </p:childTnLst>
                                </p:cTn>
                              </p:par>
                              <p:par>
                                <p:cTn id="202" presetID="31" presetClass="entr" presetSubtype="0" fill="hold" grpId="0" nodeType="withEffect">
                                  <p:stCondLst>
                                    <p:cond delay="250"/>
                                  </p:stCondLst>
                                  <p:childTnLst>
                                    <p:set>
                                      <p:cBhvr>
                                        <p:cTn id="203" dur="1" fill="hold">
                                          <p:stCondLst>
                                            <p:cond delay="0"/>
                                          </p:stCondLst>
                                        </p:cTn>
                                        <p:tgtEl>
                                          <p:spTgt spid="42"/>
                                        </p:tgtEl>
                                        <p:attrNameLst>
                                          <p:attrName>style.visibility</p:attrName>
                                        </p:attrNameLst>
                                      </p:cBhvr>
                                      <p:to>
                                        <p:strVal val="visible"/>
                                      </p:to>
                                    </p:set>
                                    <p:anim calcmode="lin" valueType="num">
                                      <p:cBhvr>
                                        <p:cTn id="204" dur="1000" fill="hold"/>
                                        <p:tgtEl>
                                          <p:spTgt spid="42"/>
                                        </p:tgtEl>
                                        <p:attrNameLst>
                                          <p:attrName>ppt_w</p:attrName>
                                        </p:attrNameLst>
                                      </p:cBhvr>
                                      <p:tavLst>
                                        <p:tav tm="0">
                                          <p:val>
                                            <p:fltVal val="0"/>
                                          </p:val>
                                        </p:tav>
                                        <p:tav tm="100000">
                                          <p:val>
                                            <p:strVal val="#ppt_w"/>
                                          </p:val>
                                        </p:tav>
                                      </p:tavLst>
                                    </p:anim>
                                    <p:anim calcmode="lin" valueType="num">
                                      <p:cBhvr>
                                        <p:cTn id="205" dur="1000" fill="hold"/>
                                        <p:tgtEl>
                                          <p:spTgt spid="42"/>
                                        </p:tgtEl>
                                        <p:attrNameLst>
                                          <p:attrName>ppt_h</p:attrName>
                                        </p:attrNameLst>
                                      </p:cBhvr>
                                      <p:tavLst>
                                        <p:tav tm="0">
                                          <p:val>
                                            <p:fltVal val="0"/>
                                          </p:val>
                                        </p:tav>
                                        <p:tav tm="100000">
                                          <p:val>
                                            <p:strVal val="#ppt_h"/>
                                          </p:val>
                                        </p:tav>
                                      </p:tavLst>
                                    </p:anim>
                                    <p:anim calcmode="lin" valueType="num">
                                      <p:cBhvr>
                                        <p:cTn id="206" dur="1000" fill="hold"/>
                                        <p:tgtEl>
                                          <p:spTgt spid="42"/>
                                        </p:tgtEl>
                                        <p:attrNameLst>
                                          <p:attrName>style.rotation</p:attrName>
                                        </p:attrNameLst>
                                      </p:cBhvr>
                                      <p:tavLst>
                                        <p:tav tm="0">
                                          <p:val>
                                            <p:fltVal val="90"/>
                                          </p:val>
                                        </p:tav>
                                        <p:tav tm="100000">
                                          <p:val>
                                            <p:fltVal val="0"/>
                                          </p:val>
                                        </p:tav>
                                      </p:tavLst>
                                    </p:anim>
                                    <p:animEffect transition="in" filter="fade">
                                      <p:cBhvr>
                                        <p:cTn id="207" dur="1000"/>
                                        <p:tgtEl>
                                          <p:spTgt spid="42"/>
                                        </p:tgtEl>
                                      </p:cBhvr>
                                    </p:animEffect>
                                  </p:childTnLst>
                                </p:cTn>
                              </p:par>
                              <p:par>
                                <p:cTn id="208" presetID="31" presetClass="entr" presetSubtype="0" fill="hold" grpId="0" nodeType="withEffect">
                                  <p:stCondLst>
                                    <p:cond delay="250"/>
                                  </p:stCondLst>
                                  <p:childTnLst>
                                    <p:set>
                                      <p:cBhvr>
                                        <p:cTn id="209" dur="1" fill="hold">
                                          <p:stCondLst>
                                            <p:cond delay="0"/>
                                          </p:stCondLst>
                                        </p:cTn>
                                        <p:tgtEl>
                                          <p:spTgt spid="43"/>
                                        </p:tgtEl>
                                        <p:attrNameLst>
                                          <p:attrName>style.visibility</p:attrName>
                                        </p:attrNameLst>
                                      </p:cBhvr>
                                      <p:to>
                                        <p:strVal val="visible"/>
                                      </p:to>
                                    </p:set>
                                    <p:anim calcmode="lin" valueType="num">
                                      <p:cBhvr>
                                        <p:cTn id="210" dur="1000" fill="hold"/>
                                        <p:tgtEl>
                                          <p:spTgt spid="43"/>
                                        </p:tgtEl>
                                        <p:attrNameLst>
                                          <p:attrName>ppt_w</p:attrName>
                                        </p:attrNameLst>
                                      </p:cBhvr>
                                      <p:tavLst>
                                        <p:tav tm="0">
                                          <p:val>
                                            <p:fltVal val="0"/>
                                          </p:val>
                                        </p:tav>
                                        <p:tav tm="100000">
                                          <p:val>
                                            <p:strVal val="#ppt_w"/>
                                          </p:val>
                                        </p:tav>
                                      </p:tavLst>
                                    </p:anim>
                                    <p:anim calcmode="lin" valueType="num">
                                      <p:cBhvr>
                                        <p:cTn id="211" dur="1000" fill="hold"/>
                                        <p:tgtEl>
                                          <p:spTgt spid="43"/>
                                        </p:tgtEl>
                                        <p:attrNameLst>
                                          <p:attrName>ppt_h</p:attrName>
                                        </p:attrNameLst>
                                      </p:cBhvr>
                                      <p:tavLst>
                                        <p:tav tm="0">
                                          <p:val>
                                            <p:fltVal val="0"/>
                                          </p:val>
                                        </p:tav>
                                        <p:tav tm="100000">
                                          <p:val>
                                            <p:strVal val="#ppt_h"/>
                                          </p:val>
                                        </p:tav>
                                      </p:tavLst>
                                    </p:anim>
                                    <p:anim calcmode="lin" valueType="num">
                                      <p:cBhvr>
                                        <p:cTn id="212" dur="1000" fill="hold"/>
                                        <p:tgtEl>
                                          <p:spTgt spid="43"/>
                                        </p:tgtEl>
                                        <p:attrNameLst>
                                          <p:attrName>style.rotation</p:attrName>
                                        </p:attrNameLst>
                                      </p:cBhvr>
                                      <p:tavLst>
                                        <p:tav tm="0">
                                          <p:val>
                                            <p:fltVal val="90"/>
                                          </p:val>
                                        </p:tav>
                                        <p:tav tm="100000">
                                          <p:val>
                                            <p:fltVal val="0"/>
                                          </p:val>
                                        </p:tav>
                                      </p:tavLst>
                                    </p:anim>
                                    <p:animEffect transition="in" filter="fade">
                                      <p:cBhvr>
                                        <p:cTn id="213" dur="1000"/>
                                        <p:tgtEl>
                                          <p:spTgt spid="43"/>
                                        </p:tgtEl>
                                      </p:cBhvr>
                                    </p:animEffect>
                                  </p:childTnLst>
                                </p:cTn>
                              </p:par>
                              <p:par>
                                <p:cTn id="214" presetID="31" presetClass="entr" presetSubtype="0" fill="hold" grpId="0" nodeType="withEffect">
                                  <p:stCondLst>
                                    <p:cond delay="250"/>
                                  </p:stCondLst>
                                  <p:childTnLst>
                                    <p:set>
                                      <p:cBhvr>
                                        <p:cTn id="215" dur="1" fill="hold">
                                          <p:stCondLst>
                                            <p:cond delay="0"/>
                                          </p:stCondLst>
                                        </p:cTn>
                                        <p:tgtEl>
                                          <p:spTgt spid="44"/>
                                        </p:tgtEl>
                                        <p:attrNameLst>
                                          <p:attrName>style.visibility</p:attrName>
                                        </p:attrNameLst>
                                      </p:cBhvr>
                                      <p:to>
                                        <p:strVal val="visible"/>
                                      </p:to>
                                    </p:set>
                                    <p:anim calcmode="lin" valueType="num">
                                      <p:cBhvr>
                                        <p:cTn id="216" dur="1000" fill="hold"/>
                                        <p:tgtEl>
                                          <p:spTgt spid="44"/>
                                        </p:tgtEl>
                                        <p:attrNameLst>
                                          <p:attrName>ppt_w</p:attrName>
                                        </p:attrNameLst>
                                      </p:cBhvr>
                                      <p:tavLst>
                                        <p:tav tm="0">
                                          <p:val>
                                            <p:fltVal val="0"/>
                                          </p:val>
                                        </p:tav>
                                        <p:tav tm="100000">
                                          <p:val>
                                            <p:strVal val="#ppt_w"/>
                                          </p:val>
                                        </p:tav>
                                      </p:tavLst>
                                    </p:anim>
                                    <p:anim calcmode="lin" valueType="num">
                                      <p:cBhvr>
                                        <p:cTn id="217" dur="1000" fill="hold"/>
                                        <p:tgtEl>
                                          <p:spTgt spid="44"/>
                                        </p:tgtEl>
                                        <p:attrNameLst>
                                          <p:attrName>ppt_h</p:attrName>
                                        </p:attrNameLst>
                                      </p:cBhvr>
                                      <p:tavLst>
                                        <p:tav tm="0">
                                          <p:val>
                                            <p:fltVal val="0"/>
                                          </p:val>
                                        </p:tav>
                                        <p:tav tm="100000">
                                          <p:val>
                                            <p:strVal val="#ppt_h"/>
                                          </p:val>
                                        </p:tav>
                                      </p:tavLst>
                                    </p:anim>
                                    <p:anim calcmode="lin" valueType="num">
                                      <p:cBhvr>
                                        <p:cTn id="218" dur="1000" fill="hold"/>
                                        <p:tgtEl>
                                          <p:spTgt spid="44"/>
                                        </p:tgtEl>
                                        <p:attrNameLst>
                                          <p:attrName>style.rotation</p:attrName>
                                        </p:attrNameLst>
                                      </p:cBhvr>
                                      <p:tavLst>
                                        <p:tav tm="0">
                                          <p:val>
                                            <p:fltVal val="90"/>
                                          </p:val>
                                        </p:tav>
                                        <p:tav tm="100000">
                                          <p:val>
                                            <p:fltVal val="0"/>
                                          </p:val>
                                        </p:tav>
                                      </p:tavLst>
                                    </p:anim>
                                    <p:animEffect transition="in" filter="fade">
                                      <p:cBhvr>
                                        <p:cTn id="219" dur="1000"/>
                                        <p:tgtEl>
                                          <p:spTgt spid="44"/>
                                        </p:tgtEl>
                                      </p:cBhvr>
                                    </p:animEffect>
                                  </p:childTnLst>
                                </p:cTn>
                              </p:par>
                              <p:par>
                                <p:cTn id="220" presetID="31" presetClass="entr" presetSubtype="0" fill="hold" grpId="0" nodeType="withEffect">
                                  <p:stCondLst>
                                    <p:cond delay="250"/>
                                  </p:stCondLst>
                                  <p:childTnLst>
                                    <p:set>
                                      <p:cBhvr>
                                        <p:cTn id="221" dur="1" fill="hold">
                                          <p:stCondLst>
                                            <p:cond delay="0"/>
                                          </p:stCondLst>
                                        </p:cTn>
                                        <p:tgtEl>
                                          <p:spTgt spid="45"/>
                                        </p:tgtEl>
                                        <p:attrNameLst>
                                          <p:attrName>style.visibility</p:attrName>
                                        </p:attrNameLst>
                                      </p:cBhvr>
                                      <p:to>
                                        <p:strVal val="visible"/>
                                      </p:to>
                                    </p:set>
                                    <p:anim calcmode="lin" valueType="num">
                                      <p:cBhvr>
                                        <p:cTn id="222" dur="1000" fill="hold"/>
                                        <p:tgtEl>
                                          <p:spTgt spid="45"/>
                                        </p:tgtEl>
                                        <p:attrNameLst>
                                          <p:attrName>ppt_w</p:attrName>
                                        </p:attrNameLst>
                                      </p:cBhvr>
                                      <p:tavLst>
                                        <p:tav tm="0">
                                          <p:val>
                                            <p:fltVal val="0"/>
                                          </p:val>
                                        </p:tav>
                                        <p:tav tm="100000">
                                          <p:val>
                                            <p:strVal val="#ppt_w"/>
                                          </p:val>
                                        </p:tav>
                                      </p:tavLst>
                                    </p:anim>
                                    <p:anim calcmode="lin" valueType="num">
                                      <p:cBhvr>
                                        <p:cTn id="223" dur="1000" fill="hold"/>
                                        <p:tgtEl>
                                          <p:spTgt spid="45"/>
                                        </p:tgtEl>
                                        <p:attrNameLst>
                                          <p:attrName>ppt_h</p:attrName>
                                        </p:attrNameLst>
                                      </p:cBhvr>
                                      <p:tavLst>
                                        <p:tav tm="0">
                                          <p:val>
                                            <p:fltVal val="0"/>
                                          </p:val>
                                        </p:tav>
                                        <p:tav tm="100000">
                                          <p:val>
                                            <p:strVal val="#ppt_h"/>
                                          </p:val>
                                        </p:tav>
                                      </p:tavLst>
                                    </p:anim>
                                    <p:anim calcmode="lin" valueType="num">
                                      <p:cBhvr>
                                        <p:cTn id="224" dur="1000" fill="hold"/>
                                        <p:tgtEl>
                                          <p:spTgt spid="45"/>
                                        </p:tgtEl>
                                        <p:attrNameLst>
                                          <p:attrName>style.rotation</p:attrName>
                                        </p:attrNameLst>
                                      </p:cBhvr>
                                      <p:tavLst>
                                        <p:tav tm="0">
                                          <p:val>
                                            <p:fltVal val="90"/>
                                          </p:val>
                                        </p:tav>
                                        <p:tav tm="100000">
                                          <p:val>
                                            <p:fltVal val="0"/>
                                          </p:val>
                                        </p:tav>
                                      </p:tavLst>
                                    </p:anim>
                                    <p:animEffect transition="in" filter="fade">
                                      <p:cBhvr>
                                        <p:cTn id="225" dur="1000"/>
                                        <p:tgtEl>
                                          <p:spTgt spid="45"/>
                                        </p:tgtEl>
                                      </p:cBhvr>
                                    </p:animEffect>
                                  </p:childTnLst>
                                </p:cTn>
                              </p:par>
                              <p:par>
                                <p:cTn id="226" presetID="31" presetClass="entr" presetSubtype="0" fill="hold" grpId="0" nodeType="withEffect">
                                  <p:stCondLst>
                                    <p:cond delay="250"/>
                                  </p:stCondLst>
                                  <p:childTnLst>
                                    <p:set>
                                      <p:cBhvr>
                                        <p:cTn id="227" dur="1" fill="hold">
                                          <p:stCondLst>
                                            <p:cond delay="0"/>
                                          </p:stCondLst>
                                        </p:cTn>
                                        <p:tgtEl>
                                          <p:spTgt spid="46"/>
                                        </p:tgtEl>
                                        <p:attrNameLst>
                                          <p:attrName>style.visibility</p:attrName>
                                        </p:attrNameLst>
                                      </p:cBhvr>
                                      <p:to>
                                        <p:strVal val="visible"/>
                                      </p:to>
                                    </p:set>
                                    <p:anim calcmode="lin" valueType="num">
                                      <p:cBhvr>
                                        <p:cTn id="228" dur="1000" fill="hold"/>
                                        <p:tgtEl>
                                          <p:spTgt spid="46"/>
                                        </p:tgtEl>
                                        <p:attrNameLst>
                                          <p:attrName>ppt_w</p:attrName>
                                        </p:attrNameLst>
                                      </p:cBhvr>
                                      <p:tavLst>
                                        <p:tav tm="0">
                                          <p:val>
                                            <p:fltVal val="0"/>
                                          </p:val>
                                        </p:tav>
                                        <p:tav tm="100000">
                                          <p:val>
                                            <p:strVal val="#ppt_w"/>
                                          </p:val>
                                        </p:tav>
                                      </p:tavLst>
                                    </p:anim>
                                    <p:anim calcmode="lin" valueType="num">
                                      <p:cBhvr>
                                        <p:cTn id="229" dur="1000" fill="hold"/>
                                        <p:tgtEl>
                                          <p:spTgt spid="46"/>
                                        </p:tgtEl>
                                        <p:attrNameLst>
                                          <p:attrName>ppt_h</p:attrName>
                                        </p:attrNameLst>
                                      </p:cBhvr>
                                      <p:tavLst>
                                        <p:tav tm="0">
                                          <p:val>
                                            <p:fltVal val="0"/>
                                          </p:val>
                                        </p:tav>
                                        <p:tav tm="100000">
                                          <p:val>
                                            <p:strVal val="#ppt_h"/>
                                          </p:val>
                                        </p:tav>
                                      </p:tavLst>
                                    </p:anim>
                                    <p:anim calcmode="lin" valueType="num">
                                      <p:cBhvr>
                                        <p:cTn id="230" dur="1000" fill="hold"/>
                                        <p:tgtEl>
                                          <p:spTgt spid="46"/>
                                        </p:tgtEl>
                                        <p:attrNameLst>
                                          <p:attrName>style.rotation</p:attrName>
                                        </p:attrNameLst>
                                      </p:cBhvr>
                                      <p:tavLst>
                                        <p:tav tm="0">
                                          <p:val>
                                            <p:fltVal val="90"/>
                                          </p:val>
                                        </p:tav>
                                        <p:tav tm="100000">
                                          <p:val>
                                            <p:fltVal val="0"/>
                                          </p:val>
                                        </p:tav>
                                      </p:tavLst>
                                    </p:anim>
                                    <p:animEffect transition="in" filter="fade">
                                      <p:cBhvr>
                                        <p:cTn id="231" dur="1000"/>
                                        <p:tgtEl>
                                          <p:spTgt spid="46"/>
                                        </p:tgtEl>
                                      </p:cBhvr>
                                    </p:animEffect>
                                  </p:childTnLst>
                                </p:cTn>
                              </p:par>
                              <p:par>
                                <p:cTn id="232" presetID="31" presetClass="entr" presetSubtype="0" fill="hold" grpId="0" nodeType="withEffect">
                                  <p:stCondLst>
                                    <p:cond delay="250"/>
                                  </p:stCondLst>
                                  <p:childTnLst>
                                    <p:set>
                                      <p:cBhvr>
                                        <p:cTn id="233" dur="1" fill="hold">
                                          <p:stCondLst>
                                            <p:cond delay="0"/>
                                          </p:stCondLst>
                                        </p:cTn>
                                        <p:tgtEl>
                                          <p:spTgt spid="47"/>
                                        </p:tgtEl>
                                        <p:attrNameLst>
                                          <p:attrName>style.visibility</p:attrName>
                                        </p:attrNameLst>
                                      </p:cBhvr>
                                      <p:to>
                                        <p:strVal val="visible"/>
                                      </p:to>
                                    </p:set>
                                    <p:anim calcmode="lin" valueType="num">
                                      <p:cBhvr>
                                        <p:cTn id="234" dur="1000" fill="hold"/>
                                        <p:tgtEl>
                                          <p:spTgt spid="47"/>
                                        </p:tgtEl>
                                        <p:attrNameLst>
                                          <p:attrName>ppt_w</p:attrName>
                                        </p:attrNameLst>
                                      </p:cBhvr>
                                      <p:tavLst>
                                        <p:tav tm="0">
                                          <p:val>
                                            <p:fltVal val="0"/>
                                          </p:val>
                                        </p:tav>
                                        <p:tav tm="100000">
                                          <p:val>
                                            <p:strVal val="#ppt_w"/>
                                          </p:val>
                                        </p:tav>
                                      </p:tavLst>
                                    </p:anim>
                                    <p:anim calcmode="lin" valueType="num">
                                      <p:cBhvr>
                                        <p:cTn id="235" dur="1000" fill="hold"/>
                                        <p:tgtEl>
                                          <p:spTgt spid="47"/>
                                        </p:tgtEl>
                                        <p:attrNameLst>
                                          <p:attrName>ppt_h</p:attrName>
                                        </p:attrNameLst>
                                      </p:cBhvr>
                                      <p:tavLst>
                                        <p:tav tm="0">
                                          <p:val>
                                            <p:fltVal val="0"/>
                                          </p:val>
                                        </p:tav>
                                        <p:tav tm="100000">
                                          <p:val>
                                            <p:strVal val="#ppt_h"/>
                                          </p:val>
                                        </p:tav>
                                      </p:tavLst>
                                    </p:anim>
                                    <p:anim calcmode="lin" valueType="num">
                                      <p:cBhvr>
                                        <p:cTn id="236" dur="1000" fill="hold"/>
                                        <p:tgtEl>
                                          <p:spTgt spid="47"/>
                                        </p:tgtEl>
                                        <p:attrNameLst>
                                          <p:attrName>style.rotation</p:attrName>
                                        </p:attrNameLst>
                                      </p:cBhvr>
                                      <p:tavLst>
                                        <p:tav tm="0">
                                          <p:val>
                                            <p:fltVal val="90"/>
                                          </p:val>
                                        </p:tav>
                                        <p:tav tm="100000">
                                          <p:val>
                                            <p:fltVal val="0"/>
                                          </p:val>
                                        </p:tav>
                                      </p:tavLst>
                                    </p:anim>
                                    <p:animEffect transition="in" filter="fade">
                                      <p:cBhvr>
                                        <p:cTn id="237" dur="1000"/>
                                        <p:tgtEl>
                                          <p:spTgt spid="47"/>
                                        </p:tgtEl>
                                      </p:cBhvr>
                                    </p:animEffect>
                                  </p:childTnLst>
                                </p:cTn>
                              </p:par>
                              <p:par>
                                <p:cTn id="238" presetID="31" presetClass="entr" presetSubtype="0" fill="hold" grpId="0" nodeType="withEffect">
                                  <p:stCondLst>
                                    <p:cond delay="250"/>
                                  </p:stCondLst>
                                  <p:childTnLst>
                                    <p:set>
                                      <p:cBhvr>
                                        <p:cTn id="239" dur="1" fill="hold">
                                          <p:stCondLst>
                                            <p:cond delay="0"/>
                                          </p:stCondLst>
                                        </p:cTn>
                                        <p:tgtEl>
                                          <p:spTgt spid="48"/>
                                        </p:tgtEl>
                                        <p:attrNameLst>
                                          <p:attrName>style.visibility</p:attrName>
                                        </p:attrNameLst>
                                      </p:cBhvr>
                                      <p:to>
                                        <p:strVal val="visible"/>
                                      </p:to>
                                    </p:set>
                                    <p:anim calcmode="lin" valueType="num">
                                      <p:cBhvr>
                                        <p:cTn id="240" dur="1000" fill="hold"/>
                                        <p:tgtEl>
                                          <p:spTgt spid="48"/>
                                        </p:tgtEl>
                                        <p:attrNameLst>
                                          <p:attrName>ppt_w</p:attrName>
                                        </p:attrNameLst>
                                      </p:cBhvr>
                                      <p:tavLst>
                                        <p:tav tm="0">
                                          <p:val>
                                            <p:fltVal val="0"/>
                                          </p:val>
                                        </p:tav>
                                        <p:tav tm="100000">
                                          <p:val>
                                            <p:strVal val="#ppt_w"/>
                                          </p:val>
                                        </p:tav>
                                      </p:tavLst>
                                    </p:anim>
                                    <p:anim calcmode="lin" valueType="num">
                                      <p:cBhvr>
                                        <p:cTn id="241" dur="1000" fill="hold"/>
                                        <p:tgtEl>
                                          <p:spTgt spid="48"/>
                                        </p:tgtEl>
                                        <p:attrNameLst>
                                          <p:attrName>ppt_h</p:attrName>
                                        </p:attrNameLst>
                                      </p:cBhvr>
                                      <p:tavLst>
                                        <p:tav tm="0">
                                          <p:val>
                                            <p:fltVal val="0"/>
                                          </p:val>
                                        </p:tav>
                                        <p:tav tm="100000">
                                          <p:val>
                                            <p:strVal val="#ppt_h"/>
                                          </p:val>
                                        </p:tav>
                                      </p:tavLst>
                                    </p:anim>
                                    <p:anim calcmode="lin" valueType="num">
                                      <p:cBhvr>
                                        <p:cTn id="242" dur="1000" fill="hold"/>
                                        <p:tgtEl>
                                          <p:spTgt spid="48"/>
                                        </p:tgtEl>
                                        <p:attrNameLst>
                                          <p:attrName>style.rotation</p:attrName>
                                        </p:attrNameLst>
                                      </p:cBhvr>
                                      <p:tavLst>
                                        <p:tav tm="0">
                                          <p:val>
                                            <p:fltVal val="90"/>
                                          </p:val>
                                        </p:tav>
                                        <p:tav tm="100000">
                                          <p:val>
                                            <p:fltVal val="0"/>
                                          </p:val>
                                        </p:tav>
                                      </p:tavLst>
                                    </p:anim>
                                    <p:animEffect transition="in" filter="fade">
                                      <p:cBhvr>
                                        <p:cTn id="243" dur="1000"/>
                                        <p:tgtEl>
                                          <p:spTgt spid="48"/>
                                        </p:tgtEl>
                                      </p:cBhvr>
                                    </p:animEffect>
                                  </p:childTnLst>
                                </p:cTn>
                              </p:par>
                              <p:par>
                                <p:cTn id="244" presetID="31" presetClass="entr" presetSubtype="0" fill="hold" grpId="0" nodeType="withEffect">
                                  <p:stCondLst>
                                    <p:cond delay="250"/>
                                  </p:stCondLst>
                                  <p:childTnLst>
                                    <p:set>
                                      <p:cBhvr>
                                        <p:cTn id="245" dur="1" fill="hold">
                                          <p:stCondLst>
                                            <p:cond delay="0"/>
                                          </p:stCondLst>
                                        </p:cTn>
                                        <p:tgtEl>
                                          <p:spTgt spid="49"/>
                                        </p:tgtEl>
                                        <p:attrNameLst>
                                          <p:attrName>style.visibility</p:attrName>
                                        </p:attrNameLst>
                                      </p:cBhvr>
                                      <p:to>
                                        <p:strVal val="visible"/>
                                      </p:to>
                                    </p:set>
                                    <p:anim calcmode="lin" valueType="num">
                                      <p:cBhvr>
                                        <p:cTn id="246" dur="1000" fill="hold"/>
                                        <p:tgtEl>
                                          <p:spTgt spid="49"/>
                                        </p:tgtEl>
                                        <p:attrNameLst>
                                          <p:attrName>ppt_w</p:attrName>
                                        </p:attrNameLst>
                                      </p:cBhvr>
                                      <p:tavLst>
                                        <p:tav tm="0">
                                          <p:val>
                                            <p:fltVal val="0"/>
                                          </p:val>
                                        </p:tav>
                                        <p:tav tm="100000">
                                          <p:val>
                                            <p:strVal val="#ppt_w"/>
                                          </p:val>
                                        </p:tav>
                                      </p:tavLst>
                                    </p:anim>
                                    <p:anim calcmode="lin" valueType="num">
                                      <p:cBhvr>
                                        <p:cTn id="247" dur="1000" fill="hold"/>
                                        <p:tgtEl>
                                          <p:spTgt spid="49"/>
                                        </p:tgtEl>
                                        <p:attrNameLst>
                                          <p:attrName>ppt_h</p:attrName>
                                        </p:attrNameLst>
                                      </p:cBhvr>
                                      <p:tavLst>
                                        <p:tav tm="0">
                                          <p:val>
                                            <p:fltVal val="0"/>
                                          </p:val>
                                        </p:tav>
                                        <p:tav tm="100000">
                                          <p:val>
                                            <p:strVal val="#ppt_h"/>
                                          </p:val>
                                        </p:tav>
                                      </p:tavLst>
                                    </p:anim>
                                    <p:anim calcmode="lin" valueType="num">
                                      <p:cBhvr>
                                        <p:cTn id="248" dur="1000" fill="hold"/>
                                        <p:tgtEl>
                                          <p:spTgt spid="49"/>
                                        </p:tgtEl>
                                        <p:attrNameLst>
                                          <p:attrName>style.rotation</p:attrName>
                                        </p:attrNameLst>
                                      </p:cBhvr>
                                      <p:tavLst>
                                        <p:tav tm="0">
                                          <p:val>
                                            <p:fltVal val="90"/>
                                          </p:val>
                                        </p:tav>
                                        <p:tav tm="100000">
                                          <p:val>
                                            <p:fltVal val="0"/>
                                          </p:val>
                                        </p:tav>
                                      </p:tavLst>
                                    </p:anim>
                                    <p:animEffect transition="in" filter="fade">
                                      <p:cBhvr>
                                        <p:cTn id="249" dur="1000"/>
                                        <p:tgtEl>
                                          <p:spTgt spid="49"/>
                                        </p:tgtEl>
                                      </p:cBhvr>
                                    </p:animEffect>
                                  </p:childTnLst>
                                </p:cTn>
                              </p:par>
                              <p:par>
                                <p:cTn id="250" presetID="31" presetClass="entr" presetSubtype="0" fill="hold" grpId="0" nodeType="withEffect">
                                  <p:stCondLst>
                                    <p:cond delay="250"/>
                                  </p:stCondLst>
                                  <p:childTnLst>
                                    <p:set>
                                      <p:cBhvr>
                                        <p:cTn id="251" dur="1" fill="hold">
                                          <p:stCondLst>
                                            <p:cond delay="0"/>
                                          </p:stCondLst>
                                        </p:cTn>
                                        <p:tgtEl>
                                          <p:spTgt spid="50"/>
                                        </p:tgtEl>
                                        <p:attrNameLst>
                                          <p:attrName>style.visibility</p:attrName>
                                        </p:attrNameLst>
                                      </p:cBhvr>
                                      <p:to>
                                        <p:strVal val="visible"/>
                                      </p:to>
                                    </p:set>
                                    <p:anim calcmode="lin" valueType="num">
                                      <p:cBhvr>
                                        <p:cTn id="252" dur="1000" fill="hold"/>
                                        <p:tgtEl>
                                          <p:spTgt spid="50"/>
                                        </p:tgtEl>
                                        <p:attrNameLst>
                                          <p:attrName>ppt_w</p:attrName>
                                        </p:attrNameLst>
                                      </p:cBhvr>
                                      <p:tavLst>
                                        <p:tav tm="0">
                                          <p:val>
                                            <p:fltVal val="0"/>
                                          </p:val>
                                        </p:tav>
                                        <p:tav tm="100000">
                                          <p:val>
                                            <p:strVal val="#ppt_w"/>
                                          </p:val>
                                        </p:tav>
                                      </p:tavLst>
                                    </p:anim>
                                    <p:anim calcmode="lin" valueType="num">
                                      <p:cBhvr>
                                        <p:cTn id="253" dur="1000" fill="hold"/>
                                        <p:tgtEl>
                                          <p:spTgt spid="50"/>
                                        </p:tgtEl>
                                        <p:attrNameLst>
                                          <p:attrName>ppt_h</p:attrName>
                                        </p:attrNameLst>
                                      </p:cBhvr>
                                      <p:tavLst>
                                        <p:tav tm="0">
                                          <p:val>
                                            <p:fltVal val="0"/>
                                          </p:val>
                                        </p:tav>
                                        <p:tav tm="100000">
                                          <p:val>
                                            <p:strVal val="#ppt_h"/>
                                          </p:val>
                                        </p:tav>
                                      </p:tavLst>
                                    </p:anim>
                                    <p:anim calcmode="lin" valueType="num">
                                      <p:cBhvr>
                                        <p:cTn id="254" dur="1000" fill="hold"/>
                                        <p:tgtEl>
                                          <p:spTgt spid="50"/>
                                        </p:tgtEl>
                                        <p:attrNameLst>
                                          <p:attrName>style.rotation</p:attrName>
                                        </p:attrNameLst>
                                      </p:cBhvr>
                                      <p:tavLst>
                                        <p:tav tm="0">
                                          <p:val>
                                            <p:fltVal val="90"/>
                                          </p:val>
                                        </p:tav>
                                        <p:tav tm="100000">
                                          <p:val>
                                            <p:fltVal val="0"/>
                                          </p:val>
                                        </p:tav>
                                      </p:tavLst>
                                    </p:anim>
                                    <p:animEffect transition="in" filter="fade">
                                      <p:cBhvr>
                                        <p:cTn id="255" dur="1000"/>
                                        <p:tgtEl>
                                          <p:spTgt spid="50"/>
                                        </p:tgtEl>
                                      </p:cBhvr>
                                    </p:animEffect>
                                  </p:childTnLst>
                                </p:cTn>
                              </p:par>
                              <p:par>
                                <p:cTn id="256" presetID="31" presetClass="entr" presetSubtype="0" fill="hold" grpId="0" nodeType="withEffect">
                                  <p:stCondLst>
                                    <p:cond delay="250"/>
                                  </p:stCondLst>
                                  <p:childTnLst>
                                    <p:set>
                                      <p:cBhvr>
                                        <p:cTn id="257" dur="1" fill="hold">
                                          <p:stCondLst>
                                            <p:cond delay="0"/>
                                          </p:stCondLst>
                                        </p:cTn>
                                        <p:tgtEl>
                                          <p:spTgt spid="51"/>
                                        </p:tgtEl>
                                        <p:attrNameLst>
                                          <p:attrName>style.visibility</p:attrName>
                                        </p:attrNameLst>
                                      </p:cBhvr>
                                      <p:to>
                                        <p:strVal val="visible"/>
                                      </p:to>
                                    </p:set>
                                    <p:anim calcmode="lin" valueType="num">
                                      <p:cBhvr>
                                        <p:cTn id="258" dur="1000" fill="hold"/>
                                        <p:tgtEl>
                                          <p:spTgt spid="51"/>
                                        </p:tgtEl>
                                        <p:attrNameLst>
                                          <p:attrName>ppt_w</p:attrName>
                                        </p:attrNameLst>
                                      </p:cBhvr>
                                      <p:tavLst>
                                        <p:tav tm="0">
                                          <p:val>
                                            <p:fltVal val="0"/>
                                          </p:val>
                                        </p:tav>
                                        <p:tav tm="100000">
                                          <p:val>
                                            <p:strVal val="#ppt_w"/>
                                          </p:val>
                                        </p:tav>
                                      </p:tavLst>
                                    </p:anim>
                                    <p:anim calcmode="lin" valueType="num">
                                      <p:cBhvr>
                                        <p:cTn id="259" dur="1000" fill="hold"/>
                                        <p:tgtEl>
                                          <p:spTgt spid="51"/>
                                        </p:tgtEl>
                                        <p:attrNameLst>
                                          <p:attrName>ppt_h</p:attrName>
                                        </p:attrNameLst>
                                      </p:cBhvr>
                                      <p:tavLst>
                                        <p:tav tm="0">
                                          <p:val>
                                            <p:fltVal val="0"/>
                                          </p:val>
                                        </p:tav>
                                        <p:tav tm="100000">
                                          <p:val>
                                            <p:strVal val="#ppt_h"/>
                                          </p:val>
                                        </p:tav>
                                      </p:tavLst>
                                    </p:anim>
                                    <p:anim calcmode="lin" valueType="num">
                                      <p:cBhvr>
                                        <p:cTn id="260" dur="1000" fill="hold"/>
                                        <p:tgtEl>
                                          <p:spTgt spid="51"/>
                                        </p:tgtEl>
                                        <p:attrNameLst>
                                          <p:attrName>style.rotation</p:attrName>
                                        </p:attrNameLst>
                                      </p:cBhvr>
                                      <p:tavLst>
                                        <p:tav tm="0">
                                          <p:val>
                                            <p:fltVal val="90"/>
                                          </p:val>
                                        </p:tav>
                                        <p:tav tm="100000">
                                          <p:val>
                                            <p:fltVal val="0"/>
                                          </p:val>
                                        </p:tav>
                                      </p:tavLst>
                                    </p:anim>
                                    <p:animEffect transition="in" filter="fade">
                                      <p:cBhvr>
                                        <p:cTn id="261" dur="1000"/>
                                        <p:tgtEl>
                                          <p:spTgt spid="51"/>
                                        </p:tgtEl>
                                      </p:cBhvr>
                                    </p:animEffect>
                                  </p:childTnLst>
                                </p:cTn>
                              </p:par>
                              <p:par>
                                <p:cTn id="262" presetID="31" presetClass="entr" presetSubtype="0" fill="hold" grpId="0" nodeType="withEffect">
                                  <p:stCondLst>
                                    <p:cond delay="250"/>
                                  </p:stCondLst>
                                  <p:childTnLst>
                                    <p:set>
                                      <p:cBhvr>
                                        <p:cTn id="263" dur="1" fill="hold">
                                          <p:stCondLst>
                                            <p:cond delay="0"/>
                                          </p:stCondLst>
                                        </p:cTn>
                                        <p:tgtEl>
                                          <p:spTgt spid="52"/>
                                        </p:tgtEl>
                                        <p:attrNameLst>
                                          <p:attrName>style.visibility</p:attrName>
                                        </p:attrNameLst>
                                      </p:cBhvr>
                                      <p:to>
                                        <p:strVal val="visible"/>
                                      </p:to>
                                    </p:set>
                                    <p:anim calcmode="lin" valueType="num">
                                      <p:cBhvr>
                                        <p:cTn id="264" dur="1000" fill="hold"/>
                                        <p:tgtEl>
                                          <p:spTgt spid="52"/>
                                        </p:tgtEl>
                                        <p:attrNameLst>
                                          <p:attrName>ppt_w</p:attrName>
                                        </p:attrNameLst>
                                      </p:cBhvr>
                                      <p:tavLst>
                                        <p:tav tm="0">
                                          <p:val>
                                            <p:fltVal val="0"/>
                                          </p:val>
                                        </p:tav>
                                        <p:tav tm="100000">
                                          <p:val>
                                            <p:strVal val="#ppt_w"/>
                                          </p:val>
                                        </p:tav>
                                      </p:tavLst>
                                    </p:anim>
                                    <p:anim calcmode="lin" valueType="num">
                                      <p:cBhvr>
                                        <p:cTn id="265" dur="1000" fill="hold"/>
                                        <p:tgtEl>
                                          <p:spTgt spid="52"/>
                                        </p:tgtEl>
                                        <p:attrNameLst>
                                          <p:attrName>ppt_h</p:attrName>
                                        </p:attrNameLst>
                                      </p:cBhvr>
                                      <p:tavLst>
                                        <p:tav tm="0">
                                          <p:val>
                                            <p:fltVal val="0"/>
                                          </p:val>
                                        </p:tav>
                                        <p:tav tm="100000">
                                          <p:val>
                                            <p:strVal val="#ppt_h"/>
                                          </p:val>
                                        </p:tav>
                                      </p:tavLst>
                                    </p:anim>
                                    <p:anim calcmode="lin" valueType="num">
                                      <p:cBhvr>
                                        <p:cTn id="266" dur="1000" fill="hold"/>
                                        <p:tgtEl>
                                          <p:spTgt spid="52"/>
                                        </p:tgtEl>
                                        <p:attrNameLst>
                                          <p:attrName>style.rotation</p:attrName>
                                        </p:attrNameLst>
                                      </p:cBhvr>
                                      <p:tavLst>
                                        <p:tav tm="0">
                                          <p:val>
                                            <p:fltVal val="90"/>
                                          </p:val>
                                        </p:tav>
                                        <p:tav tm="100000">
                                          <p:val>
                                            <p:fltVal val="0"/>
                                          </p:val>
                                        </p:tav>
                                      </p:tavLst>
                                    </p:anim>
                                    <p:animEffect transition="in" filter="fade">
                                      <p:cBhvr>
                                        <p:cTn id="267" dur="1000"/>
                                        <p:tgtEl>
                                          <p:spTgt spid="52"/>
                                        </p:tgtEl>
                                      </p:cBhvr>
                                    </p:animEffect>
                                  </p:childTnLst>
                                </p:cTn>
                              </p:par>
                              <p:par>
                                <p:cTn id="268" presetID="31" presetClass="entr" presetSubtype="0" fill="hold" grpId="0" nodeType="withEffect">
                                  <p:stCondLst>
                                    <p:cond delay="250"/>
                                  </p:stCondLst>
                                  <p:childTnLst>
                                    <p:set>
                                      <p:cBhvr>
                                        <p:cTn id="269" dur="1" fill="hold">
                                          <p:stCondLst>
                                            <p:cond delay="0"/>
                                          </p:stCondLst>
                                        </p:cTn>
                                        <p:tgtEl>
                                          <p:spTgt spid="53"/>
                                        </p:tgtEl>
                                        <p:attrNameLst>
                                          <p:attrName>style.visibility</p:attrName>
                                        </p:attrNameLst>
                                      </p:cBhvr>
                                      <p:to>
                                        <p:strVal val="visible"/>
                                      </p:to>
                                    </p:set>
                                    <p:anim calcmode="lin" valueType="num">
                                      <p:cBhvr>
                                        <p:cTn id="270" dur="1000" fill="hold"/>
                                        <p:tgtEl>
                                          <p:spTgt spid="53"/>
                                        </p:tgtEl>
                                        <p:attrNameLst>
                                          <p:attrName>ppt_w</p:attrName>
                                        </p:attrNameLst>
                                      </p:cBhvr>
                                      <p:tavLst>
                                        <p:tav tm="0">
                                          <p:val>
                                            <p:fltVal val="0"/>
                                          </p:val>
                                        </p:tav>
                                        <p:tav tm="100000">
                                          <p:val>
                                            <p:strVal val="#ppt_w"/>
                                          </p:val>
                                        </p:tav>
                                      </p:tavLst>
                                    </p:anim>
                                    <p:anim calcmode="lin" valueType="num">
                                      <p:cBhvr>
                                        <p:cTn id="271" dur="1000" fill="hold"/>
                                        <p:tgtEl>
                                          <p:spTgt spid="53"/>
                                        </p:tgtEl>
                                        <p:attrNameLst>
                                          <p:attrName>ppt_h</p:attrName>
                                        </p:attrNameLst>
                                      </p:cBhvr>
                                      <p:tavLst>
                                        <p:tav tm="0">
                                          <p:val>
                                            <p:fltVal val="0"/>
                                          </p:val>
                                        </p:tav>
                                        <p:tav tm="100000">
                                          <p:val>
                                            <p:strVal val="#ppt_h"/>
                                          </p:val>
                                        </p:tav>
                                      </p:tavLst>
                                    </p:anim>
                                    <p:anim calcmode="lin" valueType="num">
                                      <p:cBhvr>
                                        <p:cTn id="272" dur="1000" fill="hold"/>
                                        <p:tgtEl>
                                          <p:spTgt spid="53"/>
                                        </p:tgtEl>
                                        <p:attrNameLst>
                                          <p:attrName>style.rotation</p:attrName>
                                        </p:attrNameLst>
                                      </p:cBhvr>
                                      <p:tavLst>
                                        <p:tav tm="0">
                                          <p:val>
                                            <p:fltVal val="90"/>
                                          </p:val>
                                        </p:tav>
                                        <p:tav tm="100000">
                                          <p:val>
                                            <p:fltVal val="0"/>
                                          </p:val>
                                        </p:tav>
                                      </p:tavLst>
                                    </p:anim>
                                    <p:animEffect transition="in" filter="fade">
                                      <p:cBhvr>
                                        <p:cTn id="273" dur="1000"/>
                                        <p:tgtEl>
                                          <p:spTgt spid="53"/>
                                        </p:tgtEl>
                                      </p:cBhvr>
                                    </p:animEffect>
                                  </p:childTnLst>
                                </p:cTn>
                              </p:par>
                              <p:par>
                                <p:cTn id="274" presetID="31" presetClass="entr" presetSubtype="0" fill="hold" grpId="0" nodeType="withEffect">
                                  <p:stCondLst>
                                    <p:cond delay="250"/>
                                  </p:stCondLst>
                                  <p:childTnLst>
                                    <p:set>
                                      <p:cBhvr>
                                        <p:cTn id="275" dur="1" fill="hold">
                                          <p:stCondLst>
                                            <p:cond delay="0"/>
                                          </p:stCondLst>
                                        </p:cTn>
                                        <p:tgtEl>
                                          <p:spTgt spid="54"/>
                                        </p:tgtEl>
                                        <p:attrNameLst>
                                          <p:attrName>style.visibility</p:attrName>
                                        </p:attrNameLst>
                                      </p:cBhvr>
                                      <p:to>
                                        <p:strVal val="visible"/>
                                      </p:to>
                                    </p:set>
                                    <p:anim calcmode="lin" valueType="num">
                                      <p:cBhvr>
                                        <p:cTn id="276" dur="1000" fill="hold"/>
                                        <p:tgtEl>
                                          <p:spTgt spid="54"/>
                                        </p:tgtEl>
                                        <p:attrNameLst>
                                          <p:attrName>ppt_w</p:attrName>
                                        </p:attrNameLst>
                                      </p:cBhvr>
                                      <p:tavLst>
                                        <p:tav tm="0">
                                          <p:val>
                                            <p:fltVal val="0"/>
                                          </p:val>
                                        </p:tav>
                                        <p:tav tm="100000">
                                          <p:val>
                                            <p:strVal val="#ppt_w"/>
                                          </p:val>
                                        </p:tav>
                                      </p:tavLst>
                                    </p:anim>
                                    <p:anim calcmode="lin" valueType="num">
                                      <p:cBhvr>
                                        <p:cTn id="277" dur="1000" fill="hold"/>
                                        <p:tgtEl>
                                          <p:spTgt spid="54"/>
                                        </p:tgtEl>
                                        <p:attrNameLst>
                                          <p:attrName>ppt_h</p:attrName>
                                        </p:attrNameLst>
                                      </p:cBhvr>
                                      <p:tavLst>
                                        <p:tav tm="0">
                                          <p:val>
                                            <p:fltVal val="0"/>
                                          </p:val>
                                        </p:tav>
                                        <p:tav tm="100000">
                                          <p:val>
                                            <p:strVal val="#ppt_h"/>
                                          </p:val>
                                        </p:tav>
                                      </p:tavLst>
                                    </p:anim>
                                    <p:anim calcmode="lin" valueType="num">
                                      <p:cBhvr>
                                        <p:cTn id="278" dur="1000" fill="hold"/>
                                        <p:tgtEl>
                                          <p:spTgt spid="54"/>
                                        </p:tgtEl>
                                        <p:attrNameLst>
                                          <p:attrName>style.rotation</p:attrName>
                                        </p:attrNameLst>
                                      </p:cBhvr>
                                      <p:tavLst>
                                        <p:tav tm="0">
                                          <p:val>
                                            <p:fltVal val="90"/>
                                          </p:val>
                                        </p:tav>
                                        <p:tav tm="100000">
                                          <p:val>
                                            <p:fltVal val="0"/>
                                          </p:val>
                                        </p:tav>
                                      </p:tavLst>
                                    </p:anim>
                                    <p:animEffect transition="in" filter="fade">
                                      <p:cBhvr>
                                        <p:cTn id="279" dur="1000"/>
                                        <p:tgtEl>
                                          <p:spTgt spid="54"/>
                                        </p:tgtEl>
                                      </p:cBhvr>
                                    </p:animEffect>
                                  </p:childTnLst>
                                </p:cTn>
                              </p:par>
                              <p:par>
                                <p:cTn id="280" presetID="31" presetClass="entr" presetSubtype="0" fill="hold" grpId="0" nodeType="withEffect">
                                  <p:stCondLst>
                                    <p:cond delay="250"/>
                                  </p:stCondLst>
                                  <p:childTnLst>
                                    <p:set>
                                      <p:cBhvr>
                                        <p:cTn id="281" dur="1" fill="hold">
                                          <p:stCondLst>
                                            <p:cond delay="0"/>
                                          </p:stCondLst>
                                        </p:cTn>
                                        <p:tgtEl>
                                          <p:spTgt spid="55"/>
                                        </p:tgtEl>
                                        <p:attrNameLst>
                                          <p:attrName>style.visibility</p:attrName>
                                        </p:attrNameLst>
                                      </p:cBhvr>
                                      <p:to>
                                        <p:strVal val="visible"/>
                                      </p:to>
                                    </p:set>
                                    <p:anim calcmode="lin" valueType="num">
                                      <p:cBhvr>
                                        <p:cTn id="282" dur="1000" fill="hold"/>
                                        <p:tgtEl>
                                          <p:spTgt spid="55"/>
                                        </p:tgtEl>
                                        <p:attrNameLst>
                                          <p:attrName>ppt_w</p:attrName>
                                        </p:attrNameLst>
                                      </p:cBhvr>
                                      <p:tavLst>
                                        <p:tav tm="0">
                                          <p:val>
                                            <p:fltVal val="0"/>
                                          </p:val>
                                        </p:tav>
                                        <p:tav tm="100000">
                                          <p:val>
                                            <p:strVal val="#ppt_w"/>
                                          </p:val>
                                        </p:tav>
                                      </p:tavLst>
                                    </p:anim>
                                    <p:anim calcmode="lin" valueType="num">
                                      <p:cBhvr>
                                        <p:cTn id="283" dur="1000" fill="hold"/>
                                        <p:tgtEl>
                                          <p:spTgt spid="55"/>
                                        </p:tgtEl>
                                        <p:attrNameLst>
                                          <p:attrName>ppt_h</p:attrName>
                                        </p:attrNameLst>
                                      </p:cBhvr>
                                      <p:tavLst>
                                        <p:tav tm="0">
                                          <p:val>
                                            <p:fltVal val="0"/>
                                          </p:val>
                                        </p:tav>
                                        <p:tav tm="100000">
                                          <p:val>
                                            <p:strVal val="#ppt_h"/>
                                          </p:val>
                                        </p:tav>
                                      </p:tavLst>
                                    </p:anim>
                                    <p:anim calcmode="lin" valueType="num">
                                      <p:cBhvr>
                                        <p:cTn id="284" dur="1000" fill="hold"/>
                                        <p:tgtEl>
                                          <p:spTgt spid="55"/>
                                        </p:tgtEl>
                                        <p:attrNameLst>
                                          <p:attrName>style.rotation</p:attrName>
                                        </p:attrNameLst>
                                      </p:cBhvr>
                                      <p:tavLst>
                                        <p:tav tm="0">
                                          <p:val>
                                            <p:fltVal val="90"/>
                                          </p:val>
                                        </p:tav>
                                        <p:tav tm="100000">
                                          <p:val>
                                            <p:fltVal val="0"/>
                                          </p:val>
                                        </p:tav>
                                      </p:tavLst>
                                    </p:anim>
                                    <p:animEffect transition="in" filter="fade">
                                      <p:cBhvr>
                                        <p:cTn id="285" dur="1000"/>
                                        <p:tgtEl>
                                          <p:spTgt spid="55"/>
                                        </p:tgtEl>
                                      </p:cBhvr>
                                    </p:animEffect>
                                  </p:childTnLst>
                                </p:cTn>
                              </p:par>
                              <p:par>
                                <p:cTn id="286" presetID="31" presetClass="entr" presetSubtype="0" fill="hold" grpId="0" nodeType="withEffect">
                                  <p:stCondLst>
                                    <p:cond delay="250"/>
                                  </p:stCondLst>
                                  <p:childTnLst>
                                    <p:set>
                                      <p:cBhvr>
                                        <p:cTn id="287" dur="1" fill="hold">
                                          <p:stCondLst>
                                            <p:cond delay="0"/>
                                          </p:stCondLst>
                                        </p:cTn>
                                        <p:tgtEl>
                                          <p:spTgt spid="56"/>
                                        </p:tgtEl>
                                        <p:attrNameLst>
                                          <p:attrName>style.visibility</p:attrName>
                                        </p:attrNameLst>
                                      </p:cBhvr>
                                      <p:to>
                                        <p:strVal val="visible"/>
                                      </p:to>
                                    </p:set>
                                    <p:anim calcmode="lin" valueType="num">
                                      <p:cBhvr>
                                        <p:cTn id="288" dur="1000" fill="hold"/>
                                        <p:tgtEl>
                                          <p:spTgt spid="56"/>
                                        </p:tgtEl>
                                        <p:attrNameLst>
                                          <p:attrName>ppt_w</p:attrName>
                                        </p:attrNameLst>
                                      </p:cBhvr>
                                      <p:tavLst>
                                        <p:tav tm="0">
                                          <p:val>
                                            <p:fltVal val="0"/>
                                          </p:val>
                                        </p:tav>
                                        <p:tav tm="100000">
                                          <p:val>
                                            <p:strVal val="#ppt_w"/>
                                          </p:val>
                                        </p:tav>
                                      </p:tavLst>
                                    </p:anim>
                                    <p:anim calcmode="lin" valueType="num">
                                      <p:cBhvr>
                                        <p:cTn id="289" dur="1000" fill="hold"/>
                                        <p:tgtEl>
                                          <p:spTgt spid="56"/>
                                        </p:tgtEl>
                                        <p:attrNameLst>
                                          <p:attrName>ppt_h</p:attrName>
                                        </p:attrNameLst>
                                      </p:cBhvr>
                                      <p:tavLst>
                                        <p:tav tm="0">
                                          <p:val>
                                            <p:fltVal val="0"/>
                                          </p:val>
                                        </p:tav>
                                        <p:tav tm="100000">
                                          <p:val>
                                            <p:strVal val="#ppt_h"/>
                                          </p:val>
                                        </p:tav>
                                      </p:tavLst>
                                    </p:anim>
                                    <p:anim calcmode="lin" valueType="num">
                                      <p:cBhvr>
                                        <p:cTn id="290" dur="1000" fill="hold"/>
                                        <p:tgtEl>
                                          <p:spTgt spid="56"/>
                                        </p:tgtEl>
                                        <p:attrNameLst>
                                          <p:attrName>style.rotation</p:attrName>
                                        </p:attrNameLst>
                                      </p:cBhvr>
                                      <p:tavLst>
                                        <p:tav tm="0">
                                          <p:val>
                                            <p:fltVal val="90"/>
                                          </p:val>
                                        </p:tav>
                                        <p:tav tm="100000">
                                          <p:val>
                                            <p:fltVal val="0"/>
                                          </p:val>
                                        </p:tav>
                                      </p:tavLst>
                                    </p:anim>
                                    <p:animEffect transition="in" filter="fade">
                                      <p:cBhvr>
                                        <p:cTn id="291" dur="1000"/>
                                        <p:tgtEl>
                                          <p:spTgt spid="56"/>
                                        </p:tgtEl>
                                      </p:cBhvr>
                                    </p:animEffect>
                                  </p:childTnLst>
                                </p:cTn>
                              </p:par>
                              <p:par>
                                <p:cTn id="292" presetID="31" presetClass="entr" presetSubtype="0" fill="hold" grpId="0" nodeType="withEffect">
                                  <p:stCondLst>
                                    <p:cond delay="250"/>
                                  </p:stCondLst>
                                  <p:childTnLst>
                                    <p:set>
                                      <p:cBhvr>
                                        <p:cTn id="293" dur="1" fill="hold">
                                          <p:stCondLst>
                                            <p:cond delay="0"/>
                                          </p:stCondLst>
                                        </p:cTn>
                                        <p:tgtEl>
                                          <p:spTgt spid="57"/>
                                        </p:tgtEl>
                                        <p:attrNameLst>
                                          <p:attrName>style.visibility</p:attrName>
                                        </p:attrNameLst>
                                      </p:cBhvr>
                                      <p:to>
                                        <p:strVal val="visible"/>
                                      </p:to>
                                    </p:set>
                                    <p:anim calcmode="lin" valueType="num">
                                      <p:cBhvr>
                                        <p:cTn id="294" dur="1000" fill="hold"/>
                                        <p:tgtEl>
                                          <p:spTgt spid="57"/>
                                        </p:tgtEl>
                                        <p:attrNameLst>
                                          <p:attrName>ppt_w</p:attrName>
                                        </p:attrNameLst>
                                      </p:cBhvr>
                                      <p:tavLst>
                                        <p:tav tm="0">
                                          <p:val>
                                            <p:fltVal val="0"/>
                                          </p:val>
                                        </p:tav>
                                        <p:tav tm="100000">
                                          <p:val>
                                            <p:strVal val="#ppt_w"/>
                                          </p:val>
                                        </p:tav>
                                      </p:tavLst>
                                    </p:anim>
                                    <p:anim calcmode="lin" valueType="num">
                                      <p:cBhvr>
                                        <p:cTn id="295" dur="1000" fill="hold"/>
                                        <p:tgtEl>
                                          <p:spTgt spid="57"/>
                                        </p:tgtEl>
                                        <p:attrNameLst>
                                          <p:attrName>ppt_h</p:attrName>
                                        </p:attrNameLst>
                                      </p:cBhvr>
                                      <p:tavLst>
                                        <p:tav tm="0">
                                          <p:val>
                                            <p:fltVal val="0"/>
                                          </p:val>
                                        </p:tav>
                                        <p:tav tm="100000">
                                          <p:val>
                                            <p:strVal val="#ppt_h"/>
                                          </p:val>
                                        </p:tav>
                                      </p:tavLst>
                                    </p:anim>
                                    <p:anim calcmode="lin" valueType="num">
                                      <p:cBhvr>
                                        <p:cTn id="296" dur="1000" fill="hold"/>
                                        <p:tgtEl>
                                          <p:spTgt spid="57"/>
                                        </p:tgtEl>
                                        <p:attrNameLst>
                                          <p:attrName>style.rotation</p:attrName>
                                        </p:attrNameLst>
                                      </p:cBhvr>
                                      <p:tavLst>
                                        <p:tav tm="0">
                                          <p:val>
                                            <p:fltVal val="90"/>
                                          </p:val>
                                        </p:tav>
                                        <p:tav tm="100000">
                                          <p:val>
                                            <p:fltVal val="0"/>
                                          </p:val>
                                        </p:tav>
                                      </p:tavLst>
                                    </p:anim>
                                    <p:animEffect transition="in" filter="fade">
                                      <p:cBhvr>
                                        <p:cTn id="297" dur="1000"/>
                                        <p:tgtEl>
                                          <p:spTgt spid="57"/>
                                        </p:tgtEl>
                                      </p:cBhvr>
                                    </p:animEffect>
                                  </p:childTnLst>
                                </p:cTn>
                              </p:par>
                              <p:par>
                                <p:cTn id="298" presetID="31" presetClass="entr" presetSubtype="0" fill="hold" nodeType="withEffect">
                                  <p:stCondLst>
                                    <p:cond delay="250"/>
                                  </p:stCondLst>
                                  <p:childTnLst>
                                    <p:set>
                                      <p:cBhvr>
                                        <p:cTn id="299" dur="1" fill="hold">
                                          <p:stCondLst>
                                            <p:cond delay="0"/>
                                          </p:stCondLst>
                                        </p:cTn>
                                        <p:tgtEl>
                                          <p:spTgt spid="60"/>
                                        </p:tgtEl>
                                        <p:attrNameLst>
                                          <p:attrName>style.visibility</p:attrName>
                                        </p:attrNameLst>
                                      </p:cBhvr>
                                      <p:to>
                                        <p:strVal val="visible"/>
                                      </p:to>
                                    </p:set>
                                    <p:anim calcmode="lin" valueType="num">
                                      <p:cBhvr>
                                        <p:cTn id="300" dur="1000" fill="hold"/>
                                        <p:tgtEl>
                                          <p:spTgt spid="60"/>
                                        </p:tgtEl>
                                        <p:attrNameLst>
                                          <p:attrName>ppt_w</p:attrName>
                                        </p:attrNameLst>
                                      </p:cBhvr>
                                      <p:tavLst>
                                        <p:tav tm="0">
                                          <p:val>
                                            <p:fltVal val="0"/>
                                          </p:val>
                                        </p:tav>
                                        <p:tav tm="100000">
                                          <p:val>
                                            <p:strVal val="#ppt_w"/>
                                          </p:val>
                                        </p:tav>
                                      </p:tavLst>
                                    </p:anim>
                                    <p:anim calcmode="lin" valueType="num">
                                      <p:cBhvr>
                                        <p:cTn id="301" dur="1000" fill="hold"/>
                                        <p:tgtEl>
                                          <p:spTgt spid="60"/>
                                        </p:tgtEl>
                                        <p:attrNameLst>
                                          <p:attrName>ppt_h</p:attrName>
                                        </p:attrNameLst>
                                      </p:cBhvr>
                                      <p:tavLst>
                                        <p:tav tm="0">
                                          <p:val>
                                            <p:fltVal val="0"/>
                                          </p:val>
                                        </p:tav>
                                        <p:tav tm="100000">
                                          <p:val>
                                            <p:strVal val="#ppt_h"/>
                                          </p:val>
                                        </p:tav>
                                      </p:tavLst>
                                    </p:anim>
                                    <p:anim calcmode="lin" valueType="num">
                                      <p:cBhvr>
                                        <p:cTn id="302" dur="1000" fill="hold"/>
                                        <p:tgtEl>
                                          <p:spTgt spid="60"/>
                                        </p:tgtEl>
                                        <p:attrNameLst>
                                          <p:attrName>style.rotation</p:attrName>
                                        </p:attrNameLst>
                                      </p:cBhvr>
                                      <p:tavLst>
                                        <p:tav tm="0">
                                          <p:val>
                                            <p:fltVal val="90"/>
                                          </p:val>
                                        </p:tav>
                                        <p:tav tm="100000">
                                          <p:val>
                                            <p:fltVal val="0"/>
                                          </p:val>
                                        </p:tav>
                                      </p:tavLst>
                                    </p:anim>
                                    <p:animEffect transition="in" filter="fade">
                                      <p:cBhvr>
                                        <p:cTn id="303" dur="1000"/>
                                        <p:tgtEl>
                                          <p:spTgt spid="60"/>
                                        </p:tgtEl>
                                      </p:cBhvr>
                                    </p:animEffect>
                                  </p:childTnLst>
                                </p:cTn>
                              </p:par>
                              <p:par>
                                <p:cTn id="304" presetID="31" presetClass="entr" presetSubtype="0" fill="hold" nodeType="withEffect">
                                  <p:stCondLst>
                                    <p:cond delay="250"/>
                                  </p:stCondLst>
                                  <p:childTnLst>
                                    <p:set>
                                      <p:cBhvr>
                                        <p:cTn id="305" dur="1" fill="hold">
                                          <p:stCondLst>
                                            <p:cond delay="0"/>
                                          </p:stCondLst>
                                        </p:cTn>
                                        <p:tgtEl>
                                          <p:spTgt spid="63"/>
                                        </p:tgtEl>
                                        <p:attrNameLst>
                                          <p:attrName>style.visibility</p:attrName>
                                        </p:attrNameLst>
                                      </p:cBhvr>
                                      <p:to>
                                        <p:strVal val="visible"/>
                                      </p:to>
                                    </p:set>
                                    <p:anim calcmode="lin" valueType="num">
                                      <p:cBhvr>
                                        <p:cTn id="306" dur="1000" fill="hold"/>
                                        <p:tgtEl>
                                          <p:spTgt spid="63"/>
                                        </p:tgtEl>
                                        <p:attrNameLst>
                                          <p:attrName>ppt_w</p:attrName>
                                        </p:attrNameLst>
                                      </p:cBhvr>
                                      <p:tavLst>
                                        <p:tav tm="0">
                                          <p:val>
                                            <p:fltVal val="0"/>
                                          </p:val>
                                        </p:tav>
                                        <p:tav tm="100000">
                                          <p:val>
                                            <p:strVal val="#ppt_w"/>
                                          </p:val>
                                        </p:tav>
                                      </p:tavLst>
                                    </p:anim>
                                    <p:anim calcmode="lin" valueType="num">
                                      <p:cBhvr>
                                        <p:cTn id="307" dur="1000" fill="hold"/>
                                        <p:tgtEl>
                                          <p:spTgt spid="63"/>
                                        </p:tgtEl>
                                        <p:attrNameLst>
                                          <p:attrName>ppt_h</p:attrName>
                                        </p:attrNameLst>
                                      </p:cBhvr>
                                      <p:tavLst>
                                        <p:tav tm="0">
                                          <p:val>
                                            <p:fltVal val="0"/>
                                          </p:val>
                                        </p:tav>
                                        <p:tav tm="100000">
                                          <p:val>
                                            <p:strVal val="#ppt_h"/>
                                          </p:val>
                                        </p:tav>
                                      </p:tavLst>
                                    </p:anim>
                                    <p:anim calcmode="lin" valueType="num">
                                      <p:cBhvr>
                                        <p:cTn id="308" dur="1000" fill="hold"/>
                                        <p:tgtEl>
                                          <p:spTgt spid="63"/>
                                        </p:tgtEl>
                                        <p:attrNameLst>
                                          <p:attrName>style.rotation</p:attrName>
                                        </p:attrNameLst>
                                      </p:cBhvr>
                                      <p:tavLst>
                                        <p:tav tm="0">
                                          <p:val>
                                            <p:fltVal val="90"/>
                                          </p:val>
                                        </p:tav>
                                        <p:tav tm="100000">
                                          <p:val>
                                            <p:fltVal val="0"/>
                                          </p:val>
                                        </p:tav>
                                      </p:tavLst>
                                    </p:anim>
                                    <p:animEffect transition="in" filter="fade">
                                      <p:cBhvr>
                                        <p:cTn id="309" dur="1000"/>
                                        <p:tgtEl>
                                          <p:spTgt spid="63"/>
                                        </p:tgtEl>
                                      </p:cBhvr>
                                    </p:animEffect>
                                  </p:childTnLst>
                                </p:cTn>
                              </p:par>
                              <p:par>
                                <p:cTn id="310" presetID="31" presetClass="entr" presetSubtype="0" fill="hold" nodeType="withEffect">
                                  <p:stCondLst>
                                    <p:cond delay="250"/>
                                  </p:stCondLst>
                                  <p:childTnLst>
                                    <p:set>
                                      <p:cBhvr>
                                        <p:cTn id="311" dur="1" fill="hold">
                                          <p:stCondLst>
                                            <p:cond delay="0"/>
                                          </p:stCondLst>
                                        </p:cTn>
                                        <p:tgtEl>
                                          <p:spTgt spid="66"/>
                                        </p:tgtEl>
                                        <p:attrNameLst>
                                          <p:attrName>style.visibility</p:attrName>
                                        </p:attrNameLst>
                                      </p:cBhvr>
                                      <p:to>
                                        <p:strVal val="visible"/>
                                      </p:to>
                                    </p:set>
                                    <p:anim calcmode="lin" valueType="num">
                                      <p:cBhvr>
                                        <p:cTn id="312" dur="1000" fill="hold"/>
                                        <p:tgtEl>
                                          <p:spTgt spid="66"/>
                                        </p:tgtEl>
                                        <p:attrNameLst>
                                          <p:attrName>ppt_w</p:attrName>
                                        </p:attrNameLst>
                                      </p:cBhvr>
                                      <p:tavLst>
                                        <p:tav tm="0">
                                          <p:val>
                                            <p:fltVal val="0"/>
                                          </p:val>
                                        </p:tav>
                                        <p:tav tm="100000">
                                          <p:val>
                                            <p:strVal val="#ppt_w"/>
                                          </p:val>
                                        </p:tav>
                                      </p:tavLst>
                                    </p:anim>
                                    <p:anim calcmode="lin" valueType="num">
                                      <p:cBhvr>
                                        <p:cTn id="313" dur="1000" fill="hold"/>
                                        <p:tgtEl>
                                          <p:spTgt spid="66"/>
                                        </p:tgtEl>
                                        <p:attrNameLst>
                                          <p:attrName>ppt_h</p:attrName>
                                        </p:attrNameLst>
                                      </p:cBhvr>
                                      <p:tavLst>
                                        <p:tav tm="0">
                                          <p:val>
                                            <p:fltVal val="0"/>
                                          </p:val>
                                        </p:tav>
                                        <p:tav tm="100000">
                                          <p:val>
                                            <p:strVal val="#ppt_h"/>
                                          </p:val>
                                        </p:tav>
                                      </p:tavLst>
                                    </p:anim>
                                    <p:anim calcmode="lin" valueType="num">
                                      <p:cBhvr>
                                        <p:cTn id="314" dur="1000" fill="hold"/>
                                        <p:tgtEl>
                                          <p:spTgt spid="66"/>
                                        </p:tgtEl>
                                        <p:attrNameLst>
                                          <p:attrName>style.rotation</p:attrName>
                                        </p:attrNameLst>
                                      </p:cBhvr>
                                      <p:tavLst>
                                        <p:tav tm="0">
                                          <p:val>
                                            <p:fltVal val="90"/>
                                          </p:val>
                                        </p:tav>
                                        <p:tav tm="100000">
                                          <p:val>
                                            <p:fltVal val="0"/>
                                          </p:val>
                                        </p:tav>
                                      </p:tavLst>
                                    </p:anim>
                                    <p:animEffect transition="in" filter="fade">
                                      <p:cBhvr>
                                        <p:cTn id="315" dur="1000"/>
                                        <p:tgtEl>
                                          <p:spTgt spid="66"/>
                                        </p:tgtEl>
                                      </p:cBhvr>
                                    </p:animEffect>
                                  </p:childTnLst>
                                </p:cTn>
                              </p:par>
                              <p:par>
                                <p:cTn id="316" presetID="31" presetClass="entr" presetSubtype="0" fill="hold" nodeType="withEffect">
                                  <p:stCondLst>
                                    <p:cond delay="250"/>
                                  </p:stCondLst>
                                  <p:childTnLst>
                                    <p:set>
                                      <p:cBhvr>
                                        <p:cTn id="317" dur="1" fill="hold">
                                          <p:stCondLst>
                                            <p:cond delay="0"/>
                                          </p:stCondLst>
                                        </p:cTn>
                                        <p:tgtEl>
                                          <p:spTgt spid="70"/>
                                        </p:tgtEl>
                                        <p:attrNameLst>
                                          <p:attrName>style.visibility</p:attrName>
                                        </p:attrNameLst>
                                      </p:cBhvr>
                                      <p:to>
                                        <p:strVal val="visible"/>
                                      </p:to>
                                    </p:set>
                                    <p:anim calcmode="lin" valueType="num">
                                      <p:cBhvr>
                                        <p:cTn id="318" dur="1000" fill="hold"/>
                                        <p:tgtEl>
                                          <p:spTgt spid="70"/>
                                        </p:tgtEl>
                                        <p:attrNameLst>
                                          <p:attrName>ppt_w</p:attrName>
                                        </p:attrNameLst>
                                      </p:cBhvr>
                                      <p:tavLst>
                                        <p:tav tm="0">
                                          <p:val>
                                            <p:fltVal val="0"/>
                                          </p:val>
                                        </p:tav>
                                        <p:tav tm="100000">
                                          <p:val>
                                            <p:strVal val="#ppt_w"/>
                                          </p:val>
                                        </p:tav>
                                      </p:tavLst>
                                    </p:anim>
                                    <p:anim calcmode="lin" valueType="num">
                                      <p:cBhvr>
                                        <p:cTn id="319" dur="1000" fill="hold"/>
                                        <p:tgtEl>
                                          <p:spTgt spid="70"/>
                                        </p:tgtEl>
                                        <p:attrNameLst>
                                          <p:attrName>ppt_h</p:attrName>
                                        </p:attrNameLst>
                                      </p:cBhvr>
                                      <p:tavLst>
                                        <p:tav tm="0">
                                          <p:val>
                                            <p:fltVal val="0"/>
                                          </p:val>
                                        </p:tav>
                                        <p:tav tm="100000">
                                          <p:val>
                                            <p:strVal val="#ppt_h"/>
                                          </p:val>
                                        </p:tav>
                                      </p:tavLst>
                                    </p:anim>
                                    <p:anim calcmode="lin" valueType="num">
                                      <p:cBhvr>
                                        <p:cTn id="320" dur="1000" fill="hold"/>
                                        <p:tgtEl>
                                          <p:spTgt spid="70"/>
                                        </p:tgtEl>
                                        <p:attrNameLst>
                                          <p:attrName>style.rotation</p:attrName>
                                        </p:attrNameLst>
                                      </p:cBhvr>
                                      <p:tavLst>
                                        <p:tav tm="0">
                                          <p:val>
                                            <p:fltVal val="90"/>
                                          </p:val>
                                        </p:tav>
                                        <p:tav tm="100000">
                                          <p:val>
                                            <p:fltVal val="0"/>
                                          </p:val>
                                        </p:tav>
                                      </p:tavLst>
                                    </p:anim>
                                    <p:animEffect transition="in" filter="fade">
                                      <p:cBhvr>
                                        <p:cTn id="321" dur="1000"/>
                                        <p:tgtEl>
                                          <p:spTgt spid="70"/>
                                        </p:tgtEl>
                                      </p:cBhvr>
                                    </p:animEffect>
                                  </p:childTnLst>
                                </p:cTn>
                              </p:par>
                              <p:par>
                                <p:cTn id="322" presetID="31" presetClass="entr" presetSubtype="0" fill="hold" nodeType="withEffect">
                                  <p:stCondLst>
                                    <p:cond delay="250"/>
                                  </p:stCondLst>
                                  <p:childTnLst>
                                    <p:set>
                                      <p:cBhvr>
                                        <p:cTn id="323" dur="1" fill="hold">
                                          <p:stCondLst>
                                            <p:cond delay="0"/>
                                          </p:stCondLst>
                                        </p:cTn>
                                        <p:tgtEl>
                                          <p:spTgt spid="73"/>
                                        </p:tgtEl>
                                        <p:attrNameLst>
                                          <p:attrName>style.visibility</p:attrName>
                                        </p:attrNameLst>
                                      </p:cBhvr>
                                      <p:to>
                                        <p:strVal val="visible"/>
                                      </p:to>
                                    </p:set>
                                    <p:anim calcmode="lin" valueType="num">
                                      <p:cBhvr>
                                        <p:cTn id="324" dur="1000" fill="hold"/>
                                        <p:tgtEl>
                                          <p:spTgt spid="73"/>
                                        </p:tgtEl>
                                        <p:attrNameLst>
                                          <p:attrName>ppt_w</p:attrName>
                                        </p:attrNameLst>
                                      </p:cBhvr>
                                      <p:tavLst>
                                        <p:tav tm="0">
                                          <p:val>
                                            <p:fltVal val="0"/>
                                          </p:val>
                                        </p:tav>
                                        <p:tav tm="100000">
                                          <p:val>
                                            <p:strVal val="#ppt_w"/>
                                          </p:val>
                                        </p:tav>
                                      </p:tavLst>
                                    </p:anim>
                                    <p:anim calcmode="lin" valueType="num">
                                      <p:cBhvr>
                                        <p:cTn id="325" dur="1000" fill="hold"/>
                                        <p:tgtEl>
                                          <p:spTgt spid="73"/>
                                        </p:tgtEl>
                                        <p:attrNameLst>
                                          <p:attrName>ppt_h</p:attrName>
                                        </p:attrNameLst>
                                      </p:cBhvr>
                                      <p:tavLst>
                                        <p:tav tm="0">
                                          <p:val>
                                            <p:fltVal val="0"/>
                                          </p:val>
                                        </p:tav>
                                        <p:tav tm="100000">
                                          <p:val>
                                            <p:strVal val="#ppt_h"/>
                                          </p:val>
                                        </p:tav>
                                      </p:tavLst>
                                    </p:anim>
                                    <p:anim calcmode="lin" valueType="num">
                                      <p:cBhvr>
                                        <p:cTn id="326" dur="1000" fill="hold"/>
                                        <p:tgtEl>
                                          <p:spTgt spid="73"/>
                                        </p:tgtEl>
                                        <p:attrNameLst>
                                          <p:attrName>style.rotation</p:attrName>
                                        </p:attrNameLst>
                                      </p:cBhvr>
                                      <p:tavLst>
                                        <p:tav tm="0">
                                          <p:val>
                                            <p:fltVal val="90"/>
                                          </p:val>
                                        </p:tav>
                                        <p:tav tm="100000">
                                          <p:val>
                                            <p:fltVal val="0"/>
                                          </p:val>
                                        </p:tav>
                                      </p:tavLst>
                                    </p:anim>
                                    <p:animEffect transition="in" filter="fade">
                                      <p:cBhvr>
                                        <p:cTn id="327" dur="1000"/>
                                        <p:tgtEl>
                                          <p:spTgt spid="73"/>
                                        </p:tgtEl>
                                      </p:cBhvr>
                                    </p:animEffect>
                                  </p:childTnLst>
                                </p:cTn>
                              </p:par>
                              <p:par>
                                <p:cTn id="328" presetID="31" presetClass="entr" presetSubtype="0" fill="hold" nodeType="withEffect">
                                  <p:stCondLst>
                                    <p:cond delay="250"/>
                                  </p:stCondLst>
                                  <p:childTnLst>
                                    <p:set>
                                      <p:cBhvr>
                                        <p:cTn id="329" dur="1" fill="hold">
                                          <p:stCondLst>
                                            <p:cond delay="0"/>
                                          </p:stCondLst>
                                        </p:cTn>
                                        <p:tgtEl>
                                          <p:spTgt spid="76"/>
                                        </p:tgtEl>
                                        <p:attrNameLst>
                                          <p:attrName>style.visibility</p:attrName>
                                        </p:attrNameLst>
                                      </p:cBhvr>
                                      <p:to>
                                        <p:strVal val="visible"/>
                                      </p:to>
                                    </p:set>
                                    <p:anim calcmode="lin" valueType="num">
                                      <p:cBhvr>
                                        <p:cTn id="330" dur="1000" fill="hold"/>
                                        <p:tgtEl>
                                          <p:spTgt spid="76"/>
                                        </p:tgtEl>
                                        <p:attrNameLst>
                                          <p:attrName>ppt_w</p:attrName>
                                        </p:attrNameLst>
                                      </p:cBhvr>
                                      <p:tavLst>
                                        <p:tav tm="0">
                                          <p:val>
                                            <p:fltVal val="0"/>
                                          </p:val>
                                        </p:tav>
                                        <p:tav tm="100000">
                                          <p:val>
                                            <p:strVal val="#ppt_w"/>
                                          </p:val>
                                        </p:tav>
                                      </p:tavLst>
                                    </p:anim>
                                    <p:anim calcmode="lin" valueType="num">
                                      <p:cBhvr>
                                        <p:cTn id="331" dur="1000" fill="hold"/>
                                        <p:tgtEl>
                                          <p:spTgt spid="76"/>
                                        </p:tgtEl>
                                        <p:attrNameLst>
                                          <p:attrName>ppt_h</p:attrName>
                                        </p:attrNameLst>
                                      </p:cBhvr>
                                      <p:tavLst>
                                        <p:tav tm="0">
                                          <p:val>
                                            <p:fltVal val="0"/>
                                          </p:val>
                                        </p:tav>
                                        <p:tav tm="100000">
                                          <p:val>
                                            <p:strVal val="#ppt_h"/>
                                          </p:val>
                                        </p:tav>
                                      </p:tavLst>
                                    </p:anim>
                                    <p:anim calcmode="lin" valueType="num">
                                      <p:cBhvr>
                                        <p:cTn id="332" dur="1000" fill="hold"/>
                                        <p:tgtEl>
                                          <p:spTgt spid="76"/>
                                        </p:tgtEl>
                                        <p:attrNameLst>
                                          <p:attrName>style.rotation</p:attrName>
                                        </p:attrNameLst>
                                      </p:cBhvr>
                                      <p:tavLst>
                                        <p:tav tm="0">
                                          <p:val>
                                            <p:fltVal val="90"/>
                                          </p:val>
                                        </p:tav>
                                        <p:tav tm="100000">
                                          <p:val>
                                            <p:fltVal val="0"/>
                                          </p:val>
                                        </p:tav>
                                      </p:tavLst>
                                    </p:anim>
                                    <p:animEffect transition="in" filter="fade">
                                      <p:cBhvr>
                                        <p:cTn id="333" dur="1000"/>
                                        <p:tgtEl>
                                          <p:spTgt spid="76"/>
                                        </p:tgtEl>
                                      </p:cBhvr>
                                    </p:animEffect>
                                  </p:childTnLst>
                                </p:cTn>
                              </p:par>
                              <p:par>
                                <p:cTn id="334" presetID="31" presetClass="entr" presetSubtype="0" fill="hold" nodeType="withEffect">
                                  <p:stCondLst>
                                    <p:cond delay="250"/>
                                  </p:stCondLst>
                                  <p:childTnLst>
                                    <p:set>
                                      <p:cBhvr>
                                        <p:cTn id="335" dur="1" fill="hold">
                                          <p:stCondLst>
                                            <p:cond delay="0"/>
                                          </p:stCondLst>
                                        </p:cTn>
                                        <p:tgtEl>
                                          <p:spTgt spid="80"/>
                                        </p:tgtEl>
                                        <p:attrNameLst>
                                          <p:attrName>style.visibility</p:attrName>
                                        </p:attrNameLst>
                                      </p:cBhvr>
                                      <p:to>
                                        <p:strVal val="visible"/>
                                      </p:to>
                                    </p:set>
                                    <p:anim calcmode="lin" valueType="num">
                                      <p:cBhvr>
                                        <p:cTn id="336" dur="1000" fill="hold"/>
                                        <p:tgtEl>
                                          <p:spTgt spid="80"/>
                                        </p:tgtEl>
                                        <p:attrNameLst>
                                          <p:attrName>ppt_w</p:attrName>
                                        </p:attrNameLst>
                                      </p:cBhvr>
                                      <p:tavLst>
                                        <p:tav tm="0">
                                          <p:val>
                                            <p:fltVal val="0"/>
                                          </p:val>
                                        </p:tav>
                                        <p:tav tm="100000">
                                          <p:val>
                                            <p:strVal val="#ppt_w"/>
                                          </p:val>
                                        </p:tav>
                                      </p:tavLst>
                                    </p:anim>
                                    <p:anim calcmode="lin" valueType="num">
                                      <p:cBhvr>
                                        <p:cTn id="337" dur="1000" fill="hold"/>
                                        <p:tgtEl>
                                          <p:spTgt spid="80"/>
                                        </p:tgtEl>
                                        <p:attrNameLst>
                                          <p:attrName>ppt_h</p:attrName>
                                        </p:attrNameLst>
                                      </p:cBhvr>
                                      <p:tavLst>
                                        <p:tav tm="0">
                                          <p:val>
                                            <p:fltVal val="0"/>
                                          </p:val>
                                        </p:tav>
                                        <p:tav tm="100000">
                                          <p:val>
                                            <p:strVal val="#ppt_h"/>
                                          </p:val>
                                        </p:tav>
                                      </p:tavLst>
                                    </p:anim>
                                    <p:anim calcmode="lin" valueType="num">
                                      <p:cBhvr>
                                        <p:cTn id="338" dur="1000" fill="hold"/>
                                        <p:tgtEl>
                                          <p:spTgt spid="80"/>
                                        </p:tgtEl>
                                        <p:attrNameLst>
                                          <p:attrName>style.rotation</p:attrName>
                                        </p:attrNameLst>
                                      </p:cBhvr>
                                      <p:tavLst>
                                        <p:tav tm="0">
                                          <p:val>
                                            <p:fltVal val="90"/>
                                          </p:val>
                                        </p:tav>
                                        <p:tav tm="100000">
                                          <p:val>
                                            <p:fltVal val="0"/>
                                          </p:val>
                                        </p:tav>
                                      </p:tavLst>
                                    </p:anim>
                                    <p:animEffect transition="in" filter="fade">
                                      <p:cBhvr>
                                        <p:cTn id="339" dur="1000"/>
                                        <p:tgtEl>
                                          <p:spTgt spid="80"/>
                                        </p:tgtEl>
                                      </p:cBhvr>
                                    </p:animEffect>
                                  </p:childTnLst>
                                </p:cTn>
                              </p:par>
                              <p:par>
                                <p:cTn id="340" presetID="31" presetClass="entr" presetSubtype="0" fill="hold" nodeType="withEffect">
                                  <p:stCondLst>
                                    <p:cond delay="250"/>
                                  </p:stCondLst>
                                  <p:childTnLst>
                                    <p:set>
                                      <p:cBhvr>
                                        <p:cTn id="341" dur="1" fill="hold">
                                          <p:stCondLst>
                                            <p:cond delay="0"/>
                                          </p:stCondLst>
                                        </p:cTn>
                                        <p:tgtEl>
                                          <p:spTgt spid="83"/>
                                        </p:tgtEl>
                                        <p:attrNameLst>
                                          <p:attrName>style.visibility</p:attrName>
                                        </p:attrNameLst>
                                      </p:cBhvr>
                                      <p:to>
                                        <p:strVal val="visible"/>
                                      </p:to>
                                    </p:set>
                                    <p:anim calcmode="lin" valueType="num">
                                      <p:cBhvr>
                                        <p:cTn id="342" dur="1000" fill="hold"/>
                                        <p:tgtEl>
                                          <p:spTgt spid="83"/>
                                        </p:tgtEl>
                                        <p:attrNameLst>
                                          <p:attrName>ppt_w</p:attrName>
                                        </p:attrNameLst>
                                      </p:cBhvr>
                                      <p:tavLst>
                                        <p:tav tm="0">
                                          <p:val>
                                            <p:fltVal val="0"/>
                                          </p:val>
                                        </p:tav>
                                        <p:tav tm="100000">
                                          <p:val>
                                            <p:strVal val="#ppt_w"/>
                                          </p:val>
                                        </p:tav>
                                      </p:tavLst>
                                    </p:anim>
                                    <p:anim calcmode="lin" valueType="num">
                                      <p:cBhvr>
                                        <p:cTn id="343" dur="1000" fill="hold"/>
                                        <p:tgtEl>
                                          <p:spTgt spid="83"/>
                                        </p:tgtEl>
                                        <p:attrNameLst>
                                          <p:attrName>ppt_h</p:attrName>
                                        </p:attrNameLst>
                                      </p:cBhvr>
                                      <p:tavLst>
                                        <p:tav tm="0">
                                          <p:val>
                                            <p:fltVal val="0"/>
                                          </p:val>
                                        </p:tav>
                                        <p:tav tm="100000">
                                          <p:val>
                                            <p:strVal val="#ppt_h"/>
                                          </p:val>
                                        </p:tav>
                                      </p:tavLst>
                                    </p:anim>
                                    <p:anim calcmode="lin" valueType="num">
                                      <p:cBhvr>
                                        <p:cTn id="344" dur="1000" fill="hold"/>
                                        <p:tgtEl>
                                          <p:spTgt spid="83"/>
                                        </p:tgtEl>
                                        <p:attrNameLst>
                                          <p:attrName>style.rotation</p:attrName>
                                        </p:attrNameLst>
                                      </p:cBhvr>
                                      <p:tavLst>
                                        <p:tav tm="0">
                                          <p:val>
                                            <p:fltVal val="90"/>
                                          </p:val>
                                        </p:tav>
                                        <p:tav tm="100000">
                                          <p:val>
                                            <p:fltVal val="0"/>
                                          </p:val>
                                        </p:tav>
                                      </p:tavLst>
                                    </p:anim>
                                    <p:animEffect transition="in" filter="fade">
                                      <p:cBhvr>
                                        <p:cTn id="345" dur="1000"/>
                                        <p:tgtEl>
                                          <p:spTgt spid="83"/>
                                        </p:tgtEl>
                                      </p:cBhvr>
                                    </p:animEffect>
                                  </p:childTnLst>
                                </p:cTn>
                              </p:par>
                              <p:par>
                                <p:cTn id="346" presetID="31" presetClass="entr" presetSubtype="0" fill="hold" nodeType="withEffect">
                                  <p:stCondLst>
                                    <p:cond delay="250"/>
                                  </p:stCondLst>
                                  <p:childTnLst>
                                    <p:set>
                                      <p:cBhvr>
                                        <p:cTn id="347" dur="1" fill="hold">
                                          <p:stCondLst>
                                            <p:cond delay="0"/>
                                          </p:stCondLst>
                                        </p:cTn>
                                        <p:tgtEl>
                                          <p:spTgt spid="88"/>
                                        </p:tgtEl>
                                        <p:attrNameLst>
                                          <p:attrName>style.visibility</p:attrName>
                                        </p:attrNameLst>
                                      </p:cBhvr>
                                      <p:to>
                                        <p:strVal val="visible"/>
                                      </p:to>
                                    </p:set>
                                    <p:anim calcmode="lin" valueType="num">
                                      <p:cBhvr>
                                        <p:cTn id="348" dur="1000" fill="hold"/>
                                        <p:tgtEl>
                                          <p:spTgt spid="88"/>
                                        </p:tgtEl>
                                        <p:attrNameLst>
                                          <p:attrName>ppt_w</p:attrName>
                                        </p:attrNameLst>
                                      </p:cBhvr>
                                      <p:tavLst>
                                        <p:tav tm="0">
                                          <p:val>
                                            <p:fltVal val="0"/>
                                          </p:val>
                                        </p:tav>
                                        <p:tav tm="100000">
                                          <p:val>
                                            <p:strVal val="#ppt_w"/>
                                          </p:val>
                                        </p:tav>
                                      </p:tavLst>
                                    </p:anim>
                                    <p:anim calcmode="lin" valueType="num">
                                      <p:cBhvr>
                                        <p:cTn id="349" dur="1000" fill="hold"/>
                                        <p:tgtEl>
                                          <p:spTgt spid="88"/>
                                        </p:tgtEl>
                                        <p:attrNameLst>
                                          <p:attrName>ppt_h</p:attrName>
                                        </p:attrNameLst>
                                      </p:cBhvr>
                                      <p:tavLst>
                                        <p:tav tm="0">
                                          <p:val>
                                            <p:fltVal val="0"/>
                                          </p:val>
                                        </p:tav>
                                        <p:tav tm="100000">
                                          <p:val>
                                            <p:strVal val="#ppt_h"/>
                                          </p:val>
                                        </p:tav>
                                      </p:tavLst>
                                    </p:anim>
                                    <p:anim calcmode="lin" valueType="num">
                                      <p:cBhvr>
                                        <p:cTn id="350" dur="1000" fill="hold"/>
                                        <p:tgtEl>
                                          <p:spTgt spid="88"/>
                                        </p:tgtEl>
                                        <p:attrNameLst>
                                          <p:attrName>style.rotation</p:attrName>
                                        </p:attrNameLst>
                                      </p:cBhvr>
                                      <p:tavLst>
                                        <p:tav tm="0">
                                          <p:val>
                                            <p:fltVal val="90"/>
                                          </p:val>
                                        </p:tav>
                                        <p:tav tm="100000">
                                          <p:val>
                                            <p:fltVal val="0"/>
                                          </p:val>
                                        </p:tav>
                                      </p:tavLst>
                                    </p:anim>
                                    <p:animEffect transition="in" filter="fade">
                                      <p:cBhvr>
                                        <p:cTn id="351" dur="1000"/>
                                        <p:tgtEl>
                                          <p:spTgt spid="88"/>
                                        </p:tgtEl>
                                      </p:cBhvr>
                                    </p:animEffect>
                                  </p:childTnLst>
                                </p:cTn>
                              </p:par>
                              <p:par>
                                <p:cTn id="352" presetID="31" presetClass="entr" presetSubtype="0" fill="hold" nodeType="withEffect">
                                  <p:stCondLst>
                                    <p:cond delay="250"/>
                                  </p:stCondLst>
                                  <p:childTnLst>
                                    <p:set>
                                      <p:cBhvr>
                                        <p:cTn id="353" dur="1" fill="hold">
                                          <p:stCondLst>
                                            <p:cond delay="0"/>
                                          </p:stCondLst>
                                        </p:cTn>
                                        <p:tgtEl>
                                          <p:spTgt spid="89"/>
                                        </p:tgtEl>
                                        <p:attrNameLst>
                                          <p:attrName>style.visibility</p:attrName>
                                        </p:attrNameLst>
                                      </p:cBhvr>
                                      <p:to>
                                        <p:strVal val="visible"/>
                                      </p:to>
                                    </p:set>
                                    <p:anim calcmode="lin" valueType="num">
                                      <p:cBhvr>
                                        <p:cTn id="354" dur="1000" fill="hold"/>
                                        <p:tgtEl>
                                          <p:spTgt spid="89"/>
                                        </p:tgtEl>
                                        <p:attrNameLst>
                                          <p:attrName>ppt_w</p:attrName>
                                        </p:attrNameLst>
                                      </p:cBhvr>
                                      <p:tavLst>
                                        <p:tav tm="0">
                                          <p:val>
                                            <p:fltVal val="0"/>
                                          </p:val>
                                        </p:tav>
                                        <p:tav tm="100000">
                                          <p:val>
                                            <p:strVal val="#ppt_w"/>
                                          </p:val>
                                        </p:tav>
                                      </p:tavLst>
                                    </p:anim>
                                    <p:anim calcmode="lin" valueType="num">
                                      <p:cBhvr>
                                        <p:cTn id="355" dur="1000" fill="hold"/>
                                        <p:tgtEl>
                                          <p:spTgt spid="89"/>
                                        </p:tgtEl>
                                        <p:attrNameLst>
                                          <p:attrName>ppt_h</p:attrName>
                                        </p:attrNameLst>
                                      </p:cBhvr>
                                      <p:tavLst>
                                        <p:tav tm="0">
                                          <p:val>
                                            <p:fltVal val="0"/>
                                          </p:val>
                                        </p:tav>
                                        <p:tav tm="100000">
                                          <p:val>
                                            <p:strVal val="#ppt_h"/>
                                          </p:val>
                                        </p:tav>
                                      </p:tavLst>
                                    </p:anim>
                                    <p:anim calcmode="lin" valueType="num">
                                      <p:cBhvr>
                                        <p:cTn id="356" dur="1000" fill="hold"/>
                                        <p:tgtEl>
                                          <p:spTgt spid="89"/>
                                        </p:tgtEl>
                                        <p:attrNameLst>
                                          <p:attrName>style.rotation</p:attrName>
                                        </p:attrNameLst>
                                      </p:cBhvr>
                                      <p:tavLst>
                                        <p:tav tm="0">
                                          <p:val>
                                            <p:fltVal val="90"/>
                                          </p:val>
                                        </p:tav>
                                        <p:tav tm="100000">
                                          <p:val>
                                            <p:fltVal val="0"/>
                                          </p:val>
                                        </p:tav>
                                      </p:tavLst>
                                    </p:anim>
                                    <p:animEffect transition="in" filter="fade">
                                      <p:cBhvr>
                                        <p:cTn id="357" dur="1000"/>
                                        <p:tgtEl>
                                          <p:spTgt spid="89"/>
                                        </p:tgtEl>
                                      </p:cBhvr>
                                    </p:animEffect>
                                  </p:childTnLst>
                                </p:cTn>
                              </p:par>
                              <p:par>
                                <p:cTn id="358" presetID="31" presetClass="entr" presetSubtype="0" fill="hold" nodeType="withEffect">
                                  <p:stCondLst>
                                    <p:cond delay="250"/>
                                  </p:stCondLst>
                                  <p:childTnLst>
                                    <p:set>
                                      <p:cBhvr>
                                        <p:cTn id="359" dur="1" fill="hold">
                                          <p:stCondLst>
                                            <p:cond delay="0"/>
                                          </p:stCondLst>
                                        </p:cTn>
                                        <p:tgtEl>
                                          <p:spTgt spid="97"/>
                                        </p:tgtEl>
                                        <p:attrNameLst>
                                          <p:attrName>style.visibility</p:attrName>
                                        </p:attrNameLst>
                                      </p:cBhvr>
                                      <p:to>
                                        <p:strVal val="visible"/>
                                      </p:to>
                                    </p:set>
                                    <p:anim calcmode="lin" valueType="num">
                                      <p:cBhvr>
                                        <p:cTn id="360" dur="1000" fill="hold"/>
                                        <p:tgtEl>
                                          <p:spTgt spid="97"/>
                                        </p:tgtEl>
                                        <p:attrNameLst>
                                          <p:attrName>ppt_w</p:attrName>
                                        </p:attrNameLst>
                                      </p:cBhvr>
                                      <p:tavLst>
                                        <p:tav tm="0">
                                          <p:val>
                                            <p:fltVal val="0"/>
                                          </p:val>
                                        </p:tav>
                                        <p:tav tm="100000">
                                          <p:val>
                                            <p:strVal val="#ppt_w"/>
                                          </p:val>
                                        </p:tav>
                                      </p:tavLst>
                                    </p:anim>
                                    <p:anim calcmode="lin" valueType="num">
                                      <p:cBhvr>
                                        <p:cTn id="361" dur="1000" fill="hold"/>
                                        <p:tgtEl>
                                          <p:spTgt spid="97"/>
                                        </p:tgtEl>
                                        <p:attrNameLst>
                                          <p:attrName>ppt_h</p:attrName>
                                        </p:attrNameLst>
                                      </p:cBhvr>
                                      <p:tavLst>
                                        <p:tav tm="0">
                                          <p:val>
                                            <p:fltVal val="0"/>
                                          </p:val>
                                        </p:tav>
                                        <p:tav tm="100000">
                                          <p:val>
                                            <p:strVal val="#ppt_h"/>
                                          </p:val>
                                        </p:tav>
                                      </p:tavLst>
                                    </p:anim>
                                    <p:anim calcmode="lin" valueType="num">
                                      <p:cBhvr>
                                        <p:cTn id="362" dur="1000" fill="hold"/>
                                        <p:tgtEl>
                                          <p:spTgt spid="97"/>
                                        </p:tgtEl>
                                        <p:attrNameLst>
                                          <p:attrName>style.rotation</p:attrName>
                                        </p:attrNameLst>
                                      </p:cBhvr>
                                      <p:tavLst>
                                        <p:tav tm="0">
                                          <p:val>
                                            <p:fltVal val="90"/>
                                          </p:val>
                                        </p:tav>
                                        <p:tav tm="100000">
                                          <p:val>
                                            <p:fltVal val="0"/>
                                          </p:val>
                                        </p:tav>
                                      </p:tavLst>
                                    </p:anim>
                                    <p:animEffect transition="in" filter="fade">
                                      <p:cBhvr>
                                        <p:cTn id="363" dur="1000"/>
                                        <p:tgtEl>
                                          <p:spTgt spid="97"/>
                                        </p:tgtEl>
                                      </p:cBhvr>
                                    </p:animEffect>
                                  </p:childTnLst>
                                </p:cTn>
                              </p:par>
                              <p:par>
                                <p:cTn id="364" presetID="31" presetClass="entr" presetSubtype="0" fill="hold" nodeType="withEffect">
                                  <p:stCondLst>
                                    <p:cond delay="250"/>
                                  </p:stCondLst>
                                  <p:childTnLst>
                                    <p:set>
                                      <p:cBhvr>
                                        <p:cTn id="365" dur="1" fill="hold">
                                          <p:stCondLst>
                                            <p:cond delay="0"/>
                                          </p:stCondLst>
                                        </p:cTn>
                                        <p:tgtEl>
                                          <p:spTgt spid="99"/>
                                        </p:tgtEl>
                                        <p:attrNameLst>
                                          <p:attrName>style.visibility</p:attrName>
                                        </p:attrNameLst>
                                      </p:cBhvr>
                                      <p:to>
                                        <p:strVal val="visible"/>
                                      </p:to>
                                    </p:set>
                                    <p:anim calcmode="lin" valueType="num">
                                      <p:cBhvr>
                                        <p:cTn id="366" dur="1000" fill="hold"/>
                                        <p:tgtEl>
                                          <p:spTgt spid="99"/>
                                        </p:tgtEl>
                                        <p:attrNameLst>
                                          <p:attrName>ppt_w</p:attrName>
                                        </p:attrNameLst>
                                      </p:cBhvr>
                                      <p:tavLst>
                                        <p:tav tm="0">
                                          <p:val>
                                            <p:fltVal val="0"/>
                                          </p:val>
                                        </p:tav>
                                        <p:tav tm="100000">
                                          <p:val>
                                            <p:strVal val="#ppt_w"/>
                                          </p:val>
                                        </p:tav>
                                      </p:tavLst>
                                    </p:anim>
                                    <p:anim calcmode="lin" valueType="num">
                                      <p:cBhvr>
                                        <p:cTn id="367" dur="1000" fill="hold"/>
                                        <p:tgtEl>
                                          <p:spTgt spid="99"/>
                                        </p:tgtEl>
                                        <p:attrNameLst>
                                          <p:attrName>ppt_h</p:attrName>
                                        </p:attrNameLst>
                                      </p:cBhvr>
                                      <p:tavLst>
                                        <p:tav tm="0">
                                          <p:val>
                                            <p:fltVal val="0"/>
                                          </p:val>
                                        </p:tav>
                                        <p:tav tm="100000">
                                          <p:val>
                                            <p:strVal val="#ppt_h"/>
                                          </p:val>
                                        </p:tav>
                                      </p:tavLst>
                                    </p:anim>
                                    <p:anim calcmode="lin" valueType="num">
                                      <p:cBhvr>
                                        <p:cTn id="368" dur="1000" fill="hold"/>
                                        <p:tgtEl>
                                          <p:spTgt spid="99"/>
                                        </p:tgtEl>
                                        <p:attrNameLst>
                                          <p:attrName>style.rotation</p:attrName>
                                        </p:attrNameLst>
                                      </p:cBhvr>
                                      <p:tavLst>
                                        <p:tav tm="0">
                                          <p:val>
                                            <p:fltVal val="90"/>
                                          </p:val>
                                        </p:tav>
                                        <p:tav tm="100000">
                                          <p:val>
                                            <p:fltVal val="0"/>
                                          </p:val>
                                        </p:tav>
                                      </p:tavLst>
                                    </p:anim>
                                    <p:animEffect transition="in" filter="fade">
                                      <p:cBhvr>
                                        <p:cTn id="369" dur="1000"/>
                                        <p:tgtEl>
                                          <p:spTgt spid="99"/>
                                        </p:tgtEl>
                                      </p:cBhvr>
                                    </p:animEffect>
                                  </p:childTnLst>
                                </p:cTn>
                              </p:par>
                              <p:par>
                                <p:cTn id="370" presetID="31" presetClass="entr" presetSubtype="0" fill="hold" nodeType="withEffect">
                                  <p:stCondLst>
                                    <p:cond delay="250"/>
                                  </p:stCondLst>
                                  <p:childTnLst>
                                    <p:set>
                                      <p:cBhvr>
                                        <p:cTn id="371" dur="1" fill="hold">
                                          <p:stCondLst>
                                            <p:cond delay="0"/>
                                          </p:stCondLst>
                                        </p:cTn>
                                        <p:tgtEl>
                                          <p:spTgt spid="102"/>
                                        </p:tgtEl>
                                        <p:attrNameLst>
                                          <p:attrName>style.visibility</p:attrName>
                                        </p:attrNameLst>
                                      </p:cBhvr>
                                      <p:to>
                                        <p:strVal val="visible"/>
                                      </p:to>
                                    </p:set>
                                    <p:anim calcmode="lin" valueType="num">
                                      <p:cBhvr>
                                        <p:cTn id="372" dur="1000" fill="hold"/>
                                        <p:tgtEl>
                                          <p:spTgt spid="102"/>
                                        </p:tgtEl>
                                        <p:attrNameLst>
                                          <p:attrName>ppt_w</p:attrName>
                                        </p:attrNameLst>
                                      </p:cBhvr>
                                      <p:tavLst>
                                        <p:tav tm="0">
                                          <p:val>
                                            <p:fltVal val="0"/>
                                          </p:val>
                                        </p:tav>
                                        <p:tav tm="100000">
                                          <p:val>
                                            <p:strVal val="#ppt_w"/>
                                          </p:val>
                                        </p:tav>
                                      </p:tavLst>
                                    </p:anim>
                                    <p:anim calcmode="lin" valueType="num">
                                      <p:cBhvr>
                                        <p:cTn id="373" dur="1000" fill="hold"/>
                                        <p:tgtEl>
                                          <p:spTgt spid="102"/>
                                        </p:tgtEl>
                                        <p:attrNameLst>
                                          <p:attrName>ppt_h</p:attrName>
                                        </p:attrNameLst>
                                      </p:cBhvr>
                                      <p:tavLst>
                                        <p:tav tm="0">
                                          <p:val>
                                            <p:fltVal val="0"/>
                                          </p:val>
                                        </p:tav>
                                        <p:tav tm="100000">
                                          <p:val>
                                            <p:strVal val="#ppt_h"/>
                                          </p:val>
                                        </p:tav>
                                      </p:tavLst>
                                    </p:anim>
                                    <p:anim calcmode="lin" valueType="num">
                                      <p:cBhvr>
                                        <p:cTn id="374" dur="1000" fill="hold"/>
                                        <p:tgtEl>
                                          <p:spTgt spid="102"/>
                                        </p:tgtEl>
                                        <p:attrNameLst>
                                          <p:attrName>style.rotation</p:attrName>
                                        </p:attrNameLst>
                                      </p:cBhvr>
                                      <p:tavLst>
                                        <p:tav tm="0">
                                          <p:val>
                                            <p:fltVal val="90"/>
                                          </p:val>
                                        </p:tav>
                                        <p:tav tm="100000">
                                          <p:val>
                                            <p:fltVal val="0"/>
                                          </p:val>
                                        </p:tav>
                                      </p:tavLst>
                                    </p:anim>
                                    <p:animEffect transition="in" filter="fade">
                                      <p:cBhvr>
                                        <p:cTn id="375" dur="1000"/>
                                        <p:tgtEl>
                                          <p:spTgt spid="102"/>
                                        </p:tgtEl>
                                      </p:cBhvr>
                                    </p:animEffect>
                                  </p:childTnLst>
                                </p:cTn>
                              </p:par>
                              <p:par>
                                <p:cTn id="376" presetID="31" presetClass="entr" presetSubtype="0" fill="hold" nodeType="withEffect">
                                  <p:stCondLst>
                                    <p:cond delay="250"/>
                                  </p:stCondLst>
                                  <p:childTnLst>
                                    <p:set>
                                      <p:cBhvr>
                                        <p:cTn id="377" dur="1" fill="hold">
                                          <p:stCondLst>
                                            <p:cond delay="0"/>
                                          </p:stCondLst>
                                        </p:cTn>
                                        <p:tgtEl>
                                          <p:spTgt spid="106"/>
                                        </p:tgtEl>
                                        <p:attrNameLst>
                                          <p:attrName>style.visibility</p:attrName>
                                        </p:attrNameLst>
                                      </p:cBhvr>
                                      <p:to>
                                        <p:strVal val="visible"/>
                                      </p:to>
                                    </p:set>
                                    <p:anim calcmode="lin" valueType="num">
                                      <p:cBhvr>
                                        <p:cTn id="378" dur="1000" fill="hold"/>
                                        <p:tgtEl>
                                          <p:spTgt spid="106"/>
                                        </p:tgtEl>
                                        <p:attrNameLst>
                                          <p:attrName>ppt_w</p:attrName>
                                        </p:attrNameLst>
                                      </p:cBhvr>
                                      <p:tavLst>
                                        <p:tav tm="0">
                                          <p:val>
                                            <p:fltVal val="0"/>
                                          </p:val>
                                        </p:tav>
                                        <p:tav tm="100000">
                                          <p:val>
                                            <p:strVal val="#ppt_w"/>
                                          </p:val>
                                        </p:tav>
                                      </p:tavLst>
                                    </p:anim>
                                    <p:anim calcmode="lin" valueType="num">
                                      <p:cBhvr>
                                        <p:cTn id="379" dur="1000" fill="hold"/>
                                        <p:tgtEl>
                                          <p:spTgt spid="106"/>
                                        </p:tgtEl>
                                        <p:attrNameLst>
                                          <p:attrName>ppt_h</p:attrName>
                                        </p:attrNameLst>
                                      </p:cBhvr>
                                      <p:tavLst>
                                        <p:tav tm="0">
                                          <p:val>
                                            <p:fltVal val="0"/>
                                          </p:val>
                                        </p:tav>
                                        <p:tav tm="100000">
                                          <p:val>
                                            <p:strVal val="#ppt_h"/>
                                          </p:val>
                                        </p:tav>
                                      </p:tavLst>
                                    </p:anim>
                                    <p:anim calcmode="lin" valueType="num">
                                      <p:cBhvr>
                                        <p:cTn id="380" dur="1000" fill="hold"/>
                                        <p:tgtEl>
                                          <p:spTgt spid="106"/>
                                        </p:tgtEl>
                                        <p:attrNameLst>
                                          <p:attrName>style.rotation</p:attrName>
                                        </p:attrNameLst>
                                      </p:cBhvr>
                                      <p:tavLst>
                                        <p:tav tm="0">
                                          <p:val>
                                            <p:fltVal val="90"/>
                                          </p:val>
                                        </p:tav>
                                        <p:tav tm="100000">
                                          <p:val>
                                            <p:fltVal val="0"/>
                                          </p:val>
                                        </p:tav>
                                      </p:tavLst>
                                    </p:anim>
                                    <p:animEffect transition="in" filter="fade">
                                      <p:cBhvr>
                                        <p:cTn id="381" dur="1000"/>
                                        <p:tgtEl>
                                          <p:spTgt spid="106"/>
                                        </p:tgtEl>
                                      </p:cBhvr>
                                    </p:animEffect>
                                  </p:childTnLst>
                                </p:cTn>
                              </p:par>
                              <p:par>
                                <p:cTn id="382" presetID="31" presetClass="entr" presetSubtype="0" fill="hold" nodeType="withEffect">
                                  <p:stCondLst>
                                    <p:cond delay="250"/>
                                  </p:stCondLst>
                                  <p:childTnLst>
                                    <p:set>
                                      <p:cBhvr>
                                        <p:cTn id="383" dur="1" fill="hold">
                                          <p:stCondLst>
                                            <p:cond delay="0"/>
                                          </p:stCondLst>
                                        </p:cTn>
                                        <p:tgtEl>
                                          <p:spTgt spid="109"/>
                                        </p:tgtEl>
                                        <p:attrNameLst>
                                          <p:attrName>style.visibility</p:attrName>
                                        </p:attrNameLst>
                                      </p:cBhvr>
                                      <p:to>
                                        <p:strVal val="visible"/>
                                      </p:to>
                                    </p:set>
                                    <p:anim calcmode="lin" valueType="num">
                                      <p:cBhvr>
                                        <p:cTn id="384" dur="1000" fill="hold"/>
                                        <p:tgtEl>
                                          <p:spTgt spid="109"/>
                                        </p:tgtEl>
                                        <p:attrNameLst>
                                          <p:attrName>ppt_w</p:attrName>
                                        </p:attrNameLst>
                                      </p:cBhvr>
                                      <p:tavLst>
                                        <p:tav tm="0">
                                          <p:val>
                                            <p:fltVal val="0"/>
                                          </p:val>
                                        </p:tav>
                                        <p:tav tm="100000">
                                          <p:val>
                                            <p:strVal val="#ppt_w"/>
                                          </p:val>
                                        </p:tav>
                                      </p:tavLst>
                                    </p:anim>
                                    <p:anim calcmode="lin" valueType="num">
                                      <p:cBhvr>
                                        <p:cTn id="385" dur="1000" fill="hold"/>
                                        <p:tgtEl>
                                          <p:spTgt spid="109"/>
                                        </p:tgtEl>
                                        <p:attrNameLst>
                                          <p:attrName>ppt_h</p:attrName>
                                        </p:attrNameLst>
                                      </p:cBhvr>
                                      <p:tavLst>
                                        <p:tav tm="0">
                                          <p:val>
                                            <p:fltVal val="0"/>
                                          </p:val>
                                        </p:tav>
                                        <p:tav tm="100000">
                                          <p:val>
                                            <p:strVal val="#ppt_h"/>
                                          </p:val>
                                        </p:tav>
                                      </p:tavLst>
                                    </p:anim>
                                    <p:anim calcmode="lin" valueType="num">
                                      <p:cBhvr>
                                        <p:cTn id="386" dur="1000" fill="hold"/>
                                        <p:tgtEl>
                                          <p:spTgt spid="109"/>
                                        </p:tgtEl>
                                        <p:attrNameLst>
                                          <p:attrName>style.rotation</p:attrName>
                                        </p:attrNameLst>
                                      </p:cBhvr>
                                      <p:tavLst>
                                        <p:tav tm="0">
                                          <p:val>
                                            <p:fltVal val="90"/>
                                          </p:val>
                                        </p:tav>
                                        <p:tav tm="100000">
                                          <p:val>
                                            <p:fltVal val="0"/>
                                          </p:val>
                                        </p:tav>
                                      </p:tavLst>
                                    </p:anim>
                                    <p:animEffect transition="in" filter="fade">
                                      <p:cBhvr>
                                        <p:cTn id="387" dur="1000"/>
                                        <p:tgtEl>
                                          <p:spTgt spid="109"/>
                                        </p:tgtEl>
                                      </p:cBhvr>
                                    </p:animEffect>
                                  </p:childTnLst>
                                </p:cTn>
                              </p:par>
                              <p:par>
                                <p:cTn id="388" presetID="31" presetClass="entr" presetSubtype="0" fill="hold" nodeType="withEffect">
                                  <p:stCondLst>
                                    <p:cond delay="250"/>
                                  </p:stCondLst>
                                  <p:childTnLst>
                                    <p:set>
                                      <p:cBhvr>
                                        <p:cTn id="389" dur="1" fill="hold">
                                          <p:stCondLst>
                                            <p:cond delay="0"/>
                                          </p:stCondLst>
                                        </p:cTn>
                                        <p:tgtEl>
                                          <p:spTgt spid="112"/>
                                        </p:tgtEl>
                                        <p:attrNameLst>
                                          <p:attrName>style.visibility</p:attrName>
                                        </p:attrNameLst>
                                      </p:cBhvr>
                                      <p:to>
                                        <p:strVal val="visible"/>
                                      </p:to>
                                    </p:set>
                                    <p:anim calcmode="lin" valueType="num">
                                      <p:cBhvr>
                                        <p:cTn id="390" dur="1000" fill="hold"/>
                                        <p:tgtEl>
                                          <p:spTgt spid="112"/>
                                        </p:tgtEl>
                                        <p:attrNameLst>
                                          <p:attrName>ppt_w</p:attrName>
                                        </p:attrNameLst>
                                      </p:cBhvr>
                                      <p:tavLst>
                                        <p:tav tm="0">
                                          <p:val>
                                            <p:fltVal val="0"/>
                                          </p:val>
                                        </p:tav>
                                        <p:tav tm="100000">
                                          <p:val>
                                            <p:strVal val="#ppt_w"/>
                                          </p:val>
                                        </p:tav>
                                      </p:tavLst>
                                    </p:anim>
                                    <p:anim calcmode="lin" valueType="num">
                                      <p:cBhvr>
                                        <p:cTn id="391" dur="1000" fill="hold"/>
                                        <p:tgtEl>
                                          <p:spTgt spid="112"/>
                                        </p:tgtEl>
                                        <p:attrNameLst>
                                          <p:attrName>ppt_h</p:attrName>
                                        </p:attrNameLst>
                                      </p:cBhvr>
                                      <p:tavLst>
                                        <p:tav tm="0">
                                          <p:val>
                                            <p:fltVal val="0"/>
                                          </p:val>
                                        </p:tav>
                                        <p:tav tm="100000">
                                          <p:val>
                                            <p:strVal val="#ppt_h"/>
                                          </p:val>
                                        </p:tav>
                                      </p:tavLst>
                                    </p:anim>
                                    <p:anim calcmode="lin" valueType="num">
                                      <p:cBhvr>
                                        <p:cTn id="392" dur="1000" fill="hold"/>
                                        <p:tgtEl>
                                          <p:spTgt spid="112"/>
                                        </p:tgtEl>
                                        <p:attrNameLst>
                                          <p:attrName>style.rotation</p:attrName>
                                        </p:attrNameLst>
                                      </p:cBhvr>
                                      <p:tavLst>
                                        <p:tav tm="0">
                                          <p:val>
                                            <p:fltVal val="90"/>
                                          </p:val>
                                        </p:tav>
                                        <p:tav tm="100000">
                                          <p:val>
                                            <p:fltVal val="0"/>
                                          </p:val>
                                        </p:tav>
                                      </p:tavLst>
                                    </p:anim>
                                    <p:animEffect transition="in" filter="fade">
                                      <p:cBhvr>
                                        <p:cTn id="393" dur="1000"/>
                                        <p:tgtEl>
                                          <p:spTgt spid="112"/>
                                        </p:tgtEl>
                                      </p:cBhvr>
                                    </p:animEffect>
                                  </p:childTnLst>
                                </p:cTn>
                              </p:par>
                              <p:par>
                                <p:cTn id="394" presetID="31" presetClass="entr" presetSubtype="0" fill="hold" nodeType="withEffect">
                                  <p:stCondLst>
                                    <p:cond delay="250"/>
                                  </p:stCondLst>
                                  <p:childTnLst>
                                    <p:set>
                                      <p:cBhvr>
                                        <p:cTn id="395" dur="1" fill="hold">
                                          <p:stCondLst>
                                            <p:cond delay="0"/>
                                          </p:stCondLst>
                                        </p:cTn>
                                        <p:tgtEl>
                                          <p:spTgt spid="116"/>
                                        </p:tgtEl>
                                        <p:attrNameLst>
                                          <p:attrName>style.visibility</p:attrName>
                                        </p:attrNameLst>
                                      </p:cBhvr>
                                      <p:to>
                                        <p:strVal val="visible"/>
                                      </p:to>
                                    </p:set>
                                    <p:anim calcmode="lin" valueType="num">
                                      <p:cBhvr>
                                        <p:cTn id="396" dur="1000" fill="hold"/>
                                        <p:tgtEl>
                                          <p:spTgt spid="116"/>
                                        </p:tgtEl>
                                        <p:attrNameLst>
                                          <p:attrName>ppt_w</p:attrName>
                                        </p:attrNameLst>
                                      </p:cBhvr>
                                      <p:tavLst>
                                        <p:tav tm="0">
                                          <p:val>
                                            <p:fltVal val="0"/>
                                          </p:val>
                                        </p:tav>
                                        <p:tav tm="100000">
                                          <p:val>
                                            <p:strVal val="#ppt_w"/>
                                          </p:val>
                                        </p:tav>
                                      </p:tavLst>
                                    </p:anim>
                                    <p:anim calcmode="lin" valueType="num">
                                      <p:cBhvr>
                                        <p:cTn id="397" dur="1000" fill="hold"/>
                                        <p:tgtEl>
                                          <p:spTgt spid="116"/>
                                        </p:tgtEl>
                                        <p:attrNameLst>
                                          <p:attrName>ppt_h</p:attrName>
                                        </p:attrNameLst>
                                      </p:cBhvr>
                                      <p:tavLst>
                                        <p:tav tm="0">
                                          <p:val>
                                            <p:fltVal val="0"/>
                                          </p:val>
                                        </p:tav>
                                        <p:tav tm="100000">
                                          <p:val>
                                            <p:strVal val="#ppt_h"/>
                                          </p:val>
                                        </p:tav>
                                      </p:tavLst>
                                    </p:anim>
                                    <p:anim calcmode="lin" valueType="num">
                                      <p:cBhvr>
                                        <p:cTn id="398" dur="1000" fill="hold"/>
                                        <p:tgtEl>
                                          <p:spTgt spid="116"/>
                                        </p:tgtEl>
                                        <p:attrNameLst>
                                          <p:attrName>style.rotation</p:attrName>
                                        </p:attrNameLst>
                                      </p:cBhvr>
                                      <p:tavLst>
                                        <p:tav tm="0">
                                          <p:val>
                                            <p:fltVal val="90"/>
                                          </p:val>
                                        </p:tav>
                                        <p:tav tm="100000">
                                          <p:val>
                                            <p:fltVal val="0"/>
                                          </p:val>
                                        </p:tav>
                                      </p:tavLst>
                                    </p:anim>
                                    <p:animEffect transition="in" filter="fade">
                                      <p:cBhvr>
                                        <p:cTn id="399" dur="1000"/>
                                        <p:tgtEl>
                                          <p:spTgt spid="116"/>
                                        </p:tgtEl>
                                      </p:cBhvr>
                                    </p:animEffect>
                                  </p:childTnLst>
                                </p:cTn>
                              </p:par>
                              <p:par>
                                <p:cTn id="400" presetID="31" presetClass="entr" presetSubtype="0" fill="hold" nodeType="withEffect">
                                  <p:stCondLst>
                                    <p:cond delay="250"/>
                                  </p:stCondLst>
                                  <p:childTnLst>
                                    <p:set>
                                      <p:cBhvr>
                                        <p:cTn id="401" dur="1" fill="hold">
                                          <p:stCondLst>
                                            <p:cond delay="0"/>
                                          </p:stCondLst>
                                        </p:cTn>
                                        <p:tgtEl>
                                          <p:spTgt spid="118"/>
                                        </p:tgtEl>
                                        <p:attrNameLst>
                                          <p:attrName>style.visibility</p:attrName>
                                        </p:attrNameLst>
                                      </p:cBhvr>
                                      <p:to>
                                        <p:strVal val="visible"/>
                                      </p:to>
                                    </p:set>
                                    <p:anim calcmode="lin" valueType="num">
                                      <p:cBhvr>
                                        <p:cTn id="402" dur="1000" fill="hold"/>
                                        <p:tgtEl>
                                          <p:spTgt spid="118"/>
                                        </p:tgtEl>
                                        <p:attrNameLst>
                                          <p:attrName>ppt_w</p:attrName>
                                        </p:attrNameLst>
                                      </p:cBhvr>
                                      <p:tavLst>
                                        <p:tav tm="0">
                                          <p:val>
                                            <p:fltVal val="0"/>
                                          </p:val>
                                        </p:tav>
                                        <p:tav tm="100000">
                                          <p:val>
                                            <p:strVal val="#ppt_w"/>
                                          </p:val>
                                        </p:tav>
                                      </p:tavLst>
                                    </p:anim>
                                    <p:anim calcmode="lin" valueType="num">
                                      <p:cBhvr>
                                        <p:cTn id="403" dur="1000" fill="hold"/>
                                        <p:tgtEl>
                                          <p:spTgt spid="118"/>
                                        </p:tgtEl>
                                        <p:attrNameLst>
                                          <p:attrName>ppt_h</p:attrName>
                                        </p:attrNameLst>
                                      </p:cBhvr>
                                      <p:tavLst>
                                        <p:tav tm="0">
                                          <p:val>
                                            <p:fltVal val="0"/>
                                          </p:val>
                                        </p:tav>
                                        <p:tav tm="100000">
                                          <p:val>
                                            <p:strVal val="#ppt_h"/>
                                          </p:val>
                                        </p:tav>
                                      </p:tavLst>
                                    </p:anim>
                                    <p:anim calcmode="lin" valueType="num">
                                      <p:cBhvr>
                                        <p:cTn id="404" dur="1000" fill="hold"/>
                                        <p:tgtEl>
                                          <p:spTgt spid="118"/>
                                        </p:tgtEl>
                                        <p:attrNameLst>
                                          <p:attrName>style.rotation</p:attrName>
                                        </p:attrNameLst>
                                      </p:cBhvr>
                                      <p:tavLst>
                                        <p:tav tm="0">
                                          <p:val>
                                            <p:fltVal val="90"/>
                                          </p:val>
                                        </p:tav>
                                        <p:tav tm="100000">
                                          <p:val>
                                            <p:fltVal val="0"/>
                                          </p:val>
                                        </p:tav>
                                      </p:tavLst>
                                    </p:anim>
                                    <p:animEffect transition="in" filter="fade">
                                      <p:cBhvr>
                                        <p:cTn id="405" dur="1000"/>
                                        <p:tgtEl>
                                          <p:spTgt spid="118"/>
                                        </p:tgtEl>
                                      </p:cBhvr>
                                    </p:animEffect>
                                  </p:childTnLst>
                                </p:cTn>
                              </p:par>
                              <p:par>
                                <p:cTn id="406" presetID="31" presetClass="entr" presetSubtype="0" fill="hold" nodeType="withEffect">
                                  <p:stCondLst>
                                    <p:cond delay="250"/>
                                  </p:stCondLst>
                                  <p:childTnLst>
                                    <p:set>
                                      <p:cBhvr>
                                        <p:cTn id="407" dur="1" fill="hold">
                                          <p:stCondLst>
                                            <p:cond delay="0"/>
                                          </p:stCondLst>
                                        </p:cTn>
                                        <p:tgtEl>
                                          <p:spTgt spid="120"/>
                                        </p:tgtEl>
                                        <p:attrNameLst>
                                          <p:attrName>style.visibility</p:attrName>
                                        </p:attrNameLst>
                                      </p:cBhvr>
                                      <p:to>
                                        <p:strVal val="visible"/>
                                      </p:to>
                                    </p:set>
                                    <p:anim calcmode="lin" valueType="num">
                                      <p:cBhvr>
                                        <p:cTn id="408" dur="1000" fill="hold"/>
                                        <p:tgtEl>
                                          <p:spTgt spid="120"/>
                                        </p:tgtEl>
                                        <p:attrNameLst>
                                          <p:attrName>ppt_w</p:attrName>
                                        </p:attrNameLst>
                                      </p:cBhvr>
                                      <p:tavLst>
                                        <p:tav tm="0">
                                          <p:val>
                                            <p:fltVal val="0"/>
                                          </p:val>
                                        </p:tav>
                                        <p:tav tm="100000">
                                          <p:val>
                                            <p:strVal val="#ppt_w"/>
                                          </p:val>
                                        </p:tav>
                                      </p:tavLst>
                                    </p:anim>
                                    <p:anim calcmode="lin" valueType="num">
                                      <p:cBhvr>
                                        <p:cTn id="409" dur="1000" fill="hold"/>
                                        <p:tgtEl>
                                          <p:spTgt spid="120"/>
                                        </p:tgtEl>
                                        <p:attrNameLst>
                                          <p:attrName>ppt_h</p:attrName>
                                        </p:attrNameLst>
                                      </p:cBhvr>
                                      <p:tavLst>
                                        <p:tav tm="0">
                                          <p:val>
                                            <p:fltVal val="0"/>
                                          </p:val>
                                        </p:tav>
                                        <p:tav tm="100000">
                                          <p:val>
                                            <p:strVal val="#ppt_h"/>
                                          </p:val>
                                        </p:tav>
                                      </p:tavLst>
                                    </p:anim>
                                    <p:anim calcmode="lin" valueType="num">
                                      <p:cBhvr>
                                        <p:cTn id="410" dur="1000" fill="hold"/>
                                        <p:tgtEl>
                                          <p:spTgt spid="120"/>
                                        </p:tgtEl>
                                        <p:attrNameLst>
                                          <p:attrName>style.rotation</p:attrName>
                                        </p:attrNameLst>
                                      </p:cBhvr>
                                      <p:tavLst>
                                        <p:tav tm="0">
                                          <p:val>
                                            <p:fltVal val="90"/>
                                          </p:val>
                                        </p:tav>
                                        <p:tav tm="100000">
                                          <p:val>
                                            <p:fltVal val="0"/>
                                          </p:val>
                                        </p:tav>
                                      </p:tavLst>
                                    </p:anim>
                                    <p:animEffect transition="in" filter="fade">
                                      <p:cBhvr>
                                        <p:cTn id="411" dur="1000"/>
                                        <p:tgtEl>
                                          <p:spTgt spid="120"/>
                                        </p:tgtEl>
                                      </p:cBhvr>
                                    </p:animEffect>
                                  </p:childTnLst>
                                </p:cTn>
                              </p:par>
                              <p:par>
                                <p:cTn id="412" presetID="31" presetClass="entr" presetSubtype="0" fill="hold" nodeType="withEffect">
                                  <p:stCondLst>
                                    <p:cond delay="250"/>
                                  </p:stCondLst>
                                  <p:childTnLst>
                                    <p:set>
                                      <p:cBhvr>
                                        <p:cTn id="413" dur="1" fill="hold">
                                          <p:stCondLst>
                                            <p:cond delay="0"/>
                                          </p:stCondLst>
                                        </p:cTn>
                                        <p:tgtEl>
                                          <p:spTgt spid="123"/>
                                        </p:tgtEl>
                                        <p:attrNameLst>
                                          <p:attrName>style.visibility</p:attrName>
                                        </p:attrNameLst>
                                      </p:cBhvr>
                                      <p:to>
                                        <p:strVal val="visible"/>
                                      </p:to>
                                    </p:set>
                                    <p:anim calcmode="lin" valueType="num">
                                      <p:cBhvr>
                                        <p:cTn id="414" dur="1000" fill="hold"/>
                                        <p:tgtEl>
                                          <p:spTgt spid="123"/>
                                        </p:tgtEl>
                                        <p:attrNameLst>
                                          <p:attrName>ppt_w</p:attrName>
                                        </p:attrNameLst>
                                      </p:cBhvr>
                                      <p:tavLst>
                                        <p:tav tm="0">
                                          <p:val>
                                            <p:fltVal val="0"/>
                                          </p:val>
                                        </p:tav>
                                        <p:tav tm="100000">
                                          <p:val>
                                            <p:strVal val="#ppt_w"/>
                                          </p:val>
                                        </p:tav>
                                      </p:tavLst>
                                    </p:anim>
                                    <p:anim calcmode="lin" valueType="num">
                                      <p:cBhvr>
                                        <p:cTn id="415" dur="1000" fill="hold"/>
                                        <p:tgtEl>
                                          <p:spTgt spid="123"/>
                                        </p:tgtEl>
                                        <p:attrNameLst>
                                          <p:attrName>ppt_h</p:attrName>
                                        </p:attrNameLst>
                                      </p:cBhvr>
                                      <p:tavLst>
                                        <p:tav tm="0">
                                          <p:val>
                                            <p:fltVal val="0"/>
                                          </p:val>
                                        </p:tav>
                                        <p:tav tm="100000">
                                          <p:val>
                                            <p:strVal val="#ppt_h"/>
                                          </p:val>
                                        </p:tav>
                                      </p:tavLst>
                                    </p:anim>
                                    <p:anim calcmode="lin" valueType="num">
                                      <p:cBhvr>
                                        <p:cTn id="416" dur="1000" fill="hold"/>
                                        <p:tgtEl>
                                          <p:spTgt spid="123"/>
                                        </p:tgtEl>
                                        <p:attrNameLst>
                                          <p:attrName>style.rotation</p:attrName>
                                        </p:attrNameLst>
                                      </p:cBhvr>
                                      <p:tavLst>
                                        <p:tav tm="0">
                                          <p:val>
                                            <p:fltVal val="90"/>
                                          </p:val>
                                        </p:tav>
                                        <p:tav tm="100000">
                                          <p:val>
                                            <p:fltVal val="0"/>
                                          </p:val>
                                        </p:tav>
                                      </p:tavLst>
                                    </p:anim>
                                    <p:animEffect transition="in" filter="fade">
                                      <p:cBhvr>
                                        <p:cTn id="417" dur="1000"/>
                                        <p:tgtEl>
                                          <p:spTgt spid="123"/>
                                        </p:tgtEl>
                                      </p:cBhvr>
                                    </p:animEffect>
                                  </p:childTnLst>
                                </p:cTn>
                              </p:par>
                              <p:par>
                                <p:cTn id="418" presetID="31" presetClass="entr" presetSubtype="0" fill="hold" nodeType="withEffect">
                                  <p:stCondLst>
                                    <p:cond delay="250"/>
                                  </p:stCondLst>
                                  <p:childTnLst>
                                    <p:set>
                                      <p:cBhvr>
                                        <p:cTn id="419" dur="1" fill="hold">
                                          <p:stCondLst>
                                            <p:cond delay="0"/>
                                          </p:stCondLst>
                                        </p:cTn>
                                        <p:tgtEl>
                                          <p:spTgt spid="126"/>
                                        </p:tgtEl>
                                        <p:attrNameLst>
                                          <p:attrName>style.visibility</p:attrName>
                                        </p:attrNameLst>
                                      </p:cBhvr>
                                      <p:to>
                                        <p:strVal val="visible"/>
                                      </p:to>
                                    </p:set>
                                    <p:anim calcmode="lin" valueType="num">
                                      <p:cBhvr>
                                        <p:cTn id="420" dur="1000" fill="hold"/>
                                        <p:tgtEl>
                                          <p:spTgt spid="126"/>
                                        </p:tgtEl>
                                        <p:attrNameLst>
                                          <p:attrName>ppt_w</p:attrName>
                                        </p:attrNameLst>
                                      </p:cBhvr>
                                      <p:tavLst>
                                        <p:tav tm="0">
                                          <p:val>
                                            <p:fltVal val="0"/>
                                          </p:val>
                                        </p:tav>
                                        <p:tav tm="100000">
                                          <p:val>
                                            <p:strVal val="#ppt_w"/>
                                          </p:val>
                                        </p:tav>
                                      </p:tavLst>
                                    </p:anim>
                                    <p:anim calcmode="lin" valueType="num">
                                      <p:cBhvr>
                                        <p:cTn id="421" dur="1000" fill="hold"/>
                                        <p:tgtEl>
                                          <p:spTgt spid="126"/>
                                        </p:tgtEl>
                                        <p:attrNameLst>
                                          <p:attrName>ppt_h</p:attrName>
                                        </p:attrNameLst>
                                      </p:cBhvr>
                                      <p:tavLst>
                                        <p:tav tm="0">
                                          <p:val>
                                            <p:fltVal val="0"/>
                                          </p:val>
                                        </p:tav>
                                        <p:tav tm="100000">
                                          <p:val>
                                            <p:strVal val="#ppt_h"/>
                                          </p:val>
                                        </p:tav>
                                      </p:tavLst>
                                    </p:anim>
                                    <p:anim calcmode="lin" valueType="num">
                                      <p:cBhvr>
                                        <p:cTn id="422" dur="1000" fill="hold"/>
                                        <p:tgtEl>
                                          <p:spTgt spid="126"/>
                                        </p:tgtEl>
                                        <p:attrNameLst>
                                          <p:attrName>style.rotation</p:attrName>
                                        </p:attrNameLst>
                                      </p:cBhvr>
                                      <p:tavLst>
                                        <p:tav tm="0">
                                          <p:val>
                                            <p:fltVal val="90"/>
                                          </p:val>
                                        </p:tav>
                                        <p:tav tm="100000">
                                          <p:val>
                                            <p:fltVal val="0"/>
                                          </p:val>
                                        </p:tav>
                                      </p:tavLst>
                                    </p:anim>
                                    <p:animEffect transition="in" filter="fade">
                                      <p:cBhvr>
                                        <p:cTn id="423" dur="1000"/>
                                        <p:tgtEl>
                                          <p:spTgt spid="126"/>
                                        </p:tgtEl>
                                      </p:cBhvr>
                                    </p:animEffect>
                                  </p:childTnLst>
                                </p:cTn>
                              </p:par>
                              <p:par>
                                <p:cTn id="424" presetID="31" presetClass="entr" presetSubtype="0" fill="hold" nodeType="withEffect">
                                  <p:stCondLst>
                                    <p:cond delay="250"/>
                                  </p:stCondLst>
                                  <p:childTnLst>
                                    <p:set>
                                      <p:cBhvr>
                                        <p:cTn id="425" dur="1" fill="hold">
                                          <p:stCondLst>
                                            <p:cond delay="0"/>
                                          </p:stCondLst>
                                        </p:cTn>
                                        <p:tgtEl>
                                          <p:spTgt spid="129"/>
                                        </p:tgtEl>
                                        <p:attrNameLst>
                                          <p:attrName>style.visibility</p:attrName>
                                        </p:attrNameLst>
                                      </p:cBhvr>
                                      <p:to>
                                        <p:strVal val="visible"/>
                                      </p:to>
                                    </p:set>
                                    <p:anim calcmode="lin" valueType="num">
                                      <p:cBhvr>
                                        <p:cTn id="426" dur="1000" fill="hold"/>
                                        <p:tgtEl>
                                          <p:spTgt spid="129"/>
                                        </p:tgtEl>
                                        <p:attrNameLst>
                                          <p:attrName>ppt_w</p:attrName>
                                        </p:attrNameLst>
                                      </p:cBhvr>
                                      <p:tavLst>
                                        <p:tav tm="0">
                                          <p:val>
                                            <p:fltVal val="0"/>
                                          </p:val>
                                        </p:tav>
                                        <p:tav tm="100000">
                                          <p:val>
                                            <p:strVal val="#ppt_w"/>
                                          </p:val>
                                        </p:tav>
                                      </p:tavLst>
                                    </p:anim>
                                    <p:anim calcmode="lin" valueType="num">
                                      <p:cBhvr>
                                        <p:cTn id="427" dur="1000" fill="hold"/>
                                        <p:tgtEl>
                                          <p:spTgt spid="129"/>
                                        </p:tgtEl>
                                        <p:attrNameLst>
                                          <p:attrName>ppt_h</p:attrName>
                                        </p:attrNameLst>
                                      </p:cBhvr>
                                      <p:tavLst>
                                        <p:tav tm="0">
                                          <p:val>
                                            <p:fltVal val="0"/>
                                          </p:val>
                                        </p:tav>
                                        <p:tav tm="100000">
                                          <p:val>
                                            <p:strVal val="#ppt_h"/>
                                          </p:val>
                                        </p:tav>
                                      </p:tavLst>
                                    </p:anim>
                                    <p:anim calcmode="lin" valueType="num">
                                      <p:cBhvr>
                                        <p:cTn id="428" dur="1000" fill="hold"/>
                                        <p:tgtEl>
                                          <p:spTgt spid="129"/>
                                        </p:tgtEl>
                                        <p:attrNameLst>
                                          <p:attrName>style.rotation</p:attrName>
                                        </p:attrNameLst>
                                      </p:cBhvr>
                                      <p:tavLst>
                                        <p:tav tm="0">
                                          <p:val>
                                            <p:fltVal val="90"/>
                                          </p:val>
                                        </p:tav>
                                        <p:tav tm="100000">
                                          <p:val>
                                            <p:fltVal val="0"/>
                                          </p:val>
                                        </p:tav>
                                      </p:tavLst>
                                    </p:anim>
                                    <p:animEffect transition="in" filter="fade">
                                      <p:cBhvr>
                                        <p:cTn id="429" dur="1000"/>
                                        <p:tgtEl>
                                          <p:spTgt spid="129"/>
                                        </p:tgtEl>
                                      </p:cBhvr>
                                    </p:animEffect>
                                  </p:childTnLst>
                                </p:cTn>
                              </p:par>
                              <p:par>
                                <p:cTn id="430" presetID="31" presetClass="entr" presetSubtype="0" fill="hold" nodeType="withEffect">
                                  <p:stCondLst>
                                    <p:cond delay="250"/>
                                  </p:stCondLst>
                                  <p:childTnLst>
                                    <p:set>
                                      <p:cBhvr>
                                        <p:cTn id="431" dur="1" fill="hold">
                                          <p:stCondLst>
                                            <p:cond delay="0"/>
                                          </p:stCondLst>
                                        </p:cTn>
                                        <p:tgtEl>
                                          <p:spTgt spid="132"/>
                                        </p:tgtEl>
                                        <p:attrNameLst>
                                          <p:attrName>style.visibility</p:attrName>
                                        </p:attrNameLst>
                                      </p:cBhvr>
                                      <p:to>
                                        <p:strVal val="visible"/>
                                      </p:to>
                                    </p:set>
                                    <p:anim calcmode="lin" valueType="num">
                                      <p:cBhvr>
                                        <p:cTn id="432" dur="1000" fill="hold"/>
                                        <p:tgtEl>
                                          <p:spTgt spid="132"/>
                                        </p:tgtEl>
                                        <p:attrNameLst>
                                          <p:attrName>ppt_w</p:attrName>
                                        </p:attrNameLst>
                                      </p:cBhvr>
                                      <p:tavLst>
                                        <p:tav tm="0">
                                          <p:val>
                                            <p:fltVal val="0"/>
                                          </p:val>
                                        </p:tav>
                                        <p:tav tm="100000">
                                          <p:val>
                                            <p:strVal val="#ppt_w"/>
                                          </p:val>
                                        </p:tav>
                                      </p:tavLst>
                                    </p:anim>
                                    <p:anim calcmode="lin" valueType="num">
                                      <p:cBhvr>
                                        <p:cTn id="433" dur="1000" fill="hold"/>
                                        <p:tgtEl>
                                          <p:spTgt spid="132"/>
                                        </p:tgtEl>
                                        <p:attrNameLst>
                                          <p:attrName>ppt_h</p:attrName>
                                        </p:attrNameLst>
                                      </p:cBhvr>
                                      <p:tavLst>
                                        <p:tav tm="0">
                                          <p:val>
                                            <p:fltVal val="0"/>
                                          </p:val>
                                        </p:tav>
                                        <p:tav tm="100000">
                                          <p:val>
                                            <p:strVal val="#ppt_h"/>
                                          </p:val>
                                        </p:tav>
                                      </p:tavLst>
                                    </p:anim>
                                    <p:anim calcmode="lin" valueType="num">
                                      <p:cBhvr>
                                        <p:cTn id="434" dur="1000" fill="hold"/>
                                        <p:tgtEl>
                                          <p:spTgt spid="132"/>
                                        </p:tgtEl>
                                        <p:attrNameLst>
                                          <p:attrName>style.rotation</p:attrName>
                                        </p:attrNameLst>
                                      </p:cBhvr>
                                      <p:tavLst>
                                        <p:tav tm="0">
                                          <p:val>
                                            <p:fltVal val="90"/>
                                          </p:val>
                                        </p:tav>
                                        <p:tav tm="100000">
                                          <p:val>
                                            <p:fltVal val="0"/>
                                          </p:val>
                                        </p:tav>
                                      </p:tavLst>
                                    </p:anim>
                                    <p:animEffect transition="in" filter="fade">
                                      <p:cBhvr>
                                        <p:cTn id="435" dur="1000"/>
                                        <p:tgtEl>
                                          <p:spTgt spid="132"/>
                                        </p:tgtEl>
                                      </p:cBhvr>
                                    </p:animEffect>
                                  </p:childTnLst>
                                </p:cTn>
                              </p:par>
                              <p:par>
                                <p:cTn id="436" presetID="31" presetClass="entr" presetSubtype="0" fill="hold" nodeType="withEffect">
                                  <p:stCondLst>
                                    <p:cond delay="250"/>
                                  </p:stCondLst>
                                  <p:childTnLst>
                                    <p:set>
                                      <p:cBhvr>
                                        <p:cTn id="437" dur="1" fill="hold">
                                          <p:stCondLst>
                                            <p:cond delay="0"/>
                                          </p:stCondLst>
                                        </p:cTn>
                                        <p:tgtEl>
                                          <p:spTgt spid="135"/>
                                        </p:tgtEl>
                                        <p:attrNameLst>
                                          <p:attrName>style.visibility</p:attrName>
                                        </p:attrNameLst>
                                      </p:cBhvr>
                                      <p:to>
                                        <p:strVal val="visible"/>
                                      </p:to>
                                    </p:set>
                                    <p:anim calcmode="lin" valueType="num">
                                      <p:cBhvr>
                                        <p:cTn id="438" dur="1000" fill="hold"/>
                                        <p:tgtEl>
                                          <p:spTgt spid="135"/>
                                        </p:tgtEl>
                                        <p:attrNameLst>
                                          <p:attrName>ppt_w</p:attrName>
                                        </p:attrNameLst>
                                      </p:cBhvr>
                                      <p:tavLst>
                                        <p:tav tm="0">
                                          <p:val>
                                            <p:fltVal val="0"/>
                                          </p:val>
                                        </p:tav>
                                        <p:tav tm="100000">
                                          <p:val>
                                            <p:strVal val="#ppt_w"/>
                                          </p:val>
                                        </p:tav>
                                      </p:tavLst>
                                    </p:anim>
                                    <p:anim calcmode="lin" valueType="num">
                                      <p:cBhvr>
                                        <p:cTn id="439" dur="1000" fill="hold"/>
                                        <p:tgtEl>
                                          <p:spTgt spid="135"/>
                                        </p:tgtEl>
                                        <p:attrNameLst>
                                          <p:attrName>ppt_h</p:attrName>
                                        </p:attrNameLst>
                                      </p:cBhvr>
                                      <p:tavLst>
                                        <p:tav tm="0">
                                          <p:val>
                                            <p:fltVal val="0"/>
                                          </p:val>
                                        </p:tav>
                                        <p:tav tm="100000">
                                          <p:val>
                                            <p:strVal val="#ppt_h"/>
                                          </p:val>
                                        </p:tav>
                                      </p:tavLst>
                                    </p:anim>
                                    <p:anim calcmode="lin" valueType="num">
                                      <p:cBhvr>
                                        <p:cTn id="440" dur="1000" fill="hold"/>
                                        <p:tgtEl>
                                          <p:spTgt spid="135"/>
                                        </p:tgtEl>
                                        <p:attrNameLst>
                                          <p:attrName>style.rotation</p:attrName>
                                        </p:attrNameLst>
                                      </p:cBhvr>
                                      <p:tavLst>
                                        <p:tav tm="0">
                                          <p:val>
                                            <p:fltVal val="90"/>
                                          </p:val>
                                        </p:tav>
                                        <p:tav tm="100000">
                                          <p:val>
                                            <p:fltVal val="0"/>
                                          </p:val>
                                        </p:tav>
                                      </p:tavLst>
                                    </p:anim>
                                    <p:animEffect transition="in" filter="fade">
                                      <p:cBhvr>
                                        <p:cTn id="441" dur="1000"/>
                                        <p:tgtEl>
                                          <p:spTgt spid="135"/>
                                        </p:tgtEl>
                                      </p:cBhvr>
                                    </p:animEffect>
                                  </p:childTnLst>
                                </p:cTn>
                              </p:par>
                              <p:par>
                                <p:cTn id="442" presetID="31" presetClass="entr" presetSubtype="0" fill="hold" nodeType="withEffect">
                                  <p:stCondLst>
                                    <p:cond delay="250"/>
                                  </p:stCondLst>
                                  <p:childTnLst>
                                    <p:set>
                                      <p:cBhvr>
                                        <p:cTn id="443" dur="1" fill="hold">
                                          <p:stCondLst>
                                            <p:cond delay="0"/>
                                          </p:stCondLst>
                                        </p:cTn>
                                        <p:tgtEl>
                                          <p:spTgt spid="139"/>
                                        </p:tgtEl>
                                        <p:attrNameLst>
                                          <p:attrName>style.visibility</p:attrName>
                                        </p:attrNameLst>
                                      </p:cBhvr>
                                      <p:to>
                                        <p:strVal val="visible"/>
                                      </p:to>
                                    </p:set>
                                    <p:anim calcmode="lin" valueType="num">
                                      <p:cBhvr>
                                        <p:cTn id="444" dur="1000" fill="hold"/>
                                        <p:tgtEl>
                                          <p:spTgt spid="139"/>
                                        </p:tgtEl>
                                        <p:attrNameLst>
                                          <p:attrName>ppt_w</p:attrName>
                                        </p:attrNameLst>
                                      </p:cBhvr>
                                      <p:tavLst>
                                        <p:tav tm="0">
                                          <p:val>
                                            <p:fltVal val="0"/>
                                          </p:val>
                                        </p:tav>
                                        <p:tav tm="100000">
                                          <p:val>
                                            <p:strVal val="#ppt_w"/>
                                          </p:val>
                                        </p:tav>
                                      </p:tavLst>
                                    </p:anim>
                                    <p:anim calcmode="lin" valueType="num">
                                      <p:cBhvr>
                                        <p:cTn id="445" dur="1000" fill="hold"/>
                                        <p:tgtEl>
                                          <p:spTgt spid="139"/>
                                        </p:tgtEl>
                                        <p:attrNameLst>
                                          <p:attrName>ppt_h</p:attrName>
                                        </p:attrNameLst>
                                      </p:cBhvr>
                                      <p:tavLst>
                                        <p:tav tm="0">
                                          <p:val>
                                            <p:fltVal val="0"/>
                                          </p:val>
                                        </p:tav>
                                        <p:tav tm="100000">
                                          <p:val>
                                            <p:strVal val="#ppt_h"/>
                                          </p:val>
                                        </p:tav>
                                      </p:tavLst>
                                    </p:anim>
                                    <p:anim calcmode="lin" valueType="num">
                                      <p:cBhvr>
                                        <p:cTn id="446" dur="1000" fill="hold"/>
                                        <p:tgtEl>
                                          <p:spTgt spid="139"/>
                                        </p:tgtEl>
                                        <p:attrNameLst>
                                          <p:attrName>style.rotation</p:attrName>
                                        </p:attrNameLst>
                                      </p:cBhvr>
                                      <p:tavLst>
                                        <p:tav tm="0">
                                          <p:val>
                                            <p:fltVal val="90"/>
                                          </p:val>
                                        </p:tav>
                                        <p:tav tm="100000">
                                          <p:val>
                                            <p:fltVal val="0"/>
                                          </p:val>
                                        </p:tav>
                                      </p:tavLst>
                                    </p:anim>
                                    <p:animEffect transition="in" filter="fade">
                                      <p:cBhvr>
                                        <p:cTn id="447" dur="1000"/>
                                        <p:tgtEl>
                                          <p:spTgt spid="139"/>
                                        </p:tgtEl>
                                      </p:cBhvr>
                                    </p:animEffect>
                                  </p:childTnLst>
                                </p:cTn>
                              </p:par>
                              <p:par>
                                <p:cTn id="448" presetID="31" presetClass="entr" presetSubtype="0" fill="hold" nodeType="withEffect">
                                  <p:stCondLst>
                                    <p:cond delay="250"/>
                                  </p:stCondLst>
                                  <p:childTnLst>
                                    <p:set>
                                      <p:cBhvr>
                                        <p:cTn id="449" dur="1" fill="hold">
                                          <p:stCondLst>
                                            <p:cond delay="0"/>
                                          </p:stCondLst>
                                        </p:cTn>
                                        <p:tgtEl>
                                          <p:spTgt spid="142"/>
                                        </p:tgtEl>
                                        <p:attrNameLst>
                                          <p:attrName>style.visibility</p:attrName>
                                        </p:attrNameLst>
                                      </p:cBhvr>
                                      <p:to>
                                        <p:strVal val="visible"/>
                                      </p:to>
                                    </p:set>
                                    <p:anim calcmode="lin" valueType="num">
                                      <p:cBhvr>
                                        <p:cTn id="450" dur="1000" fill="hold"/>
                                        <p:tgtEl>
                                          <p:spTgt spid="142"/>
                                        </p:tgtEl>
                                        <p:attrNameLst>
                                          <p:attrName>ppt_w</p:attrName>
                                        </p:attrNameLst>
                                      </p:cBhvr>
                                      <p:tavLst>
                                        <p:tav tm="0">
                                          <p:val>
                                            <p:fltVal val="0"/>
                                          </p:val>
                                        </p:tav>
                                        <p:tav tm="100000">
                                          <p:val>
                                            <p:strVal val="#ppt_w"/>
                                          </p:val>
                                        </p:tav>
                                      </p:tavLst>
                                    </p:anim>
                                    <p:anim calcmode="lin" valueType="num">
                                      <p:cBhvr>
                                        <p:cTn id="451" dur="1000" fill="hold"/>
                                        <p:tgtEl>
                                          <p:spTgt spid="142"/>
                                        </p:tgtEl>
                                        <p:attrNameLst>
                                          <p:attrName>ppt_h</p:attrName>
                                        </p:attrNameLst>
                                      </p:cBhvr>
                                      <p:tavLst>
                                        <p:tav tm="0">
                                          <p:val>
                                            <p:fltVal val="0"/>
                                          </p:val>
                                        </p:tav>
                                        <p:tav tm="100000">
                                          <p:val>
                                            <p:strVal val="#ppt_h"/>
                                          </p:val>
                                        </p:tav>
                                      </p:tavLst>
                                    </p:anim>
                                    <p:anim calcmode="lin" valueType="num">
                                      <p:cBhvr>
                                        <p:cTn id="452" dur="1000" fill="hold"/>
                                        <p:tgtEl>
                                          <p:spTgt spid="142"/>
                                        </p:tgtEl>
                                        <p:attrNameLst>
                                          <p:attrName>style.rotation</p:attrName>
                                        </p:attrNameLst>
                                      </p:cBhvr>
                                      <p:tavLst>
                                        <p:tav tm="0">
                                          <p:val>
                                            <p:fltVal val="90"/>
                                          </p:val>
                                        </p:tav>
                                        <p:tav tm="100000">
                                          <p:val>
                                            <p:fltVal val="0"/>
                                          </p:val>
                                        </p:tav>
                                      </p:tavLst>
                                    </p:anim>
                                    <p:animEffect transition="in" filter="fade">
                                      <p:cBhvr>
                                        <p:cTn id="453" dur="1000"/>
                                        <p:tgtEl>
                                          <p:spTgt spid="142"/>
                                        </p:tgtEl>
                                      </p:cBhvr>
                                    </p:animEffect>
                                  </p:childTnLst>
                                </p:cTn>
                              </p:par>
                              <p:par>
                                <p:cTn id="454" presetID="31" presetClass="entr" presetSubtype="0" fill="hold" nodeType="withEffect">
                                  <p:stCondLst>
                                    <p:cond delay="250"/>
                                  </p:stCondLst>
                                  <p:childTnLst>
                                    <p:set>
                                      <p:cBhvr>
                                        <p:cTn id="455" dur="1" fill="hold">
                                          <p:stCondLst>
                                            <p:cond delay="0"/>
                                          </p:stCondLst>
                                        </p:cTn>
                                        <p:tgtEl>
                                          <p:spTgt spid="147"/>
                                        </p:tgtEl>
                                        <p:attrNameLst>
                                          <p:attrName>style.visibility</p:attrName>
                                        </p:attrNameLst>
                                      </p:cBhvr>
                                      <p:to>
                                        <p:strVal val="visible"/>
                                      </p:to>
                                    </p:set>
                                    <p:anim calcmode="lin" valueType="num">
                                      <p:cBhvr>
                                        <p:cTn id="456" dur="1000" fill="hold"/>
                                        <p:tgtEl>
                                          <p:spTgt spid="147"/>
                                        </p:tgtEl>
                                        <p:attrNameLst>
                                          <p:attrName>ppt_w</p:attrName>
                                        </p:attrNameLst>
                                      </p:cBhvr>
                                      <p:tavLst>
                                        <p:tav tm="0">
                                          <p:val>
                                            <p:fltVal val="0"/>
                                          </p:val>
                                        </p:tav>
                                        <p:tav tm="100000">
                                          <p:val>
                                            <p:strVal val="#ppt_w"/>
                                          </p:val>
                                        </p:tav>
                                      </p:tavLst>
                                    </p:anim>
                                    <p:anim calcmode="lin" valueType="num">
                                      <p:cBhvr>
                                        <p:cTn id="457" dur="1000" fill="hold"/>
                                        <p:tgtEl>
                                          <p:spTgt spid="147"/>
                                        </p:tgtEl>
                                        <p:attrNameLst>
                                          <p:attrName>ppt_h</p:attrName>
                                        </p:attrNameLst>
                                      </p:cBhvr>
                                      <p:tavLst>
                                        <p:tav tm="0">
                                          <p:val>
                                            <p:fltVal val="0"/>
                                          </p:val>
                                        </p:tav>
                                        <p:tav tm="100000">
                                          <p:val>
                                            <p:strVal val="#ppt_h"/>
                                          </p:val>
                                        </p:tav>
                                      </p:tavLst>
                                    </p:anim>
                                    <p:anim calcmode="lin" valueType="num">
                                      <p:cBhvr>
                                        <p:cTn id="458" dur="1000" fill="hold"/>
                                        <p:tgtEl>
                                          <p:spTgt spid="147"/>
                                        </p:tgtEl>
                                        <p:attrNameLst>
                                          <p:attrName>style.rotation</p:attrName>
                                        </p:attrNameLst>
                                      </p:cBhvr>
                                      <p:tavLst>
                                        <p:tav tm="0">
                                          <p:val>
                                            <p:fltVal val="90"/>
                                          </p:val>
                                        </p:tav>
                                        <p:tav tm="100000">
                                          <p:val>
                                            <p:fltVal val="0"/>
                                          </p:val>
                                        </p:tav>
                                      </p:tavLst>
                                    </p:anim>
                                    <p:animEffect transition="in" filter="fade">
                                      <p:cBhvr>
                                        <p:cTn id="459" dur="1000"/>
                                        <p:tgtEl>
                                          <p:spTgt spid="147"/>
                                        </p:tgtEl>
                                      </p:cBhvr>
                                    </p:animEffect>
                                  </p:childTnLst>
                                </p:cTn>
                              </p:par>
                              <p:par>
                                <p:cTn id="460" presetID="31" presetClass="entr" presetSubtype="0" fill="hold" nodeType="withEffect">
                                  <p:stCondLst>
                                    <p:cond delay="250"/>
                                  </p:stCondLst>
                                  <p:childTnLst>
                                    <p:set>
                                      <p:cBhvr>
                                        <p:cTn id="461" dur="1" fill="hold">
                                          <p:stCondLst>
                                            <p:cond delay="0"/>
                                          </p:stCondLst>
                                        </p:cTn>
                                        <p:tgtEl>
                                          <p:spTgt spid="150"/>
                                        </p:tgtEl>
                                        <p:attrNameLst>
                                          <p:attrName>style.visibility</p:attrName>
                                        </p:attrNameLst>
                                      </p:cBhvr>
                                      <p:to>
                                        <p:strVal val="visible"/>
                                      </p:to>
                                    </p:set>
                                    <p:anim calcmode="lin" valueType="num">
                                      <p:cBhvr>
                                        <p:cTn id="462" dur="1000" fill="hold"/>
                                        <p:tgtEl>
                                          <p:spTgt spid="150"/>
                                        </p:tgtEl>
                                        <p:attrNameLst>
                                          <p:attrName>ppt_w</p:attrName>
                                        </p:attrNameLst>
                                      </p:cBhvr>
                                      <p:tavLst>
                                        <p:tav tm="0">
                                          <p:val>
                                            <p:fltVal val="0"/>
                                          </p:val>
                                        </p:tav>
                                        <p:tav tm="100000">
                                          <p:val>
                                            <p:strVal val="#ppt_w"/>
                                          </p:val>
                                        </p:tav>
                                      </p:tavLst>
                                    </p:anim>
                                    <p:anim calcmode="lin" valueType="num">
                                      <p:cBhvr>
                                        <p:cTn id="463" dur="1000" fill="hold"/>
                                        <p:tgtEl>
                                          <p:spTgt spid="150"/>
                                        </p:tgtEl>
                                        <p:attrNameLst>
                                          <p:attrName>ppt_h</p:attrName>
                                        </p:attrNameLst>
                                      </p:cBhvr>
                                      <p:tavLst>
                                        <p:tav tm="0">
                                          <p:val>
                                            <p:fltVal val="0"/>
                                          </p:val>
                                        </p:tav>
                                        <p:tav tm="100000">
                                          <p:val>
                                            <p:strVal val="#ppt_h"/>
                                          </p:val>
                                        </p:tav>
                                      </p:tavLst>
                                    </p:anim>
                                    <p:anim calcmode="lin" valueType="num">
                                      <p:cBhvr>
                                        <p:cTn id="464" dur="1000" fill="hold"/>
                                        <p:tgtEl>
                                          <p:spTgt spid="150"/>
                                        </p:tgtEl>
                                        <p:attrNameLst>
                                          <p:attrName>style.rotation</p:attrName>
                                        </p:attrNameLst>
                                      </p:cBhvr>
                                      <p:tavLst>
                                        <p:tav tm="0">
                                          <p:val>
                                            <p:fltVal val="90"/>
                                          </p:val>
                                        </p:tav>
                                        <p:tav tm="100000">
                                          <p:val>
                                            <p:fltVal val="0"/>
                                          </p:val>
                                        </p:tav>
                                      </p:tavLst>
                                    </p:anim>
                                    <p:animEffect transition="in" filter="fade">
                                      <p:cBhvr>
                                        <p:cTn id="465" dur="1000"/>
                                        <p:tgtEl>
                                          <p:spTgt spid="150"/>
                                        </p:tgtEl>
                                      </p:cBhvr>
                                    </p:animEffect>
                                  </p:childTnLst>
                                </p:cTn>
                              </p:par>
                              <p:par>
                                <p:cTn id="466" presetID="31" presetClass="entr" presetSubtype="0" fill="hold" nodeType="withEffect">
                                  <p:stCondLst>
                                    <p:cond delay="250"/>
                                  </p:stCondLst>
                                  <p:childTnLst>
                                    <p:set>
                                      <p:cBhvr>
                                        <p:cTn id="467" dur="1" fill="hold">
                                          <p:stCondLst>
                                            <p:cond delay="0"/>
                                          </p:stCondLst>
                                        </p:cTn>
                                        <p:tgtEl>
                                          <p:spTgt spid="153"/>
                                        </p:tgtEl>
                                        <p:attrNameLst>
                                          <p:attrName>style.visibility</p:attrName>
                                        </p:attrNameLst>
                                      </p:cBhvr>
                                      <p:to>
                                        <p:strVal val="visible"/>
                                      </p:to>
                                    </p:set>
                                    <p:anim calcmode="lin" valueType="num">
                                      <p:cBhvr>
                                        <p:cTn id="468" dur="1000" fill="hold"/>
                                        <p:tgtEl>
                                          <p:spTgt spid="153"/>
                                        </p:tgtEl>
                                        <p:attrNameLst>
                                          <p:attrName>ppt_w</p:attrName>
                                        </p:attrNameLst>
                                      </p:cBhvr>
                                      <p:tavLst>
                                        <p:tav tm="0">
                                          <p:val>
                                            <p:fltVal val="0"/>
                                          </p:val>
                                        </p:tav>
                                        <p:tav tm="100000">
                                          <p:val>
                                            <p:strVal val="#ppt_w"/>
                                          </p:val>
                                        </p:tav>
                                      </p:tavLst>
                                    </p:anim>
                                    <p:anim calcmode="lin" valueType="num">
                                      <p:cBhvr>
                                        <p:cTn id="469" dur="1000" fill="hold"/>
                                        <p:tgtEl>
                                          <p:spTgt spid="153"/>
                                        </p:tgtEl>
                                        <p:attrNameLst>
                                          <p:attrName>ppt_h</p:attrName>
                                        </p:attrNameLst>
                                      </p:cBhvr>
                                      <p:tavLst>
                                        <p:tav tm="0">
                                          <p:val>
                                            <p:fltVal val="0"/>
                                          </p:val>
                                        </p:tav>
                                        <p:tav tm="100000">
                                          <p:val>
                                            <p:strVal val="#ppt_h"/>
                                          </p:val>
                                        </p:tav>
                                      </p:tavLst>
                                    </p:anim>
                                    <p:anim calcmode="lin" valueType="num">
                                      <p:cBhvr>
                                        <p:cTn id="470" dur="1000" fill="hold"/>
                                        <p:tgtEl>
                                          <p:spTgt spid="153"/>
                                        </p:tgtEl>
                                        <p:attrNameLst>
                                          <p:attrName>style.rotation</p:attrName>
                                        </p:attrNameLst>
                                      </p:cBhvr>
                                      <p:tavLst>
                                        <p:tav tm="0">
                                          <p:val>
                                            <p:fltVal val="90"/>
                                          </p:val>
                                        </p:tav>
                                        <p:tav tm="100000">
                                          <p:val>
                                            <p:fltVal val="0"/>
                                          </p:val>
                                        </p:tav>
                                      </p:tavLst>
                                    </p:anim>
                                    <p:animEffect transition="in" filter="fade">
                                      <p:cBhvr>
                                        <p:cTn id="471" dur="1000"/>
                                        <p:tgtEl>
                                          <p:spTgt spid="153"/>
                                        </p:tgtEl>
                                      </p:cBhvr>
                                    </p:animEffect>
                                  </p:childTnLst>
                                </p:cTn>
                              </p:par>
                              <p:par>
                                <p:cTn id="472" presetID="31" presetClass="entr" presetSubtype="0" fill="hold" nodeType="withEffect">
                                  <p:stCondLst>
                                    <p:cond delay="250"/>
                                  </p:stCondLst>
                                  <p:childTnLst>
                                    <p:set>
                                      <p:cBhvr>
                                        <p:cTn id="473" dur="1" fill="hold">
                                          <p:stCondLst>
                                            <p:cond delay="0"/>
                                          </p:stCondLst>
                                        </p:cTn>
                                        <p:tgtEl>
                                          <p:spTgt spid="157"/>
                                        </p:tgtEl>
                                        <p:attrNameLst>
                                          <p:attrName>style.visibility</p:attrName>
                                        </p:attrNameLst>
                                      </p:cBhvr>
                                      <p:to>
                                        <p:strVal val="visible"/>
                                      </p:to>
                                    </p:set>
                                    <p:anim calcmode="lin" valueType="num">
                                      <p:cBhvr>
                                        <p:cTn id="474" dur="1000" fill="hold"/>
                                        <p:tgtEl>
                                          <p:spTgt spid="157"/>
                                        </p:tgtEl>
                                        <p:attrNameLst>
                                          <p:attrName>ppt_w</p:attrName>
                                        </p:attrNameLst>
                                      </p:cBhvr>
                                      <p:tavLst>
                                        <p:tav tm="0">
                                          <p:val>
                                            <p:fltVal val="0"/>
                                          </p:val>
                                        </p:tav>
                                        <p:tav tm="100000">
                                          <p:val>
                                            <p:strVal val="#ppt_w"/>
                                          </p:val>
                                        </p:tav>
                                      </p:tavLst>
                                    </p:anim>
                                    <p:anim calcmode="lin" valueType="num">
                                      <p:cBhvr>
                                        <p:cTn id="475" dur="1000" fill="hold"/>
                                        <p:tgtEl>
                                          <p:spTgt spid="157"/>
                                        </p:tgtEl>
                                        <p:attrNameLst>
                                          <p:attrName>ppt_h</p:attrName>
                                        </p:attrNameLst>
                                      </p:cBhvr>
                                      <p:tavLst>
                                        <p:tav tm="0">
                                          <p:val>
                                            <p:fltVal val="0"/>
                                          </p:val>
                                        </p:tav>
                                        <p:tav tm="100000">
                                          <p:val>
                                            <p:strVal val="#ppt_h"/>
                                          </p:val>
                                        </p:tav>
                                      </p:tavLst>
                                    </p:anim>
                                    <p:anim calcmode="lin" valueType="num">
                                      <p:cBhvr>
                                        <p:cTn id="476" dur="1000" fill="hold"/>
                                        <p:tgtEl>
                                          <p:spTgt spid="157"/>
                                        </p:tgtEl>
                                        <p:attrNameLst>
                                          <p:attrName>style.rotation</p:attrName>
                                        </p:attrNameLst>
                                      </p:cBhvr>
                                      <p:tavLst>
                                        <p:tav tm="0">
                                          <p:val>
                                            <p:fltVal val="90"/>
                                          </p:val>
                                        </p:tav>
                                        <p:tav tm="100000">
                                          <p:val>
                                            <p:fltVal val="0"/>
                                          </p:val>
                                        </p:tav>
                                      </p:tavLst>
                                    </p:anim>
                                    <p:animEffect transition="in" filter="fade">
                                      <p:cBhvr>
                                        <p:cTn id="477" dur="1000"/>
                                        <p:tgtEl>
                                          <p:spTgt spid="157"/>
                                        </p:tgtEl>
                                      </p:cBhvr>
                                    </p:animEffect>
                                  </p:childTnLst>
                                </p:cTn>
                              </p:par>
                              <p:par>
                                <p:cTn id="478" presetID="31" presetClass="entr" presetSubtype="0" fill="hold" grpId="0" nodeType="withEffect">
                                  <p:stCondLst>
                                    <p:cond delay="250"/>
                                  </p:stCondLst>
                                  <p:childTnLst>
                                    <p:set>
                                      <p:cBhvr>
                                        <p:cTn id="479" dur="1" fill="hold">
                                          <p:stCondLst>
                                            <p:cond delay="0"/>
                                          </p:stCondLst>
                                        </p:cTn>
                                        <p:tgtEl>
                                          <p:spTgt spid="179"/>
                                        </p:tgtEl>
                                        <p:attrNameLst>
                                          <p:attrName>style.visibility</p:attrName>
                                        </p:attrNameLst>
                                      </p:cBhvr>
                                      <p:to>
                                        <p:strVal val="visible"/>
                                      </p:to>
                                    </p:set>
                                    <p:anim calcmode="lin" valueType="num">
                                      <p:cBhvr>
                                        <p:cTn id="480" dur="1000" fill="hold"/>
                                        <p:tgtEl>
                                          <p:spTgt spid="179"/>
                                        </p:tgtEl>
                                        <p:attrNameLst>
                                          <p:attrName>ppt_w</p:attrName>
                                        </p:attrNameLst>
                                      </p:cBhvr>
                                      <p:tavLst>
                                        <p:tav tm="0">
                                          <p:val>
                                            <p:fltVal val="0"/>
                                          </p:val>
                                        </p:tav>
                                        <p:tav tm="100000">
                                          <p:val>
                                            <p:strVal val="#ppt_w"/>
                                          </p:val>
                                        </p:tav>
                                      </p:tavLst>
                                    </p:anim>
                                    <p:anim calcmode="lin" valueType="num">
                                      <p:cBhvr>
                                        <p:cTn id="481" dur="1000" fill="hold"/>
                                        <p:tgtEl>
                                          <p:spTgt spid="179"/>
                                        </p:tgtEl>
                                        <p:attrNameLst>
                                          <p:attrName>ppt_h</p:attrName>
                                        </p:attrNameLst>
                                      </p:cBhvr>
                                      <p:tavLst>
                                        <p:tav tm="0">
                                          <p:val>
                                            <p:fltVal val="0"/>
                                          </p:val>
                                        </p:tav>
                                        <p:tav tm="100000">
                                          <p:val>
                                            <p:strVal val="#ppt_h"/>
                                          </p:val>
                                        </p:tav>
                                      </p:tavLst>
                                    </p:anim>
                                    <p:anim calcmode="lin" valueType="num">
                                      <p:cBhvr>
                                        <p:cTn id="482" dur="1000" fill="hold"/>
                                        <p:tgtEl>
                                          <p:spTgt spid="179"/>
                                        </p:tgtEl>
                                        <p:attrNameLst>
                                          <p:attrName>style.rotation</p:attrName>
                                        </p:attrNameLst>
                                      </p:cBhvr>
                                      <p:tavLst>
                                        <p:tav tm="0">
                                          <p:val>
                                            <p:fltVal val="90"/>
                                          </p:val>
                                        </p:tav>
                                        <p:tav tm="100000">
                                          <p:val>
                                            <p:fltVal val="0"/>
                                          </p:val>
                                        </p:tav>
                                      </p:tavLst>
                                    </p:anim>
                                    <p:animEffect transition="in" filter="fade">
                                      <p:cBhvr>
                                        <p:cTn id="483" dur="1000"/>
                                        <p:tgtEl>
                                          <p:spTgt spid="179"/>
                                        </p:tgtEl>
                                      </p:cBhvr>
                                    </p:animEffect>
                                  </p:childTnLst>
                                </p:cTn>
                              </p:par>
                              <p:par>
                                <p:cTn id="484" presetID="31" presetClass="entr" presetSubtype="0" fill="hold" grpId="0" nodeType="withEffect">
                                  <p:stCondLst>
                                    <p:cond delay="250"/>
                                  </p:stCondLst>
                                  <p:childTnLst>
                                    <p:set>
                                      <p:cBhvr>
                                        <p:cTn id="485" dur="1" fill="hold">
                                          <p:stCondLst>
                                            <p:cond delay="0"/>
                                          </p:stCondLst>
                                        </p:cTn>
                                        <p:tgtEl>
                                          <p:spTgt spid="180"/>
                                        </p:tgtEl>
                                        <p:attrNameLst>
                                          <p:attrName>style.visibility</p:attrName>
                                        </p:attrNameLst>
                                      </p:cBhvr>
                                      <p:to>
                                        <p:strVal val="visible"/>
                                      </p:to>
                                    </p:set>
                                    <p:anim calcmode="lin" valueType="num">
                                      <p:cBhvr>
                                        <p:cTn id="486" dur="1000" fill="hold"/>
                                        <p:tgtEl>
                                          <p:spTgt spid="180"/>
                                        </p:tgtEl>
                                        <p:attrNameLst>
                                          <p:attrName>ppt_w</p:attrName>
                                        </p:attrNameLst>
                                      </p:cBhvr>
                                      <p:tavLst>
                                        <p:tav tm="0">
                                          <p:val>
                                            <p:fltVal val="0"/>
                                          </p:val>
                                        </p:tav>
                                        <p:tav tm="100000">
                                          <p:val>
                                            <p:strVal val="#ppt_w"/>
                                          </p:val>
                                        </p:tav>
                                      </p:tavLst>
                                    </p:anim>
                                    <p:anim calcmode="lin" valueType="num">
                                      <p:cBhvr>
                                        <p:cTn id="487" dur="1000" fill="hold"/>
                                        <p:tgtEl>
                                          <p:spTgt spid="180"/>
                                        </p:tgtEl>
                                        <p:attrNameLst>
                                          <p:attrName>ppt_h</p:attrName>
                                        </p:attrNameLst>
                                      </p:cBhvr>
                                      <p:tavLst>
                                        <p:tav tm="0">
                                          <p:val>
                                            <p:fltVal val="0"/>
                                          </p:val>
                                        </p:tav>
                                        <p:tav tm="100000">
                                          <p:val>
                                            <p:strVal val="#ppt_h"/>
                                          </p:val>
                                        </p:tav>
                                      </p:tavLst>
                                    </p:anim>
                                    <p:anim calcmode="lin" valueType="num">
                                      <p:cBhvr>
                                        <p:cTn id="488" dur="1000" fill="hold"/>
                                        <p:tgtEl>
                                          <p:spTgt spid="180"/>
                                        </p:tgtEl>
                                        <p:attrNameLst>
                                          <p:attrName>style.rotation</p:attrName>
                                        </p:attrNameLst>
                                      </p:cBhvr>
                                      <p:tavLst>
                                        <p:tav tm="0">
                                          <p:val>
                                            <p:fltVal val="90"/>
                                          </p:val>
                                        </p:tav>
                                        <p:tav tm="100000">
                                          <p:val>
                                            <p:fltVal val="0"/>
                                          </p:val>
                                        </p:tav>
                                      </p:tavLst>
                                    </p:anim>
                                    <p:animEffect transition="in" filter="fade">
                                      <p:cBhvr>
                                        <p:cTn id="489" dur="1000"/>
                                        <p:tgtEl>
                                          <p:spTgt spid="180"/>
                                        </p:tgtEl>
                                      </p:cBhvr>
                                    </p:animEffect>
                                  </p:childTnLst>
                                </p:cTn>
                              </p:par>
                              <p:par>
                                <p:cTn id="490" presetID="31" presetClass="entr" presetSubtype="0" fill="hold" grpId="0" nodeType="withEffect">
                                  <p:stCondLst>
                                    <p:cond delay="250"/>
                                  </p:stCondLst>
                                  <p:childTnLst>
                                    <p:set>
                                      <p:cBhvr>
                                        <p:cTn id="491" dur="1" fill="hold">
                                          <p:stCondLst>
                                            <p:cond delay="0"/>
                                          </p:stCondLst>
                                        </p:cTn>
                                        <p:tgtEl>
                                          <p:spTgt spid="181"/>
                                        </p:tgtEl>
                                        <p:attrNameLst>
                                          <p:attrName>style.visibility</p:attrName>
                                        </p:attrNameLst>
                                      </p:cBhvr>
                                      <p:to>
                                        <p:strVal val="visible"/>
                                      </p:to>
                                    </p:set>
                                    <p:anim calcmode="lin" valueType="num">
                                      <p:cBhvr>
                                        <p:cTn id="492" dur="1000" fill="hold"/>
                                        <p:tgtEl>
                                          <p:spTgt spid="181"/>
                                        </p:tgtEl>
                                        <p:attrNameLst>
                                          <p:attrName>ppt_w</p:attrName>
                                        </p:attrNameLst>
                                      </p:cBhvr>
                                      <p:tavLst>
                                        <p:tav tm="0">
                                          <p:val>
                                            <p:fltVal val="0"/>
                                          </p:val>
                                        </p:tav>
                                        <p:tav tm="100000">
                                          <p:val>
                                            <p:strVal val="#ppt_w"/>
                                          </p:val>
                                        </p:tav>
                                      </p:tavLst>
                                    </p:anim>
                                    <p:anim calcmode="lin" valueType="num">
                                      <p:cBhvr>
                                        <p:cTn id="493" dur="1000" fill="hold"/>
                                        <p:tgtEl>
                                          <p:spTgt spid="181"/>
                                        </p:tgtEl>
                                        <p:attrNameLst>
                                          <p:attrName>ppt_h</p:attrName>
                                        </p:attrNameLst>
                                      </p:cBhvr>
                                      <p:tavLst>
                                        <p:tav tm="0">
                                          <p:val>
                                            <p:fltVal val="0"/>
                                          </p:val>
                                        </p:tav>
                                        <p:tav tm="100000">
                                          <p:val>
                                            <p:strVal val="#ppt_h"/>
                                          </p:val>
                                        </p:tav>
                                      </p:tavLst>
                                    </p:anim>
                                    <p:anim calcmode="lin" valueType="num">
                                      <p:cBhvr>
                                        <p:cTn id="494" dur="1000" fill="hold"/>
                                        <p:tgtEl>
                                          <p:spTgt spid="181"/>
                                        </p:tgtEl>
                                        <p:attrNameLst>
                                          <p:attrName>style.rotation</p:attrName>
                                        </p:attrNameLst>
                                      </p:cBhvr>
                                      <p:tavLst>
                                        <p:tav tm="0">
                                          <p:val>
                                            <p:fltVal val="90"/>
                                          </p:val>
                                        </p:tav>
                                        <p:tav tm="100000">
                                          <p:val>
                                            <p:fltVal val="0"/>
                                          </p:val>
                                        </p:tav>
                                      </p:tavLst>
                                    </p:anim>
                                    <p:animEffect transition="in" filter="fade">
                                      <p:cBhvr>
                                        <p:cTn id="495" dur="1000"/>
                                        <p:tgtEl>
                                          <p:spTgt spid="181"/>
                                        </p:tgtEl>
                                      </p:cBhvr>
                                    </p:animEffect>
                                  </p:childTnLst>
                                </p:cTn>
                              </p:par>
                              <p:par>
                                <p:cTn id="496" presetID="31" presetClass="entr" presetSubtype="0" fill="hold" grpId="0" nodeType="withEffect">
                                  <p:stCondLst>
                                    <p:cond delay="250"/>
                                  </p:stCondLst>
                                  <p:childTnLst>
                                    <p:set>
                                      <p:cBhvr>
                                        <p:cTn id="497" dur="1" fill="hold">
                                          <p:stCondLst>
                                            <p:cond delay="0"/>
                                          </p:stCondLst>
                                        </p:cTn>
                                        <p:tgtEl>
                                          <p:spTgt spid="182"/>
                                        </p:tgtEl>
                                        <p:attrNameLst>
                                          <p:attrName>style.visibility</p:attrName>
                                        </p:attrNameLst>
                                      </p:cBhvr>
                                      <p:to>
                                        <p:strVal val="visible"/>
                                      </p:to>
                                    </p:set>
                                    <p:anim calcmode="lin" valueType="num">
                                      <p:cBhvr>
                                        <p:cTn id="498" dur="1000" fill="hold"/>
                                        <p:tgtEl>
                                          <p:spTgt spid="182"/>
                                        </p:tgtEl>
                                        <p:attrNameLst>
                                          <p:attrName>ppt_w</p:attrName>
                                        </p:attrNameLst>
                                      </p:cBhvr>
                                      <p:tavLst>
                                        <p:tav tm="0">
                                          <p:val>
                                            <p:fltVal val="0"/>
                                          </p:val>
                                        </p:tav>
                                        <p:tav tm="100000">
                                          <p:val>
                                            <p:strVal val="#ppt_w"/>
                                          </p:val>
                                        </p:tav>
                                      </p:tavLst>
                                    </p:anim>
                                    <p:anim calcmode="lin" valueType="num">
                                      <p:cBhvr>
                                        <p:cTn id="499" dur="1000" fill="hold"/>
                                        <p:tgtEl>
                                          <p:spTgt spid="182"/>
                                        </p:tgtEl>
                                        <p:attrNameLst>
                                          <p:attrName>ppt_h</p:attrName>
                                        </p:attrNameLst>
                                      </p:cBhvr>
                                      <p:tavLst>
                                        <p:tav tm="0">
                                          <p:val>
                                            <p:fltVal val="0"/>
                                          </p:val>
                                        </p:tav>
                                        <p:tav tm="100000">
                                          <p:val>
                                            <p:strVal val="#ppt_h"/>
                                          </p:val>
                                        </p:tav>
                                      </p:tavLst>
                                    </p:anim>
                                    <p:anim calcmode="lin" valueType="num">
                                      <p:cBhvr>
                                        <p:cTn id="500" dur="1000" fill="hold"/>
                                        <p:tgtEl>
                                          <p:spTgt spid="182"/>
                                        </p:tgtEl>
                                        <p:attrNameLst>
                                          <p:attrName>style.rotation</p:attrName>
                                        </p:attrNameLst>
                                      </p:cBhvr>
                                      <p:tavLst>
                                        <p:tav tm="0">
                                          <p:val>
                                            <p:fltVal val="90"/>
                                          </p:val>
                                        </p:tav>
                                        <p:tav tm="100000">
                                          <p:val>
                                            <p:fltVal val="0"/>
                                          </p:val>
                                        </p:tav>
                                      </p:tavLst>
                                    </p:anim>
                                    <p:animEffect transition="in" filter="fade">
                                      <p:cBhvr>
                                        <p:cTn id="501" dur="1000"/>
                                        <p:tgtEl>
                                          <p:spTgt spid="182"/>
                                        </p:tgtEl>
                                      </p:cBhvr>
                                    </p:animEffect>
                                  </p:childTnLst>
                                </p:cTn>
                              </p:par>
                              <p:par>
                                <p:cTn id="502" presetID="31" presetClass="entr" presetSubtype="0" fill="hold" grpId="0" nodeType="withEffect">
                                  <p:stCondLst>
                                    <p:cond delay="250"/>
                                  </p:stCondLst>
                                  <p:childTnLst>
                                    <p:set>
                                      <p:cBhvr>
                                        <p:cTn id="503" dur="1" fill="hold">
                                          <p:stCondLst>
                                            <p:cond delay="0"/>
                                          </p:stCondLst>
                                        </p:cTn>
                                        <p:tgtEl>
                                          <p:spTgt spid="183"/>
                                        </p:tgtEl>
                                        <p:attrNameLst>
                                          <p:attrName>style.visibility</p:attrName>
                                        </p:attrNameLst>
                                      </p:cBhvr>
                                      <p:to>
                                        <p:strVal val="visible"/>
                                      </p:to>
                                    </p:set>
                                    <p:anim calcmode="lin" valueType="num">
                                      <p:cBhvr>
                                        <p:cTn id="504" dur="1000" fill="hold"/>
                                        <p:tgtEl>
                                          <p:spTgt spid="183"/>
                                        </p:tgtEl>
                                        <p:attrNameLst>
                                          <p:attrName>ppt_w</p:attrName>
                                        </p:attrNameLst>
                                      </p:cBhvr>
                                      <p:tavLst>
                                        <p:tav tm="0">
                                          <p:val>
                                            <p:fltVal val="0"/>
                                          </p:val>
                                        </p:tav>
                                        <p:tav tm="100000">
                                          <p:val>
                                            <p:strVal val="#ppt_w"/>
                                          </p:val>
                                        </p:tav>
                                      </p:tavLst>
                                    </p:anim>
                                    <p:anim calcmode="lin" valueType="num">
                                      <p:cBhvr>
                                        <p:cTn id="505" dur="1000" fill="hold"/>
                                        <p:tgtEl>
                                          <p:spTgt spid="183"/>
                                        </p:tgtEl>
                                        <p:attrNameLst>
                                          <p:attrName>ppt_h</p:attrName>
                                        </p:attrNameLst>
                                      </p:cBhvr>
                                      <p:tavLst>
                                        <p:tav tm="0">
                                          <p:val>
                                            <p:fltVal val="0"/>
                                          </p:val>
                                        </p:tav>
                                        <p:tav tm="100000">
                                          <p:val>
                                            <p:strVal val="#ppt_h"/>
                                          </p:val>
                                        </p:tav>
                                      </p:tavLst>
                                    </p:anim>
                                    <p:anim calcmode="lin" valueType="num">
                                      <p:cBhvr>
                                        <p:cTn id="506" dur="1000" fill="hold"/>
                                        <p:tgtEl>
                                          <p:spTgt spid="183"/>
                                        </p:tgtEl>
                                        <p:attrNameLst>
                                          <p:attrName>style.rotation</p:attrName>
                                        </p:attrNameLst>
                                      </p:cBhvr>
                                      <p:tavLst>
                                        <p:tav tm="0">
                                          <p:val>
                                            <p:fltVal val="90"/>
                                          </p:val>
                                        </p:tav>
                                        <p:tav tm="100000">
                                          <p:val>
                                            <p:fltVal val="0"/>
                                          </p:val>
                                        </p:tav>
                                      </p:tavLst>
                                    </p:anim>
                                    <p:animEffect transition="in" filter="fade">
                                      <p:cBhvr>
                                        <p:cTn id="507" dur="1000"/>
                                        <p:tgtEl>
                                          <p:spTgt spid="183"/>
                                        </p:tgtEl>
                                      </p:cBhvr>
                                    </p:animEffect>
                                  </p:childTnLst>
                                </p:cTn>
                              </p:par>
                              <p:par>
                                <p:cTn id="508" presetID="31" presetClass="entr" presetSubtype="0" fill="hold" grpId="0" nodeType="withEffect">
                                  <p:stCondLst>
                                    <p:cond delay="250"/>
                                  </p:stCondLst>
                                  <p:childTnLst>
                                    <p:set>
                                      <p:cBhvr>
                                        <p:cTn id="509" dur="1" fill="hold">
                                          <p:stCondLst>
                                            <p:cond delay="0"/>
                                          </p:stCondLst>
                                        </p:cTn>
                                        <p:tgtEl>
                                          <p:spTgt spid="184"/>
                                        </p:tgtEl>
                                        <p:attrNameLst>
                                          <p:attrName>style.visibility</p:attrName>
                                        </p:attrNameLst>
                                      </p:cBhvr>
                                      <p:to>
                                        <p:strVal val="visible"/>
                                      </p:to>
                                    </p:set>
                                    <p:anim calcmode="lin" valueType="num">
                                      <p:cBhvr>
                                        <p:cTn id="510" dur="1000" fill="hold"/>
                                        <p:tgtEl>
                                          <p:spTgt spid="184"/>
                                        </p:tgtEl>
                                        <p:attrNameLst>
                                          <p:attrName>ppt_w</p:attrName>
                                        </p:attrNameLst>
                                      </p:cBhvr>
                                      <p:tavLst>
                                        <p:tav tm="0">
                                          <p:val>
                                            <p:fltVal val="0"/>
                                          </p:val>
                                        </p:tav>
                                        <p:tav tm="100000">
                                          <p:val>
                                            <p:strVal val="#ppt_w"/>
                                          </p:val>
                                        </p:tav>
                                      </p:tavLst>
                                    </p:anim>
                                    <p:anim calcmode="lin" valueType="num">
                                      <p:cBhvr>
                                        <p:cTn id="511" dur="1000" fill="hold"/>
                                        <p:tgtEl>
                                          <p:spTgt spid="184"/>
                                        </p:tgtEl>
                                        <p:attrNameLst>
                                          <p:attrName>ppt_h</p:attrName>
                                        </p:attrNameLst>
                                      </p:cBhvr>
                                      <p:tavLst>
                                        <p:tav tm="0">
                                          <p:val>
                                            <p:fltVal val="0"/>
                                          </p:val>
                                        </p:tav>
                                        <p:tav tm="100000">
                                          <p:val>
                                            <p:strVal val="#ppt_h"/>
                                          </p:val>
                                        </p:tav>
                                      </p:tavLst>
                                    </p:anim>
                                    <p:anim calcmode="lin" valueType="num">
                                      <p:cBhvr>
                                        <p:cTn id="512" dur="1000" fill="hold"/>
                                        <p:tgtEl>
                                          <p:spTgt spid="184"/>
                                        </p:tgtEl>
                                        <p:attrNameLst>
                                          <p:attrName>style.rotation</p:attrName>
                                        </p:attrNameLst>
                                      </p:cBhvr>
                                      <p:tavLst>
                                        <p:tav tm="0">
                                          <p:val>
                                            <p:fltVal val="90"/>
                                          </p:val>
                                        </p:tav>
                                        <p:tav tm="100000">
                                          <p:val>
                                            <p:fltVal val="0"/>
                                          </p:val>
                                        </p:tav>
                                      </p:tavLst>
                                    </p:anim>
                                    <p:animEffect transition="in" filter="fade">
                                      <p:cBhvr>
                                        <p:cTn id="513" dur="1000"/>
                                        <p:tgtEl>
                                          <p:spTgt spid="184"/>
                                        </p:tgtEl>
                                      </p:cBhvr>
                                    </p:animEffect>
                                  </p:childTnLst>
                                </p:cTn>
                              </p:par>
                              <p:par>
                                <p:cTn id="514" presetID="31" presetClass="entr" presetSubtype="0" fill="hold" grpId="0" nodeType="withEffect">
                                  <p:stCondLst>
                                    <p:cond delay="250"/>
                                  </p:stCondLst>
                                  <p:childTnLst>
                                    <p:set>
                                      <p:cBhvr>
                                        <p:cTn id="515" dur="1" fill="hold">
                                          <p:stCondLst>
                                            <p:cond delay="0"/>
                                          </p:stCondLst>
                                        </p:cTn>
                                        <p:tgtEl>
                                          <p:spTgt spid="185"/>
                                        </p:tgtEl>
                                        <p:attrNameLst>
                                          <p:attrName>style.visibility</p:attrName>
                                        </p:attrNameLst>
                                      </p:cBhvr>
                                      <p:to>
                                        <p:strVal val="visible"/>
                                      </p:to>
                                    </p:set>
                                    <p:anim calcmode="lin" valueType="num">
                                      <p:cBhvr>
                                        <p:cTn id="516" dur="1000" fill="hold"/>
                                        <p:tgtEl>
                                          <p:spTgt spid="185"/>
                                        </p:tgtEl>
                                        <p:attrNameLst>
                                          <p:attrName>ppt_w</p:attrName>
                                        </p:attrNameLst>
                                      </p:cBhvr>
                                      <p:tavLst>
                                        <p:tav tm="0">
                                          <p:val>
                                            <p:fltVal val="0"/>
                                          </p:val>
                                        </p:tav>
                                        <p:tav tm="100000">
                                          <p:val>
                                            <p:strVal val="#ppt_w"/>
                                          </p:val>
                                        </p:tav>
                                      </p:tavLst>
                                    </p:anim>
                                    <p:anim calcmode="lin" valueType="num">
                                      <p:cBhvr>
                                        <p:cTn id="517" dur="1000" fill="hold"/>
                                        <p:tgtEl>
                                          <p:spTgt spid="185"/>
                                        </p:tgtEl>
                                        <p:attrNameLst>
                                          <p:attrName>ppt_h</p:attrName>
                                        </p:attrNameLst>
                                      </p:cBhvr>
                                      <p:tavLst>
                                        <p:tav tm="0">
                                          <p:val>
                                            <p:fltVal val="0"/>
                                          </p:val>
                                        </p:tav>
                                        <p:tav tm="100000">
                                          <p:val>
                                            <p:strVal val="#ppt_h"/>
                                          </p:val>
                                        </p:tav>
                                      </p:tavLst>
                                    </p:anim>
                                    <p:anim calcmode="lin" valueType="num">
                                      <p:cBhvr>
                                        <p:cTn id="518" dur="1000" fill="hold"/>
                                        <p:tgtEl>
                                          <p:spTgt spid="185"/>
                                        </p:tgtEl>
                                        <p:attrNameLst>
                                          <p:attrName>style.rotation</p:attrName>
                                        </p:attrNameLst>
                                      </p:cBhvr>
                                      <p:tavLst>
                                        <p:tav tm="0">
                                          <p:val>
                                            <p:fltVal val="90"/>
                                          </p:val>
                                        </p:tav>
                                        <p:tav tm="100000">
                                          <p:val>
                                            <p:fltVal val="0"/>
                                          </p:val>
                                        </p:tav>
                                      </p:tavLst>
                                    </p:anim>
                                    <p:animEffect transition="in" filter="fade">
                                      <p:cBhvr>
                                        <p:cTn id="519" dur="1000"/>
                                        <p:tgtEl>
                                          <p:spTgt spid="185"/>
                                        </p:tgtEl>
                                      </p:cBhvr>
                                    </p:animEffect>
                                  </p:childTnLst>
                                </p:cTn>
                              </p:par>
                              <p:par>
                                <p:cTn id="520" presetID="31" presetClass="entr" presetSubtype="0" fill="hold" grpId="0" nodeType="withEffect">
                                  <p:stCondLst>
                                    <p:cond delay="250"/>
                                  </p:stCondLst>
                                  <p:childTnLst>
                                    <p:set>
                                      <p:cBhvr>
                                        <p:cTn id="521" dur="1" fill="hold">
                                          <p:stCondLst>
                                            <p:cond delay="0"/>
                                          </p:stCondLst>
                                        </p:cTn>
                                        <p:tgtEl>
                                          <p:spTgt spid="186"/>
                                        </p:tgtEl>
                                        <p:attrNameLst>
                                          <p:attrName>style.visibility</p:attrName>
                                        </p:attrNameLst>
                                      </p:cBhvr>
                                      <p:to>
                                        <p:strVal val="visible"/>
                                      </p:to>
                                    </p:set>
                                    <p:anim calcmode="lin" valueType="num">
                                      <p:cBhvr>
                                        <p:cTn id="522" dur="1000" fill="hold"/>
                                        <p:tgtEl>
                                          <p:spTgt spid="186"/>
                                        </p:tgtEl>
                                        <p:attrNameLst>
                                          <p:attrName>ppt_w</p:attrName>
                                        </p:attrNameLst>
                                      </p:cBhvr>
                                      <p:tavLst>
                                        <p:tav tm="0">
                                          <p:val>
                                            <p:fltVal val="0"/>
                                          </p:val>
                                        </p:tav>
                                        <p:tav tm="100000">
                                          <p:val>
                                            <p:strVal val="#ppt_w"/>
                                          </p:val>
                                        </p:tav>
                                      </p:tavLst>
                                    </p:anim>
                                    <p:anim calcmode="lin" valueType="num">
                                      <p:cBhvr>
                                        <p:cTn id="523" dur="1000" fill="hold"/>
                                        <p:tgtEl>
                                          <p:spTgt spid="186"/>
                                        </p:tgtEl>
                                        <p:attrNameLst>
                                          <p:attrName>ppt_h</p:attrName>
                                        </p:attrNameLst>
                                      </p:cBhvr>
                                      <p:tavLst>
                                        <p:tav tm="0">
                                          <p:val>
                                            <p:fltVal val="0"/>
                                          </p:val>
                                        </p:tav>
                                        <p:tav tm="100000">
                                          <p:val>
                                            <p:strVal val="#ppt_h"/>
                                          </p:val>
                                        </p:tav>
                                      </p:tavLst>
                                    </p:anim>
                                    <p:anim calcmode="lin" valueType="num">
                                      <p:cBhvr>
                                        <p:cTn id="524" dur="1000" fill="hold"/>
                                        <p:tgtEl>
                                          <p:spTgt spid="186"/>
                                        </p:tgtEl>
                                        <p:attrNameLst>
                                          <p:attrName>style.rotation</p:attrName>
                                        </p:attrNameLst>
                                      </p:cBhvr>
                                      <p:tavLst>
                                        <p:tav tm="0">
                                          <p:val>
                                            <p:fltVal val="90"/>
                                          </p:val>
                                        </p:tav>
                                        <p:tav tm="100000">
                                          <p:val>
                                            <p:fltVal val="0"/>
                                          </p:val>
                                        </p:tav>
                                      </p:tavLst>
                                    </p:anim>
                                    <p:animEffect transition="in" filter="fade">
                                      <p:cBhvr>
                                        <p:cTn id="525" dur="1000"/>
                                        <p:tgtEl>
                                          <p:spTgt spid="186"/>
                                        </p:tgtEl>
                                      </p:cBhvr>
                                    </p:animEffect>
                                  </p:childTnLst>
                                </p:cTn>
                              </p:par>
                              <p:par>
                                <p:cTn id="526" presetID="31" presetClass="entr" presetSubtype="0" fill="hold" grpId="0" nodeType="withEffect">
                                  <p:stCondLst>
                                    <p:cond delay="250"/>
                                  </p:stCondLst>
                                  <p:childTnLst>
                                    <p:set>
                                      <p:cBhvr>
                                        <p:cTn id="527" dur="1" fill="hold">
                                          <p:stCondLst>
                                            <p:cond delay="0"/>
                                          </p:stCondLst>
                                        </p:cTn>
                                        <p:tgtEl>
                                          <p:spTgt spid="187"/>
                                        </p:tgtEl>
                                        <p:attrNameLst>
                                          <p:attrName>style.visibility</p:attrName>
                                        </p:attrNameLst>
                                      </p:cBhvr>
                                      <p:to>
                                        <p:strVal val="visible"/>
                                      </p:to>
                                    </p:set>
                                    <p:anim calcmode="lin" valueType="num">
                                      <p:cBhvr>
                                        <p:cTn id="528" dur="1000" fill="hold"/>
                                        <p:tgtEl>
                                          <p:spTgt spid="187"/>
                                        </p:tgtEl>
                                        <p:attrNameLst>
                                          <p:attrName>ppt_w</p:attrName>
                                        </p:attrNameLst>
                                      </p:cBhvr>
                                      <p:tavLst>
                                        <p:tav tm="0">
                                          <p:val>
                                            <p:fltVal val="0"/>
                                          </p:val>
                                        </p:tav>
                                        <p:tav tm="100000">
                                          <p:val>
                                            <p:strVal val="#ppt_w"/>
                                          </p:val>
                                        </p:tav>
                                      </p:tavLst>
                                    </p:anim>
                                    <p:anim calcmode="lin" valueType="num">
                                      <p:cBhvr>
                                        <p:cTn id="529" dur="1000" fill="hold"/>
                                        <p:tgtEl>
                                          <p:spTgt spid="187"/>
                                        </p:tgtEl>
                                        <p:attrNameLst>
                                          <p:attrName>ppt_h</p:attrName>
                                        </p:attrNameLst>
                                      </p:cBhvr>
                                      <p:tavLst>
                                        <p:tav tm="0">
                                          <p:val>
                                            <p:fltVal val="0"/>
                                          </p:val>
                                        </p:tav>
                                        <p:tav tm="100000">
                                          <p:val>
                                            <p:strVal val="#ppt_h"/>
                                          </p:val>
                                        </p:tav>
                                      </p:tavLst>
                                    </p:anim>
                                    <p:anim calcmode="lin" valueType="num">
                                      <p:cBhvr>
                                        <p:cTn id="530" dur="1000" fill="hold"/>
                                        <p:tgtEl>
                                          <p:spTgt spid="187"/>
                                        </p:tgtEl>
                                        <p:attrNameLst>
                                          <p:attrName>style.rotation</p:attrName>
                                        </p:attrNameLst>
                                      </p:cBhvr>
                                      <p:tavLst>
                                        <p:tav tm="0">
                                          <p:val>
                                            <p:fltVal val="90"/>
                                          </p:val>
                                        </p:tav>
                                        <p:tav tm="100000">
                                          <p:val>
                                            <p:fltVal val="0"/>
                                          </p:val>
                                        </p:tav>
                                      </p:tavLst>
                                    </p:anim>
                                    <p:animEffect transition="in" filter="fade">
                                      <p:cBhvr>
                                        <p:cTn id="531" dur="1000"/>
                                        <p:tgtEl>
                                          <p:spTgt spid="187"/>
                                        </p:tgtEl>
                                      </p:cBhvr>
                                    </p:animEffect>
                                  </p:childTnLst>
                                </p:cTn>
                              </p:par>
                              <p:par>
                                <p:cTn id="532" presetID="31" presetClass="entr" presetSubtype="0" fill="hold" grpId="0" nodeType="withEffect">
                                  <p:stCondLst>
                                    <p:cond delay="250"/>
                                  </p:stCondLst>
                                  <p:childTnLst>
                                    <p:set>
                                      <p:cBhvr>
                                        <p:cTn id="533" dur="1" fill="hold">
                                          <p:stCondLst>
                                            <p:cond delay="0"/>
                                          </p:stCondLst>
                                        </p:cTn>
                                        <p:tgtEl>
                                          <p:spTgt spid="188"/>
                                        </p:tgtEl>
                                        <p:attrNameLst>
                                          <p:attrName>style.visibility</p:attrName>
                                        </p:attrNameLst>
                                      </p:cBhvr>
                                      <p:to>
                                        <p:strVal val="visible"/>
                                      </p:to>
                                    </p:set>
                                    <p:anim calcmode="lin" valueType="num">
                                      <p:cBhvr>
                                        <p:cTn id="534" dur="1000" fill="hold"/>
                                        <p:tgtEl>
                                          <p:spTgt spid="188"/>
                                        </p:tgtEl>
                                        <p:attrNameLst>
                                          <p:attrName>ppt_w</p:attrName>
                                        </p:attrNameLst>
                                      </p:cBhvr>
                                      <p:tavLst>
                                        <p:tav tm="0">
                                          <p:val>
                                            <p:fltVal val="0"/>
                                          </p:val>
                                        </p:tav>
                                        <p:tav tm="100000">
                                          <p:val>
                                            <p:strVal val="#ppt_w"/>
                                          </p:val>
                                        </p:tav>
                                      </p:tavLst>
                                    </p:anim>
                                    <p:anim calcmode="lin" valueType="num">
                                      <p:cBhvr>
                                        <p:cTn id="535" dur="1000" fill="hold"/>
                                        <p:tgtEl>
                                          <p:spTgt spid="188"/>
                                        </p:tgtEl>
                                        <p:attrNameLst>
                                          <p:attrName>ppt_h</p:attrName>
                                        </p:attrNameLst>
                                      </p:cBhvr>
                                      <p:tavLst>
                                        <p:tav tm="0">
                                          <p:val>
                                            <p:fltVal val="0"/>
                                          </p:val>
                                        </p:tav>
                                        <p:tav tm="100000">
                                          <p:val>
                                            <p:strVal val="#ppt_h"/>
                                          </p:val>
                                        </p:tav>
                                      </p:tavLst>
                                    </p:anim>
                                    <p:anim calcmode="lin" valueType="num">
                                      <p:cBhvr>
                                        <p:cTn id="536" dur="1000" fill="hold"/>
                                        <p:tgtEl>
                                          <p:spTgt spid="188"/>
                                        </p:tgtEl>
                                        <p:attrNameLst>
                                          <p:attrName>style.rotation</p:attrName>
                                        </p:attrNameLst>
                                      </p:cBhvr>
                                      <p:tavLst>
                                        <p:tav tm="0">
                                          <p:val>
                                            <p:fltVal val="90"/>
                                          </p:val>
                                        </p:tav>
                                        <p:tav tm="100000">
                                          <p:val>
                                            <p:fltVal val="0"/>
                                          </p:val>
                                        </p:tav>
                                      </p:tavLst>
                                    </p:anim>
                                    <p:animEffect transition="in" filter="fade">
                                      <p:cBhvr>
                                        <p:cTn id="537" dur="1000"/>
                                        <p:tgtEl>
                                          <p:spTgt spid="188"/>
                                        </p:tgtEl>
                                      </p:cBhvr>
                                    </p:animEffect>
                                  </p:childTnLst>
                                </p:cTn>
                              </p:par>
                              <p:par>
                                <p:cTn id="538" presetID="31" presetClass="entr" presetSubtype="0" fill="hold" grpId="0" nodeType="withEffect">
                                  <p:stCondLst>
                                    <p:cond delay="250"/>
                                  </p:stCondLst>
                                  <p:childTnLst>
                                    <p:set>
                                      <p:cBhvr>
                                        <p:cTn id="539" dur="1" fill="hold">
                                          <p:stCondLst>
                                            <p:cond delay="0"/>
                                          </p:stCondLst>
                                        </p:cTn>
                                        <p:tgtEl>
                                          <p:spTgt spid="189"/>
                                        </p:tgtEl>
                                        <p:attrNameLst>
                                          <p:attrName>style.visibility</p:attrName>
                                        </p:attrNameLst>
                                      </p:cBhvr>
                                      <p:to>
                                        <p:strVal val="visible"/>
                                      </p:to>
                                    </p:set>
                                    <p:anim calcmode="lin" valueType="num">
                                      <p:cBhvr>
                                        <p:cTn id="540" dur="1000" fill="hold"/>
                                        <p:tgtEl>
                                          <p:spTgt spid="189"/>
                                        </p:tgtEl>
                                        <p:attrNameLst>
                                          <p:attrName>ppt_w</p:attrName>
                                        </p:attrNameLst>
                                      </p:cBhvr>
                                      <p:tavLst>
                                        <p:tav tm="0">
                                          <p:val>
                                            <p:fltVal val="0"/>
                                          </p:val>
                                        </p:tav>
                                        <p:tav tm="100000">
                                          <p:val>
                                            <p:strVal val="#ppt_w"/>
                                          </p:val>
                                        </p:tav>
                                      </p:tavLst>
                                    </p:anim>
                                    <p:anim calcmode="lin" valueType="num">
                                      <p:cBhvr>
                                        <p:cTn id="541" dur="1000" fill="hold"/>
                                        <p:tgtEl>
                                          <p:spTgt spid="189"/>
                                        </p:tgtEl>
                                        <p:attrNameLst>
                                          <p:attrName>ppt_h</p:attrName>
                                        </p:attrNameLst>
                                      </p:cBhvr>
                                      <p:tavLst>
                                        <p:tav tm="0">
                                          <p:val>
                                            <p:fltVal val="0"/>
                                          </p:val>
                                        </p:tav>
                                        <p:tav tm="100000">
                                          <p:val>
                                            <p:strVal val="#ppt_h"/>
                                          </p:val>
                                        </p:tav>
                                      </p:tavLst>
                                    </p:anim>
                                    <p:anim calcmode="lin" valueType="num">
                                      <p:cBhvr>
                                        <p:cTn id="542" dur="1000" fill="hold"/>
                                        <p:tgtEl>
                                          <p:spTgt spid="189"/>
                                        </p:tgtEl>
                                        <p:attrNameLst>
                                          <p:attrName>style.rotation</p:attrName>
                                        </p:attrNameLst>
                                      </p:cBhvr>
                                      <p:tavLst>
                                        <p:tav tm="0">
                                          <p:val>
                                            <p:fltVal val="90"/>
                                          </p:val>
                                        </p:tav>
                                        <p:tav tm="100000">
                                          <p:val>
                                            <p:fltVal val="0"/>
                                          </p:val>
                                        </p:tav>
                                      </p:tavLst>
                                    </p:anim>
                                    <p:animEffect transition="in" filter="fade">
                                      <p:cBhvr>
                                        <p:cTn id="543" dur="1000"/>
                                        <p:tgtEl>
                                          <p:spTgt spid="189"/>
                                        </p:tgtEl>
                                      </p:cBhvr>
                                    </p:animEffect>
                                  </p:childTnLst>
                                </p:cTn>
                              </p:par>
                              <p:par>
                                <p:cTn id="544" presetID="31" presetClass="entr" presetSubtype="0" fill="hold" grpId="0" nodeType="withEffect">
                                  <p:stCondLst>
                                    <p:cond delay="250"/>
                                  </p:stCondLst>
                                  <p:childTnLst>
                                    <p:set>
                                      <p:cBhvr>
                                        <p:cTn id="545" dur="1" fill="hold">
                                          <p:stCondLst>
                                            <p:cond delay="0"/>
                                          </p:stCondLst>
                                        </p:cTn>
                                        <p:tgtEl>
                                          <p:spTgt spid="190"/>
                                        </p:tgtEl>
                                        <p:attrNameLst>
                                          <p:attrName>style.visibility</p:attrName>
                                        </p:attrNameLst>
                                      </p:cBhvr>
                                      <p:to>
                                        <p:strVal val="visible"/>
                                      </p:to>
                                    </p:set>
                                    <p:anim calcmode="lin" valueType="num">
                                      <p:cBhvr>
                                        <p:cTn id="546" dur="1000" fill="hold"/>
                                        <p:tgtEl>
                                          <p:spTgt spid="190"/>
                                        </p:tgtEl>
                                        <p:attrNameLst>
                                          <p:attrName>ppt_w</p:attrName>
                                        </p:attrNameLst>
                                      </p:cBhvr>
                                      <p:tavLst>
                                        <p:tav tm="0">
                                          <p:val>
                                            <p:fltVal val="0"/>
                                          </p:val>
                                        </p:tav>
                                        <p:tav tm="100000">
                                          <p:val>
                                            <p:strVal val="#ppt_w"/>
                                          </p:val>
                                        </p:tav>
                                      </p:tavLst>
                                    </p:anim>
                                    <p:anim calcmode="lin" valueType="num">
                                      <p:cBhvr>
                                        <p:cTn id="547" dur="1000" fill="hold"/>
                                        <p:tgtEl>
                                          <p:spTgt spid="190"/>
                                        </p:tgtEl>
                                        <p:attrNameLst>
                                          <p:attrName>ppt_h</p:attrName>
                                        </p:attrNameLst>
                                      </p:cBhvr>
                                      <p:tavLst>
                                        <p:tav tm="0">
                                          <p:val>
                                            <p:fltVal val="0"/>
                                          </p:val>
                                        </p:tav>
                                        <p:tav tm="100000">
                                          <p:val>
                                            <p:strVal val="#ppt_h"/>
                                          </p:val>
                                        </p:tav>
                                      </p:tavLst>
                                    </p:anim>
                                    <p:anim calcmode="lin" valueType="num">
                                      <p:cBhvr>
                                        <p:cTn id="548" dur="1000" fill="hold"/>
                                        <p:tgtEl>
                                          <p:spTgt spid="190"/>
                                        </p:tgtEl>
                                        <p:attrNameLst>
                                          <p:attrName>style.rotation</p:attrName>
                                        </p:attrNameLst>
                                      </p:cBhvr>
                                      <p:tavLst>
                                        <p:tav tm="0">
                                          <p:val>
                                            <p:fltVal val="90"/>
                                          </p:val>
                                        </p:tav>
                                        <p:tav tm="100000">
                                          <p:val>
                                            <p:fltVal val="0"/>
                                          </p:val>
                                        </p:tav>
                                      </p:tavLst>
                                    </p:anim>
                                    <p:animEffect transition="in" filter="fade">
                                      <p:cBhvr>
                                        <p:cTn id="549" dur="1000"/>
                                        <p:tgtEl>
                                          <p:spTgt spid="190"/>
                                        </p:tgtEl>
                                      </p:cBhvr>
                                    </p:animEffect>
                                  </p:childTnLst>
                                </p:cTn>
                              </p:par>
                              <p:par>
                                <p:cTn id="550" presetID="31" presetClass="entr" presetSubtype="0" fill="hold" grpId="0" nodeType="withEffect">
                                  <p:stCondLst>
                                    <p:cond delay="250"/>
                                  </p:stCondLst>
                                  <p:childTnLst>
                                    <p:set>
                                      <p:cBhvr>
                                        <p:cTn id="551" dur="1" fill="hold">
                                          <p:stCondLst>
                                            <p:cond delay="0"/>
                                          </p:stCondLst>
                                        </p:cTn>
                                        <p:tgtEl>
                                          <p:spTgt spid="191"/>
                                        </p:tgtEl>
                                        <p:attrNameLst>
                                          <p:attrName>style.visibility</p:attrName>
                                        </p:attrNameLst>
                                      </p:cBhvr>
                                      <p:to>
                                        <p:strVal val="visible"/>
                                      </p:to>
                                    </p:set>
                                    <p:anim calcmode="lin" valueType="num">
                                      <p:cBhvr>
                                        <p:cTn id="552" dur="1000" fill="hold"/>
                                        <p:tgtEl>
                                          <p:spTgt spid="191"/>
                                        </p:tgtEl>
                                        <p:attrNameLst>
                                          <p:attrName>ppt_w</p:attrName>
                                        </p:attrNameLst>
                                      </p:cBhvr>
                                      <p:tavLst>
                                        <p:tav tm="0">
                                          <p:val>
                                            <p:fltVal val="0"/>
                                          </p:val>
                                        </p:tav>
                                        <p:tav tm="100000">
                                          <p:val>
                                            <p:strVal val="#ppt_w"/>
                                          </p:val>
                                        </p:tav>
                                      </p:tavLst>
                                    </p:anim>
                                    <p:anim calcmode="lin" valueType="num">
                                      <p:cBhvr>
                                        <p:cTn id="553" dur="1000" fill="hold"/>
                                        <p:tgtEl>
                                          <p:spTgt spid="191"/>
                                        </p:tgtEl>
                                        <p:attrNameLst>
                                          <p:attrName>ppt_h</p:attrName>
                                        </p:attrNameLst>
                                      </p:cBhvr>
                                      <p:tavLst>
                                        <p:tav tm="0">
                                          <p:val>
                                            <p:fltVal val="0"/>
                                          </p:val>
                                        </p:tav>
                                        <p:tav tm="100000">
                                          <p:val>
                                            <p:strVal val="#ppt_h"/>
                                          </p:val>
                                        </p:tav>
                                      </p:tavLst>
                                    </p:anim>
                                    <p:anim calcmode="lin" valueType="num">
                                      <p:cBhvr>
                                        <p:cTn id="554" dur="1000" fill="hold"/>
                                        <p:tgtEl>
                                          <p:spTgt spid="191"/>
                                        </p:tgtEl>
                                        <p:attrNameLst>
                                          <p:attrName>style.rotation</p:attrName>
                                        </p:attrNameLst>
                                      </p:cBhvr>
                                      <p:tavLst>
                                        <p:tav tm="0">
                                          <p:val>
                                            <p:fltVal val="90"/>
                                          </p:val>
                                        </p:tav>
                                        <p:tav tm="100000">
                                          <p:val>
                                            <p:fltVal val="0"/>
                                          </p:val>
                                        </p:tav>
                                      </p:tavLst>
                                    </p:anim>
                                    <p:animEffect transition="in" filter="fade">
                                      <p:cBhvr>
                                        <p:cTn id="555" dur="1000"/>
                                        <p:tgtEl>
                                          <p:spTgt spid="191"/>
                                        </p:tgtEl>
                                      </p:cBhvr>
                                    </p:animEffect>
                                  </p:childTnLst>
                                </p:cTn>
                              </p:par>
                              <p:par>
                                <p:cTn id="556" presetID="31" presetClass="entr" presetSubtype="0" fill="hold" grpId="0" nodeType="withEffect">
                                  <p:stCondLst>
                                    <p:cond delay="250"/>
                                  </p:stCondLst>
                                  <p:childTnLst>
                                    <p:set>
                                      <p:cBhvr>
                                        <p:cTn id="557" dur="1" fill="hold">
                                          <p:stCondLst>
                                            <p:cond delay="0"/>
                                          </p:stCondLst>
                                        </p:cTn>
                                        <p:tgtEl>
                                          <p:spTgt spid="192"/>
                                        </p:tgtEl>
                                        <p:attrNameLst>
                                          <p:attrName>style.visibility</p:attrName>
                                        </p:attrNameLst>
                                      </p:cBhvr>
                                      <p:to>
                                        <p:strVal val="visible"/>
                                      </p:to>
                                    </p:set>
                                    <p:anim calcmode="lin" valueType="num">
                                      <p:cBhvr>
                                        <p:cTn id="558" dur="1000" fill="hold"/>
                                        <p:tgtEl>
                                          <p:spTgt spid="192"/>
                                        </p:tgtEl>
                                        <p:attrNameLst>
                                          <p:attrName>ppt_w</p:attrName>
                                        </p:attrNameLst>
                                      </p:cBhvr>
                                      <p:tavLst>
                                        <p:tav tm="0">
                                          <p:val>
                                            <p:fltVal val="0"/>
                                          </p:val>
                                        </p:tav>
                                        <p:tav tm="100000">
                                          <p:val>
                                            <p:strVal val="#ppt_w"/>
                                          </p:val>
                                        </p:tav>
                                      </p:tavLst>
                                    </p:anim>
                                    <p:anim calcmode="lin" valueType="num">
                                      <p:cBhvr>
                                        <p:cTn id="559" dur="1000" fill="hold"/>
                                        <p:tgtEl>
                                          <p:spTgt spid="192"/>
                                        </p:tgtEl>
                                        <p:attrNameLst>
                                          <p:attrName>ppt_h</p:attrName>
                                        </p:attrNameLst>
                                      </p:cBhvr>
                                      <p:tavLst>
                                        <p:tav tm="0">
                                          <p:val>
                                            <p:fltVal val="0"/>
                                          </p:val>
                                        </p:tav>
                                        <p:tav tm="100000">
                                          <p:val>
                                            <p:strVal val="#ppt_h"/>
                                          </p:val>
                                        </p:tav>
                                      </p:tavLst>
                                    </p:anim>
                                    <p:anim calcmode="lin" valueType="num">
                                      <p:cBhvr>
                                        <p:cTn id="560" dur="1000" fill="hold"/>
                                        <p:tgtEl>
                                          <p:spTgt spid="192"/>
                                        </p:tgtEl>
                                        <p:attrNameLst>
                                          <p:attrName>style.rotation</p:attrName>
                                        </p:attrNameLst>
                                      </p:cBhvr>
                                      <p:tavLst>
                                        <p:tav tm="0">
                                          <p:val>
                                            <p:fltVal val="90"/>
                                          </p:val>
                                        </p:tav>
                                        <p:tav tm="100000">
                                          <p:val>
                                            <p:fltVal val="0"/>
                                          </p:val>
                                        </p:tav>
                                      </p:tavLst>
                                    </p:anim>
                                    <p:animEffect transition="in" filter="fade">
                                      <p:cBhvr>
                                        <p:cTn id="561" dur="1000"/>
                                        <p:tgtEl>
                                          <p:spTgt spid="192"/>
                                        </p:tgtEl>
                                      </p:cBhvr>
                                    </p:animEffect>
                                  </p:childTnLst>
                                </p:cTn>
                              </p:par>
                              <p:par>
                                <p:cTn id="562" presetID="31" presetClass="entr" presetSubtype="0" fill="hold" grpId="0" nodeType="withEffect">
                                  <p:stCondLst>
                                    <p:cond delay="250"/>
                                  </p:stCondLst>
                                  <p:childTnLst>
                                    <p:set>
                                      <p:cBhvr>
                                        <p:cTn id="563" dur="1" fill="hold">
                                          <p:stCondLst>
                                            <p:cond delay="0"/>
                                          </p:stCondLst>
                                        </p:cTn>
                                        <p:tgtEl>
                                          <p:spTgt spid="193"/>
                                        </p:tgtEl>
                                        <p:attrNameLst>
                                          <p:attrName>style.visibility</p:attrName>
                                        </p:attrNameLst>
                                      </p:cBhvr>
                                      <p:to>
                                        <p:strVal val="visible"/>
                                      </p:to>
                                    </p:set>
                                    <p:anim calcmode="lin" valueType="num">
                                      <p:cBhvr>
                                        <p:cTn id="564" dur="1000" fill="hold"/>
                                        <p:tgtEl>
                                          <p:spTgt spid="193"/>
                                        </p:tgtEl>
                                        <p:attrNameLst>
                                          <p:attrName>ppt_w</p:attrName>
                                        </p:attrNameLst>
                                      </p:cBhvr>
                                      <p:tavLst>
                                        <p:tav tm="0">
                                          <p:val>
                                            <p:fltVal val="0"/>
                                          </p:val>
                                        </p:tav>
                                        <p:tav tm="100000">
                                          <p:val>
                                            <p:strVal val="#ppt_w"/>
                                          </p:val>
                                        </p:tav>
                                      </p:tavLst>
                                    </p:anim>
                                    <p:anim calcmode="lin" valueType="num">
                                      <p:cBhvr>
                                        <p:cTn id="565" dur="1000" fill="hold"/>
                                        <p:tgtEl>
                                          <p:spTgt spid="193"/>
                                        </p:tgtEl>
                                        <p:attrNameLst>
                                          <p:attrName>ppt_h</p:attrName>
                                        </p:attrNameLst>
                                      </p:cBhvr>
                                      <p:tavLst>
                                        <p:tav tm="0">
                                          <p:val>
                                            <p:fltVal val="0"/>
                                          </p:val>
                                        </p:tav>
                                        <p:tav tm="100000">
                                          <p:val>
                                            <p:strVal val="#ppt_h"/>
                                          </p:val>
                                        </p:tav>
                                      </p:tavLst>
                                    </p:anim>
                                    <p:anim calcmode="lin" valueType="num">
                                      <p:cBhvr>
                                        <p:cTn id="566" dur="1000" fill="hold"/>
                                        <p:tgtEl>
                                          <p:spTgt spid="193"/>
                                        </p:tgtEl>
                                        <p:attrNameLst>
                                          <p:attrName>style.rotation</p:attrName>
                                        </p:attrNameLst>
                                      </p:cBhvr>
                                      <p:tavLst>
                                        <p:tav tm="0">
                                          <p:val>
                                            <p:fltVal val="90"/>
                                          </p:val>
                                        </p:tav>
                                        <p:tav tm="100000">
                                          <p:val>
                                            <p:fltVal val="0"/>
                                          </p:val>
                                        </p:tav>
                                      </p:tavLst>
                                    </p:anim>
                                    <p:animEffect transition="in" filter="fade">
                                      <p:cBhvr>
                                        <p:cTn id="567" dur="1000"/>
                                        <p:tgtEl>
                                          <p:spTgt spid="193"/>
                                        </p:tgtEl>
                                      </p:cBhvr>
                                    </p:animEffect>
                                  </p:childTnLst>
                                </p:cTn>
                              </p:par>
                              <p:par>
                                <p:cTn id="568" presetID="31" presetClass="entr" presetSubtype="0" fill="hold" grpId="0" nodeType="withEffect">
                                  <p:stCondLst>
                                    <p:cond delay="250"/>
                                  </p:stCondLst>
                                  <p:childTnLst>
                                    <p:set>
                                      <p:cBhvr>
                                        <p:cTn id="569" dur="1" fill="hold">
                                          <p:stCondLst>
                                            <p:cond delay="0"/>
                                          </p:stCondLst>
                                        </p:cTn>
                                        <p:tgtEl>
                                          <p:spTgt spid="194"/>
                                        </p:tgtEl>
                                        <p:attrNameLst>
                                          <p:attrName>style.visibility</p:attrName>
                                        </p:attrNameLst>
                                      </p:cBhvr>
                                      <p:to>
                                        <p:strVal val="visible"/>
                                      </p:to>
                                    </p:set>
                                    <p:anim calcmode="lin" valueType="num">
                                      <p:cBhvr>
                                        <p:cTn id="570" dur="1000" fill="hold"/>
                                        <p:tgtEl>
                                          <p:spTgt spid="194"/>
                                        </p:tgtEl>
                                        <p:attrNameLst>
                                          <p:attrName>ppt_w</p:attrName>
                                        </p:attrNameLst>
                                      </p:cBhvr>
                                      <p:tavLst>
                                        <p:tav tm="0">
                                          <p:val>
                                            <p:fltVal val="0"/>
                                          </p:val>
                                        </p:tav>
                                        <p:tav tm="100000">
                                          <p:val>
                                            <p:strVal val="#ppt_w"/>
                                          </p:val>
                                        </p:tav>
                                      </p:tavLst>
                                    </p:anim>
                                    <p:anim calcmode="lin" valueType="num">
                                      <p:cBhvr>
                                        <p:cTn id="571" dur="1000" fill="hold"/>
                                        <p:tgtEl>
                                          <p:spTgt spid="194"/>
                                        </p:tgtEl>
                                        <p:attrNameLst>
                                          <p:attrName>ppt_h</p:attrName>
                                        </p:attrNameLst>
                                      </p:cBhvr>
                                      <p:tavLst>
                                        <p:tav tm="0">
                                          <p:val>
                                            <p:fltVal val="0"/>
                                          </p:val>
                                        </p:tav>
                                        <p:tav tm="100000">
                                          <p:val>
                                            <p:strVal val="#ppt_h"/>
                                          </p:val>
                                        </p:tav>
                                      </p:tavLst>
                                    </p:anim>
                                    <p:anim calcmode="lin" valueType="num">
                                      <p:cBhvr>
                                        <p:cTn id="572" dur="1000" fill="hold"/>
                                        <p:tgtEl>
                                          <p:spTgt spid="194"/>
                                        </p:tgtEl>
                                        <p:attrNameLst>
                                          <p:attrName>style.rotation</p:attrName>
                                        </p:attrNameLst>
                                      </p:cBhvr>
                                      <p:tavLst>
                                        <p:tav tm="0">
                                          <p:val>
                                            <p:fltVal val="90"/>
                                          </p:val>
                                        </p:tav>
                                        <p:tav tm="100000">
                                          <p:val>
                                            <p:fltVal val="0"/>
                                          </p:val>
                                        </p:tav>
                                      </p:tavLst>
                                    </p:anim>
                                    <p:animEffect transition="in" filter="fade">
                                      <p:cBhvr>
                                        <p:cTn id="573" dur="1000"/>
                                        <p:tgtEl>
                                          <p:spTgt spid="194"/>
                                        </p:tgtEl>
                                      </p:cBhvr>
                                    </p:animEffect>
                                  </p:childTnLst>
                                </p:cTn>
                              </p:par>
                              <p:par>
                                <p:cTn id="574" presetID="31" presetClass="entr" presetSubtype="0" fill="hold" nodeType="withEffect">
                                  <p:stCondLst>
                                    <p:cond delay="250"/>
                                  </p:stCondLst>
                                  <p:childTnLst>
                                    <p:set>
                                      <p:cBhvr>
                                        <p:cTn id="575" dur="1" fill="hold">
                                          <p:stCondLst>
                                            <p:cond delay="0"/>
                                          </p:stCondLst>
                                        </p:cTn>
                                        <p:tgtEl>
                                          <p:spTgt spid="195"/>
                                        </p:tgtEl>
                                        <p:attrNameLst>
                                          <p:attrName>style.visibility</p:attrName>
                                        </p:attrNameLst>
                                      </p:cBhvr>
                                      <p:to>
                                        <p:strVal val="visible"/>
                                      </p:to>
                                    </p:set>
                                    <p:anim calcmode="lin" valueType="num">
                                      <p:cBhvr>
                                        <p:cTn id="576" dur="1000" fill="hold"/>
                                        <p:tgtEl>
                                          <p:spTgt spid="195"/>
                                        </p:tgtEl>
                                        <p:attrNameLst>
                                          <p:attrName>ppt_w</p:attrName>
                                        </p:attrNameLst>
                                      </p:cBhvr>
                                      <p:tavLst>
                                        <p:tav tm="0">
                                          <p:val>
                                            <p:fltVal val="0"/>
                                          </p:val>
                                        </p:tav>
                                        <p:tav tm="100000">
                                          <p:val>
                                            <p:strVal val="#ppt_w"/>
                                          </p:val>
                                        </p:tav>
                                      </p:tavLst>
                                    </p:anim>
                                    <p:anim calcmode="lin" valueType="num">
                                      <p:cBhvr>
                                        <p:cTn id="577" dur="1000" fill="hold"/>
                                        <p:tgtEl>
                                          <p:spTgt spid="195"/>
                                        </p:tgtEl>
                                        <p:attrNameLst>
                                          <p:attrName>ppt_h</p:attrName>
                                        </p:attrNameLst>
                                      </p:cBhvr>
                                      <p:tavLst>
                                        <p:tav tm="0">
                                          <p:val>
                                            <p:fltVal val="0"/>
                                          </p:val>
                                        </p:tav>
                                        <p:tav tm="100000">
                                          <p:val>
                                            <p:strVal val="#ppt_h"/>
                                          </p:val>
                                        </p:tav>
                                      </p:tavLst>
                                    </p:anim>
                                    <p:anim calcmode="lin" valueType="num">
                                      <p:cBhvr>
                                        <p:cTn id="578" dur="1000" fill="hold"/>
                                        <p:tgtEl>
                                          <p:spTgt spid="195"/>
                                        </p:tgtEl>
                                        <p:attrNameLst>
                                          <p:attrName>style.rotation</p:attrName>
                                        </p:attrNameLst>
                                      </p:cBhvr>
                                      <p:tavLst>
                                        <p:tav tm="0">
                                          <p:val>
                                            <p:fltVal val="90"/>
                                          </p:val>
                                        </p:tav>
                                        <p:tav tm="100000">
                                          <p:val>
                                            <p:fltVal val="0"/>
                                          </p:val>
                                        </p:tav>
                                      </p:tavLst>
                                    </p:anim>
                                    <p:animEffect transition="in" filter="fade">
                                      <p:cBhvr>
                                        <p:cTn id="579" dur="1000"/>
                                        <p:tgtEl>
                                          <p:spTgt spid="195"/>
                                        </p:tgtEl>
                                      </p:cBhvr>
                                    </p:animEffect>
                                  </p:childTnLst>
                                </p:cTn>
                              </p:par>
                              <p:par>
                                <p:cTn id="580" presetID="31" presetClass="entr" presetSubtype="0" fill="hold" nodeType="withEffect">
                                  <p:stCondLst>
                                    <p:cond delay="250"/>
                                  </p:stCondLst>
                                  <p:childTnLst>
                                    <p:set>
                                      <p:cBhvr>
                                        <p:cTn id="581" dur="1" fill="hold">
                                          <p:stCondLst>
                                            <p:cond delay="0"/>
                                          </p:stCondLst>
                                        </p:cTn>
                                        <p:tgtEl>
                                          <p:spTgt spid="196"/>
                                        </p:tgtEl>
                                        <p:attrNameLst>
                                          <p:attrName>style.visibility</p:attrName>
                                        </p:attrNameLst>
                                      </p:cBhvr>
                                      <p:to>
                                        <p:strVal val="visible"/>
                                      </p:to>
                                    </p:set>
                                    <p:anim calcmode="lin" valueType="num">
                                      <p:cBhvr>
                                        <p:cTn id="582" dur="1000" fill="hold"/>
                                        <p:tgtEl>
                                          <p:spTgt spid="196"/>
                                        </p:tgtEl>
                                        <p:attrNameLst>
                                          <p:attrName>ppt_w</p:attrName>
                                        </p:attrNameLst>
                                      </p:cBhvr>
                                      <p:tavLst>
                                        <p:tav tm="0">
                                          <p:val>
                                            <p:fltVal val="0"/>
                                          </p:val>
                                        </p:tav>
                                        <p:tav tm="100000">
                                          <p:val>
                                            <p:strVal val="#ppt_w"/>
                                          </p:val>
                                        </p:tav>
                                      </p:tavLst>
                                    </p:anim>
                                    <p:anim calcmode="lin" valueType="num">
                                      <p:cBhvr>
                                        <p:cTn id="583" dur="1000" fill="hold"/>
                                        <p:tgtEl>
                                          <p:spTgt spid="196"/>
                                        </p:tgtEl>
                                        <p:attrNameLst>
                                          <p:attrName>ppt_h</p:attrName>
                                        </p:attrNameLst>
                                      </p:cBhvr>
                                      <p:tavLst>
                                        <p:tav tm="0">
                                          <p:val>
                                            <p:fltVal val="0"/>
                                          </p:val>
                                        </p:tav>
                                        <p:tav tm="100000">
                                          <p:val>
                                            <p:strVal val="#ppt_h"/>
                                          </p:val>
                                        </p:tav>
                                      </p:tavLst>
                                    </p:anim>
                                    <p:anim calcmode="lin" valueType="num">
                                      <p:cBhvr>
                                        <p:cTn id="584" dur="1000" fill="hold"/>
                                        <p:tgtEl>
                                          <p:spTgt spid="196"/>
                                        </p:tgtEl>
                                        <p:attrNameLst>
                                          <p:attrName>style.rotation</p:attrName>
                                        </p:attrNameLst>
                                      </p:cBhvr>
                                      <p:tavLst>
                                        <p:tav tm="0">
                                          <p:val>
                                            <p:fltVal val="90"/>
                                          </p:val>
                                        </p:tav>
                                        <p:tav tm="100000">
                                          <p:val>
                                            <p:fltVal val="0"/>
                                          </p:val>
                                        </p:tav>
                                      </p:tavLst>
                                    </p:anim>
                                    <p:animEffect transition="in" filter="fade">
                                      <p:cBhvr>
                                        <p:cTn id="585" dur="1000"/>
                                        <p:tgtEl>
                                          <p:spTgt spid="196"/>
                                        </p:tgtEl>
                                      </p:cBhvr>
                                    </p:animEffect>
                                  </p:childTnLst>
                                </p:cTn>
                              </p:par>
                              <p:par>
                                <p:cTn id="586" presetID="31" presetClass="entr" presetSubtype="0" fill="hold" nodeType="withEffect">
                                  <p:stCondLst>
                                    <p:cond delay="250"/>
                                  </p:stCondLst>
                                  <p:childTnLst>
                                    <p:set>
                                      <p:cBhvr>
                                        <p:cTn id="587" dur="1" fill="hold">
                                          <p:stCondLst>
                                            <p:cond delay="0"/>
                                          </p:stCondLst>
                                        </p:cTn>
                                        <p:tgtEl>
                                          <p:spTgt spid="197"/>
                                        </p:tgtEl>
                                        <p:attrNameLst>
                                          <p:attrName>style.visibility</p:attrName>
                                        </p:attrNameLst>
                                      </p:cBhvr>
                                      <p:to>
                                        <p:strVal val="visible"/>
                                      </p:to>
                                    </p:set>
                                    <p:anim calcmode="lin" valueType="num">
                                      <p:cBhvr>
                                        <p:cTn id="588" dur="1000" fill="hold"/>
                                        <p:tgtEl>
                                          <p:spTgt spid="197"/>
                                        </p:tgtEl>
                                        <p:attrNameLst>
                                          <p:attrName>ppt_w</p:attrName>
                                        </p:attrNameLst>
                                      </p:cBhvr>
                                      <p:tavLst>
                                        <p:tav tm="0">
                                          <p:val>
                                            <p:fltVal val="0"/>
                                          </p:val>
                                        </p:tav>
                                        <p:tav tm="100000">
                                          <p:val>
                                            <p:strVal val="#ppt_w"/>
                                          </p:val>
                                        </p:tav>
                                      </p:tavLst>
                                    </p:anim>
                                    <p:anim calcmode="lin" valueType="num">
                                      <p:cBhvr>
                                        <p:cTn id="589" dur="1000" fill="hold"/>
                                        <p:tgtEl>
                                          <p:spTgt spid="197"/>
                                        </p:tgtEl>
                                        <p:attrNameLst>
                                          <p:attrName>ppt_h</p:attrName>
                                        </p:attrNameLst>
                                      </p:cBhvr>
                                      <p:tavLst>
                                        <p:tav tm="0">
                                          <p:val>
                                            <p:fltVal val="0"/>
                                          </p:val>
                                        </p:tav>
                                        <p:tav tm="100000">
                                          <p:val>
                                            <p:strVal val="#ppt_h"/>
                                          </p:val>
                                        </p:tav>
                                      </p:tavLst>
                                    </p:anim>
                                    <p:anim calcmode="lin" valueType="num">
                                      <p:cBhvr>
                                        <p:cTn id="590" dur="1000" fill="hold"/>
                                        <p:tgtEl>
                                          <p:spTgt spid="197"/>
                                        </p:tgtEl>
                                        <p:attrNameLst>
                                          <p:attrName>style.rotation</p:attrName>
                                        </p:attrNameLst>
                                      </p:cBhvr>
                                      <p:tavLst>
                                        <p:tav tm="0">
                                          <p:val>
                                            <p:fltVal val="90"/>
                                          </p:val>
                                        </p:tav>
                                        <p:tav tm="100000">
                                          <p:val>
                                            <p:fltVal val="0"/>
                                          </p:val>
                                        </p:tav>
                                      </p:tavLst>
                                    </p:anim>
                                    <p:animEffect transition="in" filter="fade">
                                      <p:cBhvr>
                                        <p:cTn id="591" dur="1000"/>
                                        <p:tgtEl>
                                          <p:spTgt spid="197"/>
                                        </p:tgtEl>
                                      </p:cBhvr>
                                    </p:animEffect>
                                  </p:childTnLst>
                                </p:cTn>
                              </p:par>
                              <p:par>
                                <p:cTn id="592" presetID="31" presetClass="entr" presetSubtype="0" fill="hold" nodeType="withEffect">
                                  <p:stCondLst>
                                    <p:cond delay="250"/>
                                  </p:stCondLst>
                                  <p:childTnLst>
                                    <p:set>
                                      <p:cBhvr>
                                        <p:cTn id="593" dur="1" fill="hold">
                                          <p:stCondLst>
                                            <p:cond delay="0"/>
                                          </p:stCondLst>
                                        </p:cTn>
                                        <p:tgtEl>
                                          <p:spTgt spid="199"/>
                                        </p:tgtEl>
                                        <p:attrNameLst>
                                          <p:attrName>style.visibility</p:attrName>
                                        </p:attrNameLst>
                                      </p:cBhvr>
                                      <p:to>
                                        <p:strVal val="visible"/>
                                      </p:to>
                                    </p:set>
                                    <p:anim calcmode="lin" valueType="num">
                                      <p:cBhvr>
                                        <p:cTn id="594" dur="1000" fill="hold"/>
                                        <p:tgtEl>
                                          <p:spTgt spid="199"/>
                                        </p:tgtEl>
                                        <p:attrNameLst>
                                          <p:attrName>ppt_w</p:attrName>
                                        </p:attrNameLst>
                                      </p:cBhvr>
                                      <p:tavLst>
                                        <p:tav tm="0">
                                          <p:val>
                                            <p:fltVal val="0"/>
                                          </p:val>
                                        </p:tav>
                                        <p:tav tm="100000">
                                          <p:val>
                                            <p:strVal val="#ppt_w"/>
                                          </p:val>
                                        </p:tav>
                                      </p:tavLst>
                                    </p:anim>
                                    <p:anim calcmode="lin" valueType="num">
                                      <p:cBhvr>
                                        <p:cTn id="595" dur="1000" fill="hold"/>
                                        <p:tgtEl>
                                          <p:spTgt spid="199"/>
                                        </p:tgtEl>
                                        <p:attrNameLst>
                                          <p:attrName>ppt_h</p:attrName>
                                        </p:attrNameLst>
                                      </p:cBhvr>
                                      <p:tavLst>
                                        <p:tav tm="0">
                                          <p:val>
                                            <p:fltVal val="0"/>
                                          </p:val>
                                        </p:tav>
                                        <p:tav tm="100000">
                                          <p:val>
                                            <p:strVal val="#ppt_h"/>
                                          </p:val>
                                        </p:tav>
                                      </p:tavLst>
                                    </p:anim>
                                    <p:anim calcmode="lin" valueType="num">
                                      <p:cBhvr>
                                        <p:cTn id="596" dur="1000" fill="hold"/>
                                        <p:tgtEl>
                                          <p:spTgt spid="199"/>
                                        </p:tgtEl>
                                        <p:attrNameLst>
                                          <p:attrName>style.rotation</p:attrName>
                                        </p:attrNameLst>
                                      </p:cBhvr>
                                      <p:tavLst>
                                        <p:tav tm="0">
                                          <p:val>
                                            <p:fltVal val="90"/>
                                          </p:val>
                                        </p:tav>
                                        <p:tav tm="100000">
                                          <p:val>
                                            <p:fltVal val="0"/>
                                          </p:val>
                                        </p:tav>
                                      </p:tavLst>
                                    </p:anim>
                                    <p:animEffect transition="in" filter="fade">
                                      <p:cBhvr>
                                        <p:cTn id="597" dur="1000"/>
                                        <p:tgtEl>
                                          <p:spTgt spid="199"/>
                                        </p:tgtEl>
                                      </p:cBhvr>
                                    </p:animEffect>
                                  </p:childTnLst>
                                </p:cTn>
                              </p:par>
                              <p:par>
                                <p:cTn id="598" presetID="31" presetClass="entr" presetSubtype="0" fill="hold" nodeType="withEffect">
                                  <p:stCondLst>
                                    <p:cond delay="250"/>
                                  </p:stCondLst>
                                  <p:childTnLst>
                                    <p:set>
                                      <p:cBhvr>
                                        <p:cTn id="599" dur="1" fill="hold">
                                          <p:stCondLst>
                                            <p:cond delay="0"/>
                                          </p:stCondLst>
                                        </p:cTn>
                                        <p:tgtEl>
                                          <p:spTgt spid="204"/>
                                        </p:tgtEl>
                                        <p:attrNameLst>
                                          <p:attrName>style.visibility</p:attrName>
                                        </p:attrNameLst>
                                      </p:cBhvr>
                                      <p:to>
                                        <p:strVal val="visible"/>
                                      </p:to>
                                    </p:set>
                                    <p:anim calcmode="lin" valueType="num">
                                      <p:cBhvr>
                                        <p:cTn id="600" dur="1000" fill="hold"/>
                                        <p:tgtEl>
                                          <p:spTgt spid="204"/>
                                        </p:tgtEl>
                                        <p:attrNameLst>
                                          <p:attrName>ppt_w</p:attrName>
                                        </p:attrNameLst>
                                      </p:cBhvr>
                                      <p:tavLst>
                                        <p:tav tm="0">
                                          <p:val>
                                            <p:fltVal val="0"/>
                                          </p:val>
                                        </p:tav>
                                        <p:tav tm="100000">
                                          <p:val>
                                            <p:strVal val="#ppt_w"/>
                                          </p:val>
                                        </p:tav>
                                      </p:tavLst>
                                    </p:anim>
                                    <p:anim calcmode="lin" valueType="num">
                                      <p:cBhvr>
                                        <p:cTn id="601" dur="1000" fill="hold"/>
                                        <p:tgtEl>
                                          <p:spTgt spid="204"/>
                                        </p:tgtEl>
                                        <p:attrNameLst>
                                          <p:attrName>ppt_h</p:attrName>
                                        </p:attrNameLst>
                                      </p:cBhvr>
                                      <p:tavLst>
                                        <p:tav tm="0">
                                          <p:val>
                                            <p:fltVal val="0"/>
                                          </p:val>
                                        </p:tav>
                                        <p:tav tm="100000">
                                          <p:val>
                                            <p:strVal val="#ppt_h"/>
                                          </p:val>
                                        </p:tav>
                                      </p:tavLst>
                                    </p:anim>
                                    <p:anim calcmode="lin" valueType="num">
                                      <p:cBhvr>
                                        <p:cTn id="602" dur="1000" fill="hold"/>
                                        <p:tgtEl>
                                          <p:spTgt spid="204"/>
                                        </p:tgtEl>
                                        <p:attrNameLst>
                                          <p:attrName>style.rotation</p:attrName>
                                        </p:attrNameLst>
                                      </p:cBhvr>
                                      <p:tavLst>
                                        <p:tav tm="0">
                                          <p:val>
                                            <p:fltVal val="90"/>
                                          </p:val>
                                        </p:tav>
                                        <p:tav tm="100000">
                                          <p:val>
                                            <p:fltVal val="0"/>
                                          </p:val>
                                        </p:tav>
                                      </p:tavLst>
                                    </p:anim>
                                    <p:animEffect transition="in" filter="fade">
                                      <p:cBhvr>
                                        <p:cTn id="603" dur="1000"/>
                                        <p:tgtEl>
                                          <p:spTgt spid="204"/>
                                        </p:tgtEl>
                                      </p:cBhvr>
                                    </p:animEffect>
                                  </p:childTnLst>
                                </p:cTn>
                              </p:par>
                            </p:childTnLst>
                          </p:cTn>
                        </p:par>
                      </p:childTnLst>
                    </p:cTn>
                  </p:par>
                  <p:par>
                    <p:cTn id="604" fill="hold">
                      <p:stCondLst>
                        <p:cond delay="indefinite"/>
                      </p:stCondLst>
                      <p:childTnLst>
                        <p:par>
                          <p:cTn id="605" fill="hold">
                            <p:stCondLst>
                              <p:cond delay="0"/>
                            </p:stCondLst>
                            <p:childTnLst>
                              <p:par>
                                <p:cTn id="606" presetID="1" presetClass="entr" presetSubtype="0" fill="hold" grpId="0" nodeType="clickEffect">
                                  <p:stCondLst>
                                    <p:cond delay="0"/>
                                  </p:stCondLst>
                                  <p:childTnLst>
                                    <p:set>
                                      <p:cBhvr>
                                        <p:cTn id="607" dur="1" fill="hold">
                                          <p:stCondLst>
                                            <p:cond delay="0"/>
                                          </p:stCondLst>
                                        </p:cTn>
                                        <p:tgtEl>
                                          <p:spTgt spid="4"/>
                                        </p:tgtEl>
                                        <p:attrNameLst>
                                          <p:attrName>style.visibility</p:attrName>
                                        </p:attrNameLst>
                                      </p:cBhvr>
                                      <p:to>
                                        <p:strVal val="visible"/>
                                      </p:to>
                                    </p:set>
                                  </p:childTnLst>
                                </p:cTn>
                              </p:par>
                            </p:childTnLst>
                          </p:cTn>
                        </p:par>
                      </p:childTnLst>
                    </p:cTn>
                  </p:par>
                  <p:par>
                    <p:cTn id="608" fill="hold">
                      <p:stCondLst>
                        <p:cond delay="indefinite"/>
                      </p:stCondLst>
                      <p:childTnLst>
                        <p:par>
                          <p:cTn id="609" fill="hold">
                            <p:stCondLst>
                              <p:cond delay="0"/>
                            </p:stCondLst>
                            <p:childTnLst>
                              <p:par>
                                <p:cTn id="610" presetID="1" presetClass="entr" presetSubtype="0" fill="hold" grpId="0" nodeType="clickEffect">
                                  <p:stCondLst>
                                    <p:cond delay="0"/>
                                  </p:stCondLst>
                                  <p:childTnLst>
                                    <p:set>
                                      <p:cBhvr>
                                        <p:cTn id="611" dur="1" fill="hold">
                                          <p:stCondLst>
                                            <p:cond delay="0"/>
                                          </p:stCondLst>
                                        </p:cTn>
                                        <p:tgtEl>
                                          <p:spTgt spid="5"/>
                                        </p:tgtEl>
                                        <p:attrNameLst>
                                          <p:attrName>style.visibility</p:attrName>
                                        </p:attrNameLst>
                                      </p:cBhvr>
                                      <p:to>
                                        <p:strVal val="visible"/>
                                      </p:to>
                                    </p:set>
                                  </p:childTnLst>
                                </p:cTn>
                              </p:par>
                            </p:childTnLst>
                          </p:cTn>
                        </p:par>
                      </p:childTnLst>
                    </p:cTn>
                  </p:par>
                  <p:par>
                    <p:cTn id="612" fill="hold">
                      <p:stCondLst>
                        <p:cond delay="indefinite"/>
                      </p:stCondLst>
                      <p:childTnLst>
                        <p:par>
                          <p:cTn id="613" fill="hold">
                            <p:stCondLst>
                              <p:cond delay="0"/>
                            </p:stCondLst>
                            <p:childTnLst>
                              <p:par>
                                <p:cTn id="614" presetID="1" presetClass="entr" presetSubtype="0" fill="hold" grpId="0" nodeType="clickEffect">
                                  <p:stCondLst>
                                    <p:cond delay="0"/>
                                  </p:stCondLst>
                                  <p:childTnLst>
                                    <p:set>
                                      <p:cBhvr>
                                        <p:cTn id="615" dur="1" fill="hold">
                                          <p:stCondLst>
                                            <p:cond delay="0"/>
                                          </p:stCondLst>
                                        </p:cTn>
                                        <p:tgtEl>
                                          <p:spTgt spid="7"/>
                                        </p:tgtEl>
                                        <p:attrNameLst>
                                          <p:attrName>style.visibility</p:attrName>
                                        </p:attrNameLst>
                                      </p:cBhvr>
                                      <p:to>
                                        <p:strVal val="visible"/>
                                      </p:to>
                                    </p:set>
                                  </p:childTnLst>
                                </p:cTn>
                              </p:par>
                            </p:childTnLst>
                          </p:cTn>
                        </p:par>
                      </p:childTnLst>
                    </p:cTn>
                  </p:par>
                  <p:par>
                    <p:cTn id="616" fill="hold">
                      <p:stCondLst>
                        <p:cond delay="indefinite"/>
                      </p:stCondLst>
                      <p:childTnLst>
                        <p:par>
                          <p:cTn id="617" fill="hold">
                            <p:stCondLst>
                              <p:cond delay="0"/>
                            </p:stCondLst>
                            <p:childTnLst>
                              <p:par>
                                <p:cTn id="618" presetID="1" presetClass="entr" presetSubtype="0" fill="hold" grpId="0" nodeType="clickEffect">
                                  <p:stCondLst>
                                    <p:cond delay="0"/>
                                  </p:stCondLst>
                                  <p:childTnLst>
                                    <p:set>
                                      <p:cBhvr>
                                        <p:cTn id="6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24" grpId="0"/>
      <p:bldP spid="124" grpId="1"/>
      <p:bldP spid="3" grpId="0"/>
      <p:bldP spid="4" grpId="0"/>
      <p:bldP spid="5"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SLIDE_COUNT" val="28"/>
  <p:tag name="ISPRING_UUID" val="{91A8A33C-06F4-458A-9E3E-E0FECDA0223B}"/>
  <p:tag name="ISPRING_RESOURCE_FOLDER" val="C:\Users\五毛\Desktop\34线条之美\"/>
  <p:tag name="ISPRING_PRESENTATION_PATH" val="C:\Users\五毛\Desktop\34线条之美.pptx"/>
  <p:tag name="ISPRING_PROJECT_FOLDER_UPDATED" val="1"/>
  <p:tag name="ISPRING_SCREEN_RECS_UPDATED" val="C:\Users\五毛\Desktop\34线条之美\"/>
  <p:tag name="ISPRING_PRESENTATION_TITLE" val="34线条之美"/>
</p:tagLst>
</file>

<file path=ppt/theme/theme1.xml><?xml version="1.0" encoding="utf-8"?>
<a:theme xmlns:a="http://schemas.openxmlformats.org/drawingml/2006/main" name="Office 主题">
  <a:themeElements>
    <a:clrScheme name="34线条之美">
      <a:dk1>
        <a:srgbClr val="1A1D1A"/>
      </a:dk1>
      <a:lt1>
        <a:srgbClr val="FFFFFF"/>
      </a:lt1>
      <a:dk2>
        <a:srgbClr val="545454"/>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华文细黑">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A1D1A"/>
        </a:solidFill>
        <a:ln>
          <a:noFill/>
        </a:ln>
        <a:effectLst>
          <a:outerShdw blurRad="76200" dist="38100" dir="2700000" algn="tl" rotWithShape="0">
            <a:schemeClr val="tx1">
              <a:lumMod val="75000"/>
              <a:lumOff val="25000"/>
              <a:alpha val="40000"/>
            </a:scheme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998</Words>
  <Application>Microsoft Office PowerPoint</Application>
  <PresentationFormat>宽屏</PresentationFormat>
  <Paragraphs>110</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LiHei Pro</vt:lpstr>
      <vt:lpstr>华文细黑</vt:lpstr>
      <vt:lpstr>宋体</vt:lpstr>
      <vt:lpstr>微软雅黑</vt:lpstr>
      <vt:lpstr>Aharoni</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dcterms:created xsi:type="dcterms:W3CDTF">2017-04-23T09:39:51Z</dcterms:created>
  <dcterms:modified xsi:type="dcterms:W3CDTF">2021-11-01T01:31:56Z</dcterms:modified>
</cp:coreProperties>
</file>