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63" r:id="rId4"/>
    <p:sldId id="258" r:id="rId5"/>
    <p:sldId id="259" r:id="rId6"/>
    <p:sldId id="260" r:id="rId7"/>
    <p:sldId id="261" r:id="rId8"/>
    <p:sldId id="262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91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955124CC-D239-4CE6-BE78-09750A545FB3}" type="datetimeFigureOut">
              <a:rPr lang="zh-CN" altLang="en-US" smtClean="0"/>
              <a:t>2018/9/1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84B7C7A2-DA2A-447D-902F-0B3B7971FEA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9566101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带描述的全景图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124CC-D239-4CE6-BE78-09750A545FB3}" type="datetimeFigureOut">
              <a:rPr lang="zh-CN" altLang="en-US" smtClean="0"/>
              <a:t>2018/9/1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7C7A2-DA2A-447D-902F-0B3B7971FEA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704178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标题和描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124CC-D239-4CE6-BE78-09750A545FB3}" type="datetimeFigureOut">
              <a:rPr lang="zh-CN" altLang="en-US" smtClean="0"/>
              <a:t>2018/9/1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7C7A2-DA2A-447D-902F-0B3B7971FEA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358287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带描述的引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124CC-D239-4CE6-BE78-09750A545FB3}" type="datetimeFigureOut">
              <a:rPr lang="zh-CN" altLang="en-US" smtClean="0"/>
              <a:t>2018/9/1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7C7A2-DA2A-447D-902F-0B3B7971FEA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490545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124CC-D239-4CE6-BE78-09750A545FB3}" type="datetimeFigureOut">
              <a:rPr lang="zh-CN" altLang="en-US" smtClean="0"/>
              <a:t>2018/9/1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7C7A2-DA2A-447D-902F-0B3B7971FEA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444540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言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zh-CN" altLang="en-US"/>
              <a:t>编辑母版文本样式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124CC-D239-4CE6-BE78-09750A545FB3}" type="datetimeFigureOut">
              <a:rPr lang="zh-CN" altLang="en-US" smtClean="0"/>
              <a:t>2018/9/1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7C7A2-DA2A-447D-902F-0B3B7971FEA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912393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真或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zh-CN" altLang="en-US"/>
              <a:t>编辑母版文本样式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124CC-D239-4CE6-BE78-09750A545FB3}" type="datetimeFigureOut">
              <a:rPr lang="zh-CN" altLang="en-US" smtClean="0"/>
              <a:t>2018/9/1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7C7A2-DA2A-447D-902F-0B3B7971FEA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122968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124CC-D239-4CE6-BE78-09750A545FB3}" type="datetimeFigureOut">
              <a:rPr lang="zh-CN" altLang="en-US" smtClean="0"/>
              <a:t>2018/9/1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7C7A2-DA2A-447D-902F-0B3B7971FEA8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633470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124CC-D239-4CE6-BE78-09750A545FB3}" type="datetimeFigureOut">
              <a:rPr lang="zh-CN" altLang="en-US" smtClean="0"/>
              <a:t>2018/9/1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7C7A2-DA2A-447D-902F-0B3B7971FEA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645774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124CC-D239-4CE6-BE78-09750A545FB3}" type="datetimeFigureOut">
              <a:rPr lang="zh-CN" altLang="en-US" smtClean="0"/>
              <a:t>2018/9/1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7C7A2-DA2A-447D-902F-0B3B7971FEA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53535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124CC-D239-4CE6-BE78-09750A545FB3}" type="datetimeFigureOut">
              <a:rPr lang="zh-CN" altLang="en-US" smtClean="0"/>
              <a:t>2018/9/1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7C7A2-DA2A-447D-902F-0B3B7971FEA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483409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124CC-D239-4CE6-BE78-09750A545FB3}" type="datetimeFigureOut">
              <a:rPr lang="zh-CN" altLang="en-US" smtClean="0"/>
              <a:t>2018/9/1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7C7A2-DA2A-447D-902F-0B3B7971FEA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31684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124CC-D239-4CE6-BE78-09750A545FB3}" type="datetimeFigureOut">
              <a:rPr lang="zh-CN" altLang="en-US" smtClean="0"/>
              <a:t>2018/9/1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7C7A2-DA2A-447D-902F-0B3B7971FEA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640526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124CC-D239-4CE6-BE78-09750A545FB3}" type="datetimeFigureOut">
              <a:rPr lang="zh-CN" altLang="en-US" smtClean="0"/>
              <a:t>2018/9/1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7C7A2-DA2A-447D-902F-0B3B7971FEA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576133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124CC-D239-4CE6-BE78-09750A545FB3}" type="datetimeFigureOut">
              <a:rPr lang="zh-CN" altLang="en-US" smtClean="0"/>
              <a:t>2018/9/1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7C7A2-DA2A-447D-902F-0B3B7971FEA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73738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124CC-D239-4CE6-BE78-09750A545FB3}" type="datetimeFigureOut">
              <a:rPr lang="zh-CN" altLang="en-US" smtClean="0"/>
              <a:t>2018/9/1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7C7A2-DA2A-447D-902F-0B3B7971FEA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859287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124CC-D239-4CE6-BE78-09750A545FB3}" type="datetimeFigureOut">
              <a:rPr lang="zh-CN" altLang="en-US" smtClean="0"/>
              <a:t>2018/9/1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7C7A2-DA2A-447D-902F-0B3B7971FEA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254866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955124CC-D239-4CE6-BE78-09750A545FB3}" type="datetimeFigureOut">
              <a:rPr lang="zh-CN" altLang="en-US" smtClean="0"/>
              <a:t>2018/9/1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84B7C7A2-DA2A-447D-902F-0B3B7971FEA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5414978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57B4AD3-B8FF-4254-8DD9-542FFB0EF26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/>
              <a:t>期末考试：第六题</a:t>
            </a:r>
            <a:r>
              <a:rPr lang="en-US" altLang="zh-CN" dirty="0"/>
              <a:t>	</a:t>
            </a:r>
            <a:endParaRPr lang="zh-CN" altLang="en-US" dirty="0"/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908CEF62-F1DB-4199-8280-0C5AB50C83B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CN" altLang="en-US" dirty="0"/>
              <a:t>徐臣 </a:t>
            </a:r>
            <a:r>
              <a:rPr lang="en-US" altLang="zh-CN" dirty="0"/>
              <a:t>171180558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421880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82B16E6-A47F-4DAF-B6D4-AB9F704504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/>
              <a:t>Emmm</a:t>
            </a:r>
            <a:r>
              <a:rPr lang="zh-CN" altLang="en-US" dirty="0"/>
              <a:t>题目：</a:t>
            </a:r>
          </a:p>
        </p:txBody>
      </p:sp>
      <p:pic>
        <p:nvPicPr>
          <p:cNvPr id="5" name="内容占位符 4">
            <a:extLst>
              <a:ext uri="{FF2B5EF4-FFF2-40B4-BE49-F238E27FC236}">
                <a16:creationId xmlns:a16="http://schemas.microsoft.com/office/drawing/2014/main" id="{0AAF261F-B004-4559-ABCF-8B256A17B13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2412" y="2766219"/>
            <a:ext cx="8458200" cy="2400300"/>
          </a:xfrm>
        </p:spPr>
      </p:pic>
    </p:spTree>
    <p:extLst>
      <p:ext uri="{BB962C8B-B14F-4D97-AF65-F5344CB8AC3E}">
        <p14:creationId xmlns:p14="http://schemas.microsoft.com/office/powerpoint/2010/main" val="38115552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666D6C7-FCA5-4BC8-BF11-A4880109D0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首先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259A0711-C33F-4AF0-AD38-65FCB2D6EC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若不是一棵</a:t>
            </a:r>
            <a:r>
              <a:rPr lang="en-US" altLang="zh-CN" dirty="0"/>
              <a:t>BST </a:t>
            </a:r>
            <a:r>
              <a:rPr lang="zh-CN" altLang="en-US" dirty="0"/>
              <a:t>，或者有平衡性质的二叉树，在</a:t>
            </a:r>
            <a:r>
              <a:rPr lang="en-US" altLang="zh-CN" dirty="0"/>
              <a:t>O</a:t>
            </a:r>
            <a:r>
              <a:rPr lang="zh-CN" altLang="en-US" dirty="0"/>
              <a:t>（</a:t>
            </a:r>
            <a:r>
              <a:rPr lang="en-US" altLang="zh-CN" dirty="0" err="1"/>
              <a:t>logn</a:t>
            </a:r>
            <a:r>
              <a:rPr lang="zh-CN" altLang="en-US" dirty="0"/>
              <a:t>）的时间里是绝对无法完成的。</a:t>
            </a:r>
            <a:endParaRPr lang="en-US" altLang="zh-CN" dirty="0"/>
          </a:p>
          <a:p>
            <a:r>
              <a:rPr lang="zh-CN" altLang="en-US" dirty="0"/>
              <a:t>考虑极端情况 ，当树退化成链，根为最小值，查找为最大值。</a:t>
            </a:r>
            <a:endParaRPr lang="en-US" altLang="zh-CN" dirty="0"/>
          </a:p>
          <a:p>
            <a:r>
              <a:rPr lang="zh-CN" altLang="en-US" dirty="0"/>
              <a:t>此时无论如何都需要</a:t>
            </a:r>
            <a:r>
              <a:rPr lang="en-US" altLang="zh-CN" dirty="0"/>
              <a:t>O</a:t>
            </a:r>
            <a:r>
              <a:rPr lang="zh-CN" altLang="en-US" dirty="0"/>
              <a:t>（</a:t>
            </a:r>
            <a:r>
              <a:rPr lang="en-US" altLang="zh-CN" dirty="0"/>
              <a:t>n</a:t>
            </a:r>
            <a:r>
              <a:rPr lang="zh-CN" altLang="en-US" dirty="0"/>
              <a:t>）的时间去访问到叶子</a:t>
            </a:r>
            <a:endParaRPr lang="en-US" altLang="zh-CN" dirty="0"/>
          </a:p>
          <a:p>
            <a:r>
              <a:rPr lang="zh-CN" altLang="en-US" dirty="0"/>
              <a:t>故不可能在</a:t>
            </a:r>
            <a:r>
              <a:rPr lang="en-US" altLang="zh-CN" dirty="0"/>
              <a:t>O</a:t>
            </a:r>
            <a:r>
              <a:rPr lang="zh-CN" altLang="en-US" dirty="0"/>
              <a:t>（</a:t>
            </a:r>
            <a:r>
              <a:rPr lang="en-US" altLang="zh-CN" dirty="0" err="1"/>
              <a:t>logn</a:t>
            </a:r>
            <a:r>
              <a:rPr lang="zh-CN" altLang="en-US" dirty="0"/>
              <a:t>）时间内完成</a:t>
            </a:r>
          </a:p>
        </p:txBody>
      </p:sp>
    </p:spTree>
    <p:extLst>
      <p:ext uri="{BB962C8B-B14F-4D97-AF65-F5344CB8AC3E}">
        <p14:creationId xmlns:p14="http://schemas.microsoft.com/office/powerpoint/2010/main" val="6093720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82B16E6-A47F-4DAF-B6D4-AB9F704504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做法：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6E5AF29-FB8D-429A-8690-DFCA825CE1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题目不要求给出插入</a:t>
            </a:r>
            <a:r>
              <a:rPr lang="en-US" altLang="zh-CN" dirty="0"/>
              <a:t>/</a:t>
            </a:r>
            <a:r>
              <a:rPr lang="zh-CN" altLang="en-US" dirty="0"/>
              <a:t>删除的算法，只需要给出第</a:t>
            </a:r>
            <a:r>
              <a:rPr lang="en-US" altLang="zh-CN" dirty="0"/>
              <a:t>k</a:t>
            </a:r>
            <a:r>
              <a:rPr lang="zh-CN" altLang="en-US" dirty="0"/>
              <a:t>大的查找，并且是在</a:t>
            </a:r>
            <a:r>
              <a:rPr lang="en-US" altLang="zh-CN" dirty="0"/>
              <a:t>BST</a:t>
            </a:r>
            <a:r>
              <a:rPr lang="zh-CN" altLang="en-US" dirty="0"/>
              <a:t>上进行的。</a:t>
            </a:r>
            <a:endParaRPr lang="en-US" altLang="zh-CN" dirty="0"/>
          </a:p>
          <a:p>
            <a:r>
              <a:rPr lang="zh-CN" altLang="en-US" dirty="0"/>
              <a:t>早先学的最朴素的</a:t>
            </a:r>
            <a:r>
              <a:rPr lang="en-US" altLang="zh-CN" dirty="0"/>
              <a:t>BST</a:t>
            </a:r>
            <a:r>
              <a:rPr lang="zh-CN" altLang="en-US" dirty="0"/>
              <a:t>肯定是不能做的。</a:t>
            </a:r>
            <a:endParaRPr lang="en-US" altLang="zh-CN" dirty="0"/>
          </a:p>
          <a:p>
            <a:r>
              <a:rPr lang="zh-CN" altLang="en-US" dirty="0"/>
              <a:t>结合</a:t>
            </a:r>
            <a:r>
              <a:rPr lang="en-US" altLang="zh-CN" dirty="0"/>
              <a:t>BST</a:t>
            </a:r>
            <a:r>
              <a:rPr lang="zh-CN" altLang="en-US" dirty="0"/>
              <a:t>的结构特性 ，树上一条链的长度恰好是</a:t>
            </a:r>
            <a:r>
              <a:rPr lang="en-US" altLang="zh-CN" dirty="0"/>
              <a:t>O</a:t>
            </a:r>
            <a:r>
              <a:rPr lang="zh-CN" altLang="en-US" dirty="0"/>
              <a:t>（</a:t>
            </a:r>
            <a:r>
              <a:rPr lang="en-US" altLang="zh-CN" dirty="0" err="1"/>
              <a:t>logn</a:t>
            </a:r>
            <a:r>
              <a:rPr lang="zh-CN" altLang="en-US" dirty="0"/>
              <a:t>）的</a:t>
            </a:r>
            <a:endParaRPr lang="en-US" altLang="zh-CN" dirty="0"/>
          </a:p>
          <a:p>
            <a:r>
              <a:rPr lang="zh-CN" altLang="en-US" dirty="0"/>
              <a:t>那么算法很有可能就是在树上向下的遍历（单链）的，这样的复杂度恰好为</a:t>
            </a:r>
            <a:r>
              <a:rPr lang="en-US" altLang="zh-CN" dirty="0"/>
              <a:t>O</a:t>
            </a:r>
            <a:r>
              <a:rPr lang="zh-CN" altLang="en-US" dirty="0"/>
              <a:t>（</a:t>
            </a:r>
            <a:r>
              <a:rPr lang="en-US" altLang="zh-CN" dirty="0" err="1"/>
              <a:t>logn</a:t>
            </a:r>
            <a:r>
              <a:rPr lang="zh-CN" altLang="en-US" dirty="0"/>
              <a:t>） </a:t>
            </a:r>
          </a:p>
        </p:txBody>
      </p:sp>
    </p:spTree>
    <p:extLst>
      <p:ext uri="{BB962C8B-B14F-4D97-AF65-F5344CB8AC3E}">
        <p14:creationId xmlns:p14="http://schemas.microsoft.com/office/powerpoint/2010/main" val="574839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82B16E6-A47F-4DAF-B6D4-AB9F704504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如何做到单链的查询？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6E5AF29-FB8D-429A-8690-DFCA825CE1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如果要单链，那么肯定没有向上（往根方向的）搜索，那么每一次向下的步骤里，我们都有保证，第</a:t>
            </a:r>
            <a:r>
              <a:rPr lang="en-US" altLang="zh-CN" dirty="0"/>
              <a:t>k</a:t>
            </a:r>
            <a:r>
              <a:rPr lang="zh-CN" altLang="en-US" dirty="0"/>
              <a:t>大的元素在这棵我们前往的子树中。</a:t>
            </a:r>
            <a:endParaRPr lang="en-US" altLang="zh-CN" dirty="0"/>
          </a:p>
          <a:p>
            <a:r>
              <a:rPr lang="zh-CN" altLang="en-US" dirty="0"/>
              <a:t>最简单的情况，假设当前我们在根，第</a:t>
            </a:r>
            <a:r>
              <a:rPr lang="en-US" altLang="zh-CN" dirty="0"/>
              <a:t>k</a:t>
            </a:r>
            <a:r>
              <a:rPr lang="zh-CN" altLang="en-US" dirty="0"/>
              <a:t>大在右子树的情况当且仅当 左子树里的元素个数</a:t>
            </a:r>
            <a:r>
              <a:rPr lang="en-US" altLang="zh-CN" dirty="0"/>
              <a:t>+1</a:t>
            </a:r>
            <a:r>
              <a:rPr lang="zh-CN" altLang="en-US" dirty="0"/>
              <a:t>（根）少于</a:t>
            </a:r>
            <a:r>
              <a:rPr lang="en-US" altLang="zh-CN" dirty="0"/>
              <a:t>k</a:t>
            </a:r>
            <a:r>
              <a:rPr lang="zh-CN" altLang="en-US" dirty="0"/>
              <a:t>。</a:t>
            </a:r>
            <a:endParaRPr lang="en-US" altLang="zh-CN" dirty="0"/>
          </a:p>
          <a:p>
            <a:r>
              <a:rPr lang="zh-CN" altLang="en-US" dirty="0"/>
              <a:t>假设左子树大小为</a:t>
            </a:r>
            <a:r>
              <a:rPr lang="en-US" altLang="zh-CN" dirty="0" err="1"/>
              <a:t>i</a:t>
            </a:r>
            <a:endParaRPr lang="en-US" altLang="zh-CN" dirty="0"/>
          </a:p>
          <a:p>
            <a:r>
              <a:rPr lang="zh-CN" altLang="en-US" dirty="0"/>
              <a:t>这等价于根为第</a:t>
            </a:r>
            <a:r>
              <a:rPr lang="en-US" altLang="zh-CN" dirty="0"/>
              <a:t>i+1</a:t>
            </a:r>
            <a:r>
              <a:rPr lang="zh-CN" altLang="en-US" dirty="0"/>
              <a:t>大的元素</a:t>
            </a:r>
            <a:endParaRPr lang="en-US" altLang="zh-CN" dirty="0"/>
          </a:p>
          <a:p>
            <a:r>
              <a:rPr lang="zh-CN" altLang="en-US" dirty="0"/>
              <a:t>那么我们只需要在右子树找到比第</a:t>
            </a:r>
            <a:r>
              <a:rPr lang="en-US" altLang="zh-CN" dirty="0"/>
              <a:t>i+1</a:t>
            </a:r>
            <a:r>
              <a:rPr lang="zh-CN" altLang="en-US" dirty="0"/>
              <a:t>大的元素大</a:t>
            </a:r>
            <a:r>
              <a:rPr lang="en-US" altLang="zh-CN" dirty="0"/>
              <a:t>k-(i+1)</a:t>
            </a:r>
            <a:r>
              <a:rPr lang="zh-CN" altLang="en-US" dirty="0"/>
              <a:t>的元素就行了</a:t>
            </a:r>
            <a:endParaRPr lang="en-US" altLang="zh-CN" dirty="0"/>
          </a:p>
          <a:p>
            <a:r>
              <a:rPr lang="zh-CN" altLang="en-US" dirty="0"/>
              <a:t>否则第</a:t>
            </a:r>
            <a:r>
              <a:rPr lang="en-US" altLang="zh-CN" dirty="0"/>
              <a:t>k</a:t>
            </a:r>
            <a:r>
              <a:rPr lang="zh-CN" altLang="en-US" dirty="0"/>
              <a:t>大在左子树，此时和右子树完全没关系，可以直接前往左子树。</a:t>
            </a:r>
          </a:p>
        </p:txBody>
      </p:sp>
    </p:spTree>
    <p:extLst>
      <p:ext uri="{BB962C8B-B14F-4D97-AF65-F5344CB8AC3E}">
        <p14:creationId xmlns:p14="http://schemas.microsoft.com/office/powerpoint/2010/main" val="3917928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82B16E6-A47F-4DAF-B6D4-AB9F704504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算法设计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6E5AF29-FB8D-429A-8690-DFCA825CE1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zh-CN" altLang="en-US" dirty="0"/>
              <a:t>定义</a:t>
            </a:r>
            <a:r>
              <a:rPr lang="en-US" altLang="zh-CN" dirty="0" err="1"/>
              <a:t>Sz</a:t>
            </a:r>
            <a:r>
              <a:rPr lang="en-US" altLang="zh-CN" dirty="0"/>
              <a:t>[rt]</a:t>
            </a:r>
            <a:r>
              <a:rPr lang="zh-CN" altLang="en-US" dirty="0"/>
              <a:t>为</a:t>
            </a:r>
            <a:r>
              <a:rPr lang="en-US" altLang="zh-CN" dirty="0"/>
              <a:t>rt</a:t>
            </a:r>
            <a:r>
              <a:rPr lang="zh-CN" altLang="en-US" dirty="0"/>
              <a:t>为根的子树大小</a:t>
            </a:r>
            <a:endParaRPr lang="en-US" altLang="zh-CN" dirty="0"/>
          </a:p>
          <a:p>
            <a:r>
              <a:rPr lang="zh-CN" altLang="en-US" dirty="0"/>
              <a:t>算法为：</a:t>
            </a:r>
            <a:endParaRPr lang="en-US" altLang="zh-CN" dirty="0"/>
          </a:p>
          <a:p>
            <a:pPr marL="0" indent="0">
              <a:buNone/>
            </a:pPr>
            <a:r>
              <a:rPr lang="en-US" altLang="zh-CN" dirty="0"/>
              <a:t>Find(tree </a:t>
            </a:r>
            <a:r>
              <a:rPr lang="en-US" altLang="zh-CN" dirty="0" err="1"/>
              <a:t>rt,int</a:t>
            </a:r>
            <a:r>
              <a:rPr lang="en-US" altLang="zh-CN" dirty="0"/>
              <a:t> index)	{	</a:t>
            </a:r>
          </a:p>
          <a:p>
            <a:pPr marL="0" indent="0">
              <a:buNone/>
            </a:pPr>
            <a:r>
              <a:rPr lang="en-US" altLang="zh-CN" dirty="0"/>
              <a:t>	If(</a:t>
            </a:r>
            <a:r>
              <a:rPr lang="en-US" altLang="zh-CN" dirty="0" err="1"/>
              <a:t>Sz</a:t>
            </a:r>
            <a:r>
              <a:rPr lang="en-US" altLang="zh-CN" dirty="0"/>
              <a:t>[rt-&gt;</a:t>
            </a:r>
            <a:r>
              <a:rPr lang="en-US" altLang="zh-CN" dirty="0" err="1"/>
              <a:t>lson</a:t>
            </a:r>
            <a:r>
              <a:rPr lang="en-US" altLang="zh-CN" dirty="0"/>
              <a:t>]+1==k)</a:t>
            </a:r>
          </a:p>
          <a:p>
            <a:pPr marL="0" indent="0">
              <a:buNone/>
            </a:pPr>
            <a:r>
              <a:rPr lang="en-US" altLang="zh-CN" dirty="0"/>
              <a:t>		return rt-&gt;value;</a:t>
            </a:r>
          </a:p>
          <a:p>
            <a:pPr marL="0" indent="0">
              <a:buNone/>
            </a:pPr>
            <a:r>
              <a:rPr lang="en-US" altLang="zh-CN" dirty="0"/>
              <a:t>	else if(k&lt;</a:t>
            </a:r>
            <a:r>
              <a:rPr lang="en-US" altLang="zh-CN" dirty="0" err="1"/>
              <a:t>Sz</a:t>
            </a:r>
            <a:r>
              <a:rPr lang="en-US" altLang="zh-CN" dirty="0"/>
              <a:t>[rt-&gt;</a:t>
            </a:r>
            <a:r>
              <a:rPr lang="en-US" altLang="zh-CN" dirty="0" err="1"/>
              <a:t>lson</a:t>
            </a:r>
            <a:r>
              <a:rPr lang="en-US" altLang="zh-CN" dirty="0"/>
              <a:t>]+1)</a:t>
            </a:r>
          </a:p>
          <a:p>
            <a:pPr marL="0" indent="0">
              <a:buNone/>
            </a:pPr>
            <a:r>
              <a:rPr lang="en-US" altLang="zh-CN" dirty="0"/>
              <a:t>		return  find(rt-&gt;</a:t>
            </a:r>
            <a:r>
              <a:rPr lang="en-US" altLang="zh-CN" dirty="0" err="1"/>
              <a:t>lson,k</a:t>
            </a:r>
            <a:r>
              <a:rPr lang="en-US" altLang="zh-CN" dirty="0"/>
              <a:t>);</a:t>
            </a:r>
          </a:p>
          <a:p>
            <a:pPr marL="0" indent="0">
              <a:buNone/>
            </a:pPr>
            <a:r>
              <a:rPr lang="en-US" altLang="zh-CN" dirty="0"/>
              <a:t>	else </a:t>
            </a:r>
          </a:p>
          <a:p>
            <a:pPr marL="0" indent="0">
              <a:buNone/>
            </a:pPr>
            <a:r>
              <a:rPr lang="en-US" altLang="zh-CN" dirty="0"/>
              <a:t>		return find(rt-&gt;rson,k-1-Sz[rt-&gt;</a:t>
            </a:r>
            <a:r>
              <a:rPr lang="en-US" altLang="zh-CN" dirty="0" err="1"/>
              <a:t>lson</a:t>
            </a:r>
            <a:r>
              <a:rPr lang="en-US" altLang="zh-CN" dirty="0"/>
              <a:t>]) ;</a:t>
            </a:r>
          </a:p>
          <a:p>
            <a:pPr marL="0" indent="0">
              <a:buNone/>
            </a:pPr>
            <a:r>
              <a:rPr lang="en-US" altLang="zh-CN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5921503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343D85D-CC5B-4D64-BB5E-3F31C4FDD5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复杂度及正确性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5A52FE5-2BD5-4C79-A667-188AA3AFFF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正确性即如前面的阐述：当当前根的左子树有</a:t>
            </a:r>
            <a:r>
              <a:rPr lang="en-US" altLang="zh-CN" dirty="0"/>
              <a:t>i</a:t>
            </a:r>
            <a:r>
              <a:rPr lang="zh-CN" altLang="en-US" dirty="0"/>
              <a:t>个元素时，根所代表的值即为第</a:t>
            </a:r>
            <a:r>
              <a:rPr lang="en-US" altLang="zh-CN" dirty="0"/>
              <a:t>i+1</a:t>
            </a:r>
            <a:r>
              <a:rPr lang="zh-CN" altLang="en-US" dirty="0"/>
              <a:t>大的数，那么若</a:t>
            </a:r>
            <a:r>
              <a:rPr lang="en-US" altLang="zh-CN" dirty="0"/>
              <a:t>k&lt;i+1</a:t>
            </a:r>
            <a:r>
              <a:rPr lang="zh-CN" altLang="en-US" dirty="0"/>
              <a:t>，则第</a:t>
            </a:r>
            <a:r>
              <a:rPr lang="en-US" altLang="zh-CN" dirty="0"/>
              <a:t>k</a:t>
            </a:r>
            <a:r>
              <a:rPr lang="zh-CN" altLang="en-US" dirty="0"/>
              <a:t>大一定在左子树中，若等于 ，则根即为所求，若大于，则该问题等价于在根的右子树查找第</a:t>
            </a:r>
            <a:r>
              <a:rPr lang="en-US" altLang="zh-CN" dirty="0"/>
              <a:t>k-(i+1)</a:t>
            </a:r>
            <a:r>
              <a:rPr lang="zh-CN" altLang="en-US" dirty="0"/>
              <a:t>大的数。</a:t>
            </a:r>
            <a:endParaRPr lang="en-US" altLang="zh-CN" dirty="0"/>
          </a:p>
          <a:p>
            <a:r>
              <a:rPr lang="zh-CN" altLang="en-US" dirty="0"/>
              <a:t>时间复杂度证明：</a:t>
            </a:r>
            <a:endParaRPr lang="en-US" altLang="zh-CN" dirty="0"/>
          </a:p>
          <a:p>
            <a:r>
              <a:rPr lang="zh-CN" altLang="en-US" dirty="0"/>
              <a:t>由于每一次函数调用为</a:t>
            </a:r>
            <a:r>
              <a:rPr lang="en-US" altLang="zh-CN" dirty="0"/>
              <a:t>O</a:t>
            </a:r>
            <a:r>
              <a:rPr lang="zh-CN" altLang="en-US" dirty="0"/>
              <a:t>（</a:t>
            </a:r>
            <a:r>
              <a:rPr lang="en-US" altLang="zh-CN" dirty="0"/>
              <a:t>1</a:t>
            </a:r>
            <a:r>
              <a:rPr lang="zh-CN" altLang="en-US" dirty="0"/>
              <a:t>），当前位置的深度必加</a:t>
            </a:r>
            <a:r>
              <a:rPr lang="en-US" altLang="zh-CN" dirty="0"/>
              <a:t>1</a:t>
            </a:r>
          </a:p>
          <a:p>
            <a:r>
              <a:rPr lang="zh-CN" altLang="en-US" dirty="0"/>
              <a:t>最大深度为</a:t>
            </a:r>
            <a:r>
              <a:rPr lang="en-US" altLang="zh-CN" dirty="0" err="1"/>
              <a:t>Max_depth</a:t>
            </a:r>
            <a:r>
              <a:rPr lang="en-US" altLang="zh-CN" dirty="0"/>
              <a:t>=O</a:t>
            </a:r>
            <a:r>
              <a:rPr lang="zh-CN" altLang="en-US" dirty="0"/>
              <a:t>（</a:t>
            </a:r>
            <a:r>
              <a:rPr lang="en-US" altLang="zh-CN" dirty="0" err="1"/>
              <a:t>logn</a:t>
            </a:r>
            <a:r>
              <a:rPr lang="zh-CN" altLang="en-US" dirty="0"/>
              <a:t>）</a:t>
            </a:r>
            <a:endParaRPr lang="en-US" altLang="zh-CN" dirty="0"/>
          </a:p>
          <a:p>
            <a:r>
              <a:rPr lang="zh-CN" altLang="en-US" dirty="0"/>
              <a:t>则时间复杂度为</a:t>
            </a:r>
            <a:r>
              <a:rPr lang="en-US" altLang="zh-CN" dirty="0"/>
              <a:t>O</a:t>
            </a:r>
            <a:r>
              <a:rPr lang="zh-CN" altLang="en-US" dirty="0"/>
              <a:t>（</a:t>
            </a:r>
            <a:r>
              <a:rPr lang="en-US" altLang="zh-CN" dirty="0" err="1"/>
              <a:t>Max_depth</a:t>
            </a:r>
            <a:r>
              <a:rPr lang="zh-CN" altLang="en-US" dirty="0"/>
              <a:t>）</a:t>
            </a:r>
            <a:r>
              <a:rPr lang="en-US" altLang="zh-CN" dirty="0"/>
              <a:t>=O(</a:t>
            </a:r>
            <a:r>
              <a:rPr lang="en-US" altLang="zh-CN" dirty="0" err="1"/>
              <a:t>logn</a:t>
            </a:r>
            <a:r>
              <a:rPr lang="en-US" altLang="zh-CN" dirty="0"/>
              <a:t>)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524928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EEE2E83-4D07-4ED9-AF25-7198E6841D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29505B36-1703-45D0-B875-A78F5DEC78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altLang="zh-CN" sz="6000" dirty="0"/>
              <a:t>Thanks!</a:t>
            </a:r>
            <a:endParaRPr lang="zh-CN" altLang="en-US" sz="6000" dirty="0"/>
          </a:p>
        </p:txBody>
      </p:sp>
    </p:spTree>
    <p:extLst>
      <p:ext uri="{BB962C8B-B14F-4D97-AF65-F5344CB8AC3E}">
        <p14:creationId xmlns:p14="http://schemas.microsoft.com/office/powerpoint/2010/main" val="126721638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天体">
  <a:themeElements>
    <a:clrScheme name="天体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天体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天体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天体</Template>
  <TotalTime>119</TotalTime>
  <Words>496</Words>
  <Application>Microsoft Office PowerPoint</Application>
  <PresentationFormat>宽屏</PresentationFormat>
  <Paragraphs>38</Paragraphs>
  <Slides>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3" baseType="lpstr">
      <vt:lpstr>宋体</vt:lpstr>
      <vt:lpstr>Arial</vt:lpstr>
      <vt:lpstr>Calibri</vt:lpstr>
      <vt:lpstr>Calibri Light</vt:lpstr>
      <vt:lpstr>天体</vt:lpstr>
      <vt:lpstr>期末考试：第六题 </vt:lpstr>
      <vt:lpstr>Emmm题目：</vt:lpstr>
      <vt:lpstr>首先</vt:lpstr>
      <vt:lpstr>做法：</vt:lpstr>
      <vt:lpstr>如何做到单链的查询？</vt:lpstr>
      <vt:lpstr>算法设计</vt:lpstr>
      <vt:lpstr>复杂度及正确性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what_ hellhand</dc:creator>
  <cp:lastModifiedBy>what_ hellhand</cp:lastModifiedBy>
  <cp:revision>5</cp:revision>
  <dcterms:created xsi:type="dcterms:W3CDTF">2018-08-30T14:01:27Z</dcterms:created>
  <dcterms:modified xsi:type="dcterms:W3CDTF">2018-09-01T03:57:03Z</dcterms:modified>
</cp:coreProperties>
</file>