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270-6B96-4351-8BD9-F9DA8D8C126C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DF-EBF3-4E9A-9015-DF08F51DF2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58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270-6B96-4351-8BD9-F9DA8D8C126C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DF-EBF3-4E9A-9015-DF08F51DF2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13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270-6B96-4351-8BD9-F9DA8D8C126C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DF-EBF3-4E9A-9015-DF08F51DF2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176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270-6B96-4351-8BD9-F9DA8D8C126C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DF-EBF3-4E9A-9015-DF08F51DF2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693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270-6B96-4351-8BD9-F9DA8D8C126C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DF-EBF3-4E9A-9015-DF08F51DF2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65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270-6B96-4351-8BD9-F9DA8D8C126C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DF-EBF3-4E9A-9015-DF08F51DF2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06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270-6B96-4351-8BD9-F9DA8D8C126C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DF-EBF3-4E9A-9015-DF08F51DF2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187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270-6B96-4351-8BD9-F9DA8D8C126C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DF-EBF3-4E9A-9015-DF08F51DF2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778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270-6B96-4351-8BD9-F9DA8D8C126C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DF-EBF3-4E9A-9015-DF08F51DF2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764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270-6B96-4351-8BD9-F9DA8D8C126C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DF-EBF3-4E9A-9015-DF08F51DF2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229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270-6B96-4351-8BD9-F9DA8D8C126C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DF-EBF3-4E9A-9015-DF08F51DF2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11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F270-6B96-4351-8BD9-F9DA8D8C126C}" type="datetimeFigureOut">
              <a:rPr lang="zh-CN" altLang="en-US" smtClean="0"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9ADF-EBF3-4E9A-9015-DF08F51DF2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05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前缀函数计算的正确性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26820" y="4219258"/>
            <a:ext cx="9144000" cy="1655762"/>
          </a:xfrm>
        </p:spPr>
        <p:txBody>
          <a:bodyPr/>
          <a:lstStyle/>
          <a:p>
            <a:r>
              <a:rPr lang="zh-CN" altLang="en-US" dirty="0" smtClean="0"/>
              <a:t>银加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63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99415"/>
            <a:ext cx="10515600" cy="1325563"/>
          </a:xfrm>
        </p:spPr>
        <p:txBody>
          <a:bodyPr/>
          <a:lstStyle/>
          <a:p>
            <a:pPr algn="ctr"/>
            <a:r>
              <a:rPr lang="zh-CN" altLang="en-US" dirty="0" smtClean="0"/>
              <a:t>谢谢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808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前缀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函数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begChr m:val="["/>
                        <m:endChr m:val="]"/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</m:oMath>
                </a14:m>
                <a:r>
                  <a:rPr lang="zh-CN" altLang="en-US" dirty="0" smtClean="0"/>
                  <a:t>的定义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92" y="2079148"/>
            <a:ext cx="10455340" cy="744061"/>
          </a:xfr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487" y="3360421"/>
            <a:ext cx="6879822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3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前缀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函数</m:t>
                    </m:r>
                    <m:r>
                      <a:rPr lang="zh-CN" altLang="en-US" i="1" dirty="0" smtClean="0">
                        <a:latin typeface="Cambria Math" panose="02040503050406030204" pitchFamily="18" charset="0"/>
                      </a:rPr>
                      <m:t>的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迭代</m:t>
                    </m:r>
                    <m:sSup>
                      <m:sSupPr>
                        <m:ctrlPr>
                          <a:rPr lang="zh-CN" alt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zh-CN" altLang="en-US" i="0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zh-CN" alt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737" y="2037239"/>
            <a:ext cx="8772525" cy="933450"/>
          </a:xfrm>
        </p:spPr>
      </p:pic>
    </p:spTree>
    <p:extLst>
      <p:ext uri="{BB962C8B-B14F-4D97-AF65-F5344CB8AC3E}">
        <p14:creationId xmlns:p14="http://schemas.microsoft.com/office/powerpoint/2010/main" val="1098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478" y="1085850"/>
            <a:ext cx="9401800" cy="4591844"/>
          </a:xfrm>
        </p:spPr>
      </p:pic>
    </p:spTree>
    <p:extLst>
      <p:ext uri="{BB962C8B-B14F-4D97-AF65-F5344CB8AC3E}">
        <p14:creationId xmlns:p14="http://schemas.microsoft.com/office/powerpoint/2010/main" val="9142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495266"/>
            <a:ext cx="9758498" cy="1762284"/>
          </a:xfrm>
        </p:spPr>
      </p:pic>
    </p:spTree>
    <p:extLst>
      <p:ext uri="{BB962C8B-B14F-4D97-AF65-F5344CB8AC3E}">
        <p14:creationId xmlns:p14="http://schemas.microsoft.com/office/powerpoint/2010/main" val="373753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子集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CN" altLang="en-US" dirty="0" smtClean="0"/>
                  <a:t>定义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54" y="1690688"/>
            <a:ext cx="9771257" cy="2058352"/>
          </a:xfrm>
        </p:spPr>
      </p:pic>
    </p:spTree>
    <p:extLst>
      <p:ext uri="{BB962C8B-B14F-4D97-AF65-F5344CB8AC3E}">
        <p14:creationId xmlns:p14="http://schemas.microsoft.com/office/powerpoint/2010/main" val="396241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115" y="1181894"/>
            <a:ext cx="7943850" cy="2667000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027" y="3848894"/>
            <a:ext cx="782002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62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19" y="1872615"/>
            <a:ext cx="777240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644" y="2962275"/>
            <a:ext cx="7686675" cy="2667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081" y="5103495"/>
            <a:ext cx="7667625" cy="8572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364" y="4013835"/>
            <a:ext cx="6800850" cy="3429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724024" y="522030"/>
            <a:ext cx="8378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/>
              <a:t>要点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1409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138" y="1649943"/>
            <a:ext cx="6438171" cy="4899446"/>
          </a:xfrm>
        </p:spPr>
      </p:pic>
      <p:sp>
        <p:nvSpPr>
          <p:cNvPr id="2" name="文本框 1"/>
          <p:cNvSpPr txBox="1"/>
          <p:nvPr/>
        </p:nvSpPr>
        <p:spPr>
          <a:xfrm>
            <a:off x="2255884" y="468630"/>
            <a:ext cx="544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/>
              <a:t>前缀函数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1883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38</Words>
  <Application>Microsoft Office PowerPoint</Application>
  <PresentationFormat>宽屏</PresentationFormat>
  <Paragraphs>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等线</vt:lpstr>
      <vt:lpstr>等线 Light</vt:lpstr>
      <vt:lpstr>Arial</vt:lpstr>
      <vt:lpstr>Cambria Math</vt:lpstr>
      <vt:lpstr>Office 主题​​</vt:lpstr>
      <vt:lpstr>前缀函数计算的正确性</vt:lpstr>
      <vt:lpstr>前缀函数π[q]的定义</vt:lpstr>
      <vt:lpstr>前缀函数的迭代π^∗ [q]</vt:lpstr>
      <vt:lpstr>PowerPoint 演示文稿</vt:lpstr>
      <vt:lpstr>PowerPoint 演示文稿</vt:lpstr>
      <vt:lpstr>子集E_(q-1) 的定义</vt:lpstr>
      <vt:lpstr>PowerPoint 演示文稿</vt:lpstr>
      <vt:lpstr>PowerPoint 演示文稿</vt:lpstr>
      <vt:lpstr>PowerPoint 演示文稿</vt:lpstr>
      <vt:lpstr>谢谢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前缀函数计算的正确性</dc:title>
  <dc:creator>银加</dc:creator>
  <cp:lastModifiedBy>银加</cp:lastModifiedBy>
  <cp:revision>16</cp:revision>
  <dcterms:created xsi:type="dcterms:W3CDTF">2017-05-03T15:42:40Z</dcterms:created>
  <dcterms:modified xsi:type="dcterms:W3CDTF">2017-05-04T06:17:56Z</dcterms:modified>
</cp:coreProperties>
</file>