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 id="2147483723" r:id="rId8"/>
    <p:sldMasterId id="2147483747" r:id="rId9"/>
  </p:sldMasterIdLst>
  <p:notesMasterIdLst>
    <p:notesMasterId r:id="rId25"/>
  </p:notesMasterIdLst>
  <p:sldIdLst>
    <p:sldId id="256" r:id="rId10"/>
    <p:sldId id="258" r:id="rId11"/>
    <p:sldId id="259" r:id="rId12"/>
    <p:sldId id="260" r:id="rId13"/>
    <p:sldId id="266" r:id="rId14"/>
    <p:sldId id="261" r:id="rId15"/>
    <p:sldId id="267" r:id="rId16"/>
    <p:sldId id="268" r:id="rId17"/>
    <p:sldId id="263" r:id="rId18"/>
    <p:sldId id="271" r:id="rId19"/>
    <p:sldId id="262" r:id="rId20"/>
    <p:sldId id="269" r:id="rId21"/>
    <p:sldId id="270" r:id="rId22"/>
    <p:sldId id="257" r:id="rId23"/>
    <p:sldId id="26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涛" initials="周涛" lastIdx="2" clrIdx="0">
    <p:extLst>
      <p:ext uri="{19B8F6BF-5375-455C-9EA6-DF929625EA0E}">
        <p15:presenceInfo xmlns:p15="http://schemas.microsoft.com/office/powerpoint/2012/main" userId="c928f5be6cbc96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390" autoAdjust="0"/>
  </p:normalViewPr>
  <p:slideViewPr>
    <p:cSldViewPr snapToGrid="0" showGuides="1">
      <p:cViewPr varScale="1">
        <p:scale>
          <a:sx n="59" d="100"/>
          <a:sy n="59" d="100"/>
        </p:scale>
        <p:origin x="453" y="-15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B2E4B-5CE2-4E0C-8E47-268407AC41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D310A68-B2CF-49E6-B1BB-F71B8B2F9393}">
      <dgm:prSet phldrT="[文本]"/>
      <dgm:spPr/>
      <dgm:t>
        <a:bodyPr/>
        <a:lstStyle/>
        <a:p>
          <a:r>
            <a:rPr lang="en-US" altLang="zh-CN" dirty="0"/>
            <a:t>WIKI</a:t>
          </a:r>
          <a:endParaRPr lang="zh-CN" altLang="en-US" dirty="0"/>
        </a:p>
      </dgm:t>
    </dgm:pt>
    <dgm:pt modelId="{AB88BF9A-C471-46CF-AF17-E7B3C8BBBF9D}" type="parTrans" cxnId="{C0D6E6F1-4759-4A4A-9F9D-07ABB8F75CB1}">
      <dgm:prSet/>
      <dgm:spPr/>
      <dgm:t>
        <a:bodyPr/>
        <a:lstStyle/>
        <a:p>
          <a:endParaRPr lang="zh-CN" altLang="en-US"/>
        </a:p>
      </dgm:t>
    </dgm:pt>
    <dgm:pt modelId="{69CD52A2-BEF9-4CF0-A2B4-68EFE4596906}" type="sibTrans" cxnId="{C0D6E6F1-4759-4A4A-9F9D-07ABB8F75CB1}">
      <dgm:prSet/>
      <dgm:spPr/>
      <dgm:t>
        <a:bodyPr/>
        <a:lstStyle/>
        <a:p>
          <a:endParaRPr lang="zh-CN" altLang="en-US"/>
        </a:p>
      </dgm:t>
    </dgm:pt>
    <dgm:pt modelId="{3EA9512F-26D6-4CB2-B57D-DDE8316CABFC}">
      <dgm:prSet phldrT="[文本]"/>
      <dgm:spPr/>
      <dgm:t>
        <a:bodyPr/>
        <a:lstStyle/>
        <a:p>
          <a:r>
            <a:rPr lang="en-US" b="0" i="0" dirty="0"/>
            <a:t>Cardinal number</a:t>
          </a:r>
          <a:endParaRPr lang="zh-CN" altLang="en-US" dirty="0"/>
        </a:p>
      </dgm:t>
    </dgm:pt>
    <dgm:pt modelId="{200DBB8A-8027-4201-A164-2ED2784EA5B0}" type="parTrans" cxnId="{7F828BF1-7541-4BE4-94E3-A543D134285C}">
      <dgm:prSet/>
      <dgm:spPr/>
      <dgm:t>
        <a:bodyPr/>
        <a:lstStyle/>
        <a:p>
          <a:endParaRPr lang="zh-CN" altLang="en-US"/>
        </a:p>
      </dgm:t>
    </dgm:pt>
    <dgm:pt modelId="{85736BD9-DCD6-42CC-9711-9C8DF55345D6}" type="sibTrans" cxnId="{7F828BF1-7541-4BE4-94E3-A543D134285C}">
      <dgm:prSet/>
      <dgm:spPr/>
      <dgm:t>
        <a:bodyPr/>
        <a:lstStyle/>
        <a:p>
          <a:endParaRPr lang="zh-CN" altLang="en-US"/>
        </a:p>
      </dgm:t>
    </dgm:pt>
    <dgm:pt modelId="{DE022A08-F527-4798-820E-9F68F575B2EB}">
      <dgm:prSet phldrT="[文本]"/>
      <dgm:spPr/>
      <dgm:t>
        <a:bodyPr/>
        <a:lstStyle/>
        <a:p>
          <a:r>
            <a:rPr lang="en-US" b="0" i="1" dirty="0"/>
            <a:t>Successor cardinal</a:t>
          </a:r>
          <a:endParaRPr lang="zh-CN" altLang="en-US" dirty="0"/>
        </a:p>
      </dgm:t>
    </dgm:pt>
    <dgm:pt modelId="{49B96299-641B-4D98-B0E8-8FF0419EC723}" type="parTrans" cxnId="{39B90DD7-7F9E-473F-A8B7-CCBCE2195A8D}">
      <dgm:prSet/>
      <dgm:spPr/>
      <dgm:t>
        <a:bodyPr/>
        <a:lstStyle/>
        <a:p>
          <a:endParaRPr lang="zh-CN" altLang="en-US"/>
        </a:p>
      </dgm:t>
    </dgm:pt>
    <dgm:pt modelId="{D9B3AABC-20FA-4773-BD9E-4C9A57A80DF8}" type="sibTrans" cxnId="{39B90DD7-7F9E-473F-A8B7-CCBCE2195A8D}">
      <dgm:prSet/>
      <dgm:spPr/>
      <dgm:t>
        <a:bodyPr/>
        <a:lstStyle/>
        <a:p>
          <a:endParaRPr lang="zh-CN" altLang="en-US"/>
        </a:p>
      </dgm:t>
    </dgm:pt>
    <dgm:pt modelId="{21482030-59E2-4835-A456-DF8385926D4A}">
      <dgm:prSet phldrT="[文本]"/>
      <dgm:spPr/>
      <dgm:t>
        <a:bodyPr/>
        <a:lstStyle/>
        <a:p>
          <a:r>
            <a:rPr lang="en-US" b="0" i="0" dirty="0"/>
            <a:t>axiom of limitation of size</a:t>
          </a:r>
          <a:endParaRPr lang="zh-CN" altLang="en-US" dirty="0"/>
        </a:p>
      </dgm:t>
    </dgm:pt>
    <dgm:pt modelId="{9D85DCB5-D18A-4C44-B195-CCD1DE90AE8E}" type="parTrans" cxnId="{011DB62C-552D-47C8-9D85-4E7043071D42}">
      <dgm:prSet/>
      <dgm:spPr/>
      <dgm:t>
        <a:bodyPr/>
        <a:lstStyle/>
        <a:p>
          <a:endParaRPr lang="zh-CN" altLang="en-US"/>
        </a:p>
      </dgm:t>
    </dgm:pt>
    <dgm:pt modelId="{AE3C0263-AA51-477E-AB4C-8DC1D759D1C2}" type="sibTrans" cxnId="{011DB62C-552D-47C8-9D85-4E7043071D42}">
      <dgm:prSet/>
      <dgm:spPr/>
      <dgm:t>
        <a:bodyPr/>
        <a:lstStyle/>
        <a:p>
          <a:endParaRPr lang="zh-CN" altLang="en-US"/>
        </a:p>
      </dgm:t>
    </dgm:pt>
    <dgm:pt modelId="{6BDE23F4-F9D9-4C9D-8471-D71008C8C153}">
      <dgm:prSet phldrT="[文本]"/>
      <dgm:spPr/>
      <dgm:t>
        <a:bodyPr/>
        <a:lstStyle/>
        <a:p>
          <a:r>
            <a:rPr lang="en-US" b="0" i="0" dirty="0"/>
            <a:t>Ordinal number</a:t>
          </a:r>
          <a:endParaRPr lang="zh-CN" altLang="en-US" dirty="0"/>
        </a:p>
      </dgm:t>
    </dgm:pt>
    <dgm:pt modelId="{D2FC6EF1-3885-406A-9449-E92BFC48C869}" type="parTrans" cxnId="{C9D2234A-9A03-4841-9987-1E8B04F6B583}">
      <dgm:prSet/>
      <dgm:spPr/>
      <dgm:t>
        <a:bodyPr/>
        <a:lstStyle/>
        <a:p>
          <a:endParaRPr lang="zh-CN" altLang="en-US"/>
        </a:p>
      </dgm:t>
    </dgm:pt>
    <dgm:pt modelId="{7CEC5BA0-0247-4B85-9DB5-E420C6E1857C}" type="sibTrans" cxnId="{C9D2234A-9A03-4841-9987-1E8B04F6B583}">
      <dgm:prSet/>
      <dgm:spPr/>
      <dgm:t>
        <a:bodyPr/>
        <a:lstStyle/>
        <a:p>
          <a:endParaRPr lang="zh-CN" altLang="en-US"/>
        </a:p>
      </dgm:t>
    </dgm:pt>
    <dgm:pt modelId="{9AEB8B73-E207-4E6D-A1A7-48DD37E5E283}">
      <dgm:prSet phldrT="[文本]"/>
      <dgm:spPr/>
      <dgm:t>
        <a:bodyPr/>
        <a:lstStyle/>
        <a:p>
          <a:r>
            <a:rPr lang="en-US" b="0" i="0" dirty="0"/>
            <a:t>axiomatic set theory</a:t>
          </a:r>
          <a:endParaRPr lang="zh-CN" altLang="en-US" dirty="0"/>
        </a:p>
      </dgm:t>
    </dgm:pt>
    <dgm:pt modelId="{B00E8B37-E8A6-449C-B908-4C7D71F85055}" type="parTrans" cxnId="{75CA1EC0-D147-4CDF-9133-28100CED99C9}">
      <dgm:prSet/>
      <dgm:spPr/>
      <dgm:t>
        <a:bodyPr/>
        <a:lstStyle/>
        <a:p>
          <a:endParaRPr lang="zh-CN" altLang="en-US"/>
        </a:p>
      </dgm:t>
    </dgm:pt>
    <dgm:pt modelId="{9AE836EC-2A07-4085-872B-47E485551868}" type="sibTrans" cxnId="{75CA1EC0-D147-4CDF-9133-28100CED99C9}">
      <dgm:prSet/>
      <dgm:spPr/>
      <dgm:t>
        <a:bodyPr/>
        <a:lstStyle/>
        <a:p>
          <a:endParaRPr lang="zh-CN" altLang="en-US"/>
        </a:p>
      </dgm:t>
    </dgm:pt>
    <dgm:pt modelId="{32F94539-624D-4C21-9980-D231AF5B88F7}">
      <dgm:prSet/>
      <dgm:spPr/>
      <dgm:t>
        <a:bodyPr/>
        <a:lstStyle/>
        <a:p>
          <a:r>
            <a:rPr lang="en-US" b="0" i="0" dirty="0"/>
            <a:t>Cardinality</a:t>
          </a:r>
          <a:endParaRPr lang="zh-CN" altLang="en-US" dirty="0"/>
        </a:p>
      </dgm:t>
    </dgm:pt>
    <dgm:pt modelId="{C9D33542-3E91-4F1B-9747-9DB56080A54F}" type="parTrans" cxnId="{514B44B4-9412-43AE-B98F-00080F92AA92}">
      <dgm:prSet/>
      <dgm:spPr/>
      <dgm:t>
        <a:bodyPr/>
        <a:lstStyle/>
        <a:p>
          <a:endParaRPr lang="zh-CN" altLang="en-US"/>
        </a:p>
      </dgm:t>
    </dgm:pt>
    <dgm:pt modelId="{61A993E7-C939-439A-9826-A2D30F18F404}" type="sibTrans" cxnId="{514B44B4-9412-43AE-B98F-00080F92AA92}">
      <dgm:prSet/>
      <dgm:spPr/>
      <dgm:t>
        <a:bodyPr/>
        <a:lstStyle/>
        <a:p>
          <a:endParaRPr lang="zh-CN" altLang="en-US"/>
        </a:p>
      </dgm:t>
    </dgm:pt>
    <dgm:pt modelId="{EA2CDD22-C58E-44A7-AC01-5B91A5FF2DB1}">
      <dgm:prSet/>
      <dgm:spPr/>
      <dgm:t>
        <a:bodyPr/>
        <a:lstStyle/>
        <a:p>
          <a:r>
            <a:rPr lang="en-US" b="0" i="0" dirty="0"/>
            <a:t>Hilbert's paradox of the Grand Hotel</a:t>
          </a:r>
          <a:endParaRPr lang="zh-CN" altLang="en-US" dirty="0"/>
        </a:p>
      </dgm:t>
    </dgm:pt>
    <dgm:pt modelId="{77A58B94-5495-4FEA-BA13-EBE7DB351257}" type="parTrans" cxnId="{1082CEB7-89FA-4D47-AB12-74666E063A22}">
      <dgm:prSet/>
      <dgm:spPr/>
      <dgm:t>
        <a:bodyPr/>
        <a:lstStyle/>
        <a:p>
          <a:endParaRPr lang="zh-CN" altLang="en-US"/>
        </a:p>
      </dgm:t>
    </dgm:pt>
    <dgm:pt modelId="{7C724EA6-BC77-4AEF-BFC6-070BFD7B6847}" type="sibTrans" cxnId="{1082CEB7-89FA-4D47-AB12-74666E063A22}">
      <dgm:prSet/>
      <dgm:spPr/>
      <dgm:t>
        <a:bodyPr/>
        <a:lstStyle/>
        <a:p>
          <a:endParaRPr lang="zh-CN" altLang="en-US"/>
        </a:p>
      </dgm:t>
    </dgm:pt>
    <dgm:pt modelId="{393C0388-7183-4B48-BE07-352069DE3CE6}">
      <dgm:prSet/>
      <dgm:spPr/>
      <dgm:t>
        <a:bodyPr/>
        <a:lstStyle/>
        <a:p>
          <a:r>
            <a:rPr lang="en-US" b="0" i="0" dirty="0"/>
            <a:t>Real number</a:t>
          </a:r>
          <a:endParaRPr lang="zh-CN" altLang="en-US" dirty="0"/>
        </a:p>
      </dgm:t>
    </dgm:pt>
    <dgm:pt modelId="{C57D01D6-9A98-425F-A4BD-4455BE033632}" type="parTrans" cxnId="{36BEF49E-1A84-42F6-9CC1-1A4CA2CC142B}">
      <dgm:prSet/>
      <dgm:spPr/>
      <dgm:t>
        <a:bodyPr/>
        <a:lstStyle/>
        <a:p>
          <a:endParaRPr lang="zh-CN" altLang="en-US"/>
        </a:p>
      </dgm:t>
    </dgm:pt>
    <dgm:pt modelId="{9AB4026B-6834-488E-86B5-AEFE788B2C86}" type="sibTrans" cxnId="{36BEF49E-1A84-42F6-9CC1-1A4CA2CC142B}">
      <dgm:prSet/>
      <dgm:spPr/>
      <dgm:t>
        <a:bodyPr/>
        <a:lstStyle/>
        <a:p>
          <a:endParaRPr lang="zh-CN" altLang="en-US"/>
        </a:p>
      </dgm:t>
    </dgm:pt>
    <dgm:pt modelId="{4070BD62-71D7-45EF-B18D-CC9AA334A363}">
      <dgm:prSet/>
      <dgm:spPr/>
      <dgm:t>
        <a:bodyPr/>
        <a:lstStyle/>
        <a:p>
          <a:r>
            <a:rPr lang="en-US" altLang="en-US" dirty="0"/>
            <a:t>equinumerous</a:t>
          </a:r>
          <a:endParaRPr lang="zh-CN" altLang="en-US" dirty="0"/>
        </a:p>
      </dgm:t>
    </dgm:pt>
    <dgm:pt modelId="{8008A768-A655-44DC-BE8C-702B7321991F}" type="parTrans" cxnId="{0DE5D3FE-3E49-4793-8525-1B48C458591A}">
      <dgm:prSet/>
      <dgm:spPr/>
      <dgm:t>
        <a:bodyPr/>
        <a:lstStyle/>
        <a:p>
          <a:endParaRPr lang="zh-CN" altLang="en-US"/>
        </a:p>
      </dgm:t>
    </dgm:pt>
    <dgm:pt modelId="{1B41ABB1-189D-418F-8E61-EFB33D3D7267}" type="sibTrans" cxnId="{0DE5D3FE-3E49-4793-8525-1B48C458591A}">
      <dgm:prSet/>
      <dgm:spPr/>
      <dgm:t>
        <a:bodyPr/>
        <a:lstStyle/>
        <a:p>
          <a:endParaRPr lang="zh-CN" altLang="en-US"/>
        </a:p>
      </dgm:t>
    </dgm:pt>
    <dgm:pt modelId="{19163ADD-AC3A-4309-9E0F-9AA35CF69F8D}">
      <dgm:prSet/>
      <dgm:spPr/>
      <dgm:t>
        <a:bodyPr/>
        <a:lstStyle/>
        <a:p>
          <a:r>
            <a:rPr lang="en-US" b="0" i="0" dirty="0"/>
            <a:t>Cantor–Bernstein–Schroeder theorem</a:t>
          </a:r>
          <a:endParaRPr lang="zh-CN" altLang="en-US" dirty="0"/>
        </a:p>
      </dgm:t>
    </dgm:pt>
    <dgm:pt modelId="{A6DE7D4A-10C8-4758-B635-FE53A769A00C}" type="parTrans" cxnId="{40B1286E-ADDB-4281-8B35-D9212DC4C79D}">
      <dgm:prSet/>
      <dgm:spPr/>
      <dgm:t>
        <a:bodyPr/>
        <a:lstStyle/>
        <a:p>
          <a:endParaRPr lang="zh-CN" altLang="en-US"/>
        </a:p>
      </dgm:t>
    </dgm:pt>
    <dgm:pt modelId="{EE9343A6-F412-432B-8049-F14ED75CDF69}" type="sibTrans" cxnId="{40B1286E-ADDB-4281-8B35-D9212DC4C79D}">
      <dgm:prSet/>
      <dgm:spPr/>
      <dgm:t>
        <a:bodyPr/>
        <a:lstStyle/>
        <a:p>
          <a:endParaRPr lang="zh-CN" altLang="en-US"/>
        </a:p>
      </dgm:t>
    </dgm:pt>
    <dgm:pt modelId="{B5B76452-8901-406F-841E-EAAE0967F745}">
      <dgm:prSet/>
      <dgm:spPr/>
      <dgm:t>
        <a:bodyPr/>
        <a:lstStyle/>
        <a:p>
          <a:pPr>
            <a:buFont typeface="Arial" panose="020B0604020202020204" pitchFamily="34" charset="0"/>
            <a:buChar char="•"/>
          </a:pPr>
          <a:r>
            <a:rPr lang="en-US" b="0" i="0" dirty="0"/>
            <a:t>Ordinal space</a:t>
          </a:r>
          <a:endParaRPr lang="zh-CN" altLang="en-US" dirty="0"/>
        </a:p>
      </dgm:t>
    </dgm:pt>
    <dgm:pt modelId="{DFE68D7F-431B-4611-A2F3-1315088B23EE}" type="parTrans" cxnId="{26A3A50C-51B6-4CA2-ADBF-6661F3B0BCED}">
      <dgm:prSet/>
      <dgm:spPr/>
      <dgm:t>
        <a:bodyPr/>
        <a:lstStyle/>
        <a:p>
          <a:endParaRPr lang="zh-CN" altLang="en-US"/>
        </a:p>
      </dgm:t>
    </dgm:pt>
    <dgm:pt modelId="{283A62DE-2BC4-400E-9068-3F0EA3058C89}" type="sibTrans" cxnId="{26A3A50C-51B6-4CA2-ADBF-6661F3B0BCED}">
      <dgm:prSet/>
      <dgm:spPr/>
      <dgm:t>
        <a:bodyPr/>
        <a:lstStyle/>
        <a:p>
          <a:endParaRPr lang="zh-CN" altLang="en-US"/>
        </a:p>
      </dgm:t>
    </dgm:pt>
    <dgm:pt modelId="{BA69179D-0EE9-402E-B4D7-61D412A4A10E}">
      <dgm:prSet/>
      <dgm:spPr/>
      <dgm:t>
        <a:bodyPr/>
        <a:lstStyle/>
        <a:p>
          <a:r>
            <a:rPr lang="en-US" b="0" i="0" dirty="0"/>
            <a:t>aleph numbers</a:t>
          </a:r>
          <a:endParaRPr lang="zh-CN" altLang="en-US" dirty="0"/>
        </a:p>
      </dgm:t>
    </dgm:pt>
    <dgm:pt modelId="{2FF67A19-8024-482E-A800-741D00CF9DAE}" type="parTrans" cxnId="{846EA3C8-019D-4C0B-9866-DE3FC4F42489}">
      <dgm:prSet/>
      <dgm:spPr/>
      <dgm:t>
        <a:bodyPr/>
        <a:lstStyle/>
        <a:p>
          <a:endParaRPr lang="zh-CN" altLang="en-US"/>
        </a:p>
      </dgm:t>
    </dgm:pt>
    <dgm:pt modelId="{3D719763-B05D-42EA-AB2F-63D5ED6786EA}" type="sibTrans" cxnId="{846EA3C8-019D-4C0B-9866-DE3FC4F42489}">
      <dgm:prSet/>
      <dgm:spPr/>
      <dgm:t>
        <a:bodyPr/>
        <a:lstStyle/>
        <a:p>
          <a:endParaRPr lang="zh-CN" altLang="en-US"/>
        </a:p>
      </dgm:t>
    </dgm:pt>
    <dgm:pt modelId="{DF9D12B5-3174-4251-90D6-81EE17EEB9ED}">
      <dgm:prSet/>
      <dgm:spPr/>
      <dgm:t>
        <a:bodyPr/>
        <a:lstStyle/>
        <a:p>
          <a:r>
            <a:rPr lang="en-US" b="0" i="0" dirty="0"/>
            <a:t>perfect set</a:t>
          </a:r>
          <a:endParaRPr lang="zh-CN" altLang="en-US" dirty="0"/>
        </a:p>
      </dgm:t>
    </dgm:pt>
    <dgm:pt modelId="{318E3C35-4995-42CE-89F9-7CA4F48BC114}" type="parTrans" cxnId="{D1AF84D7-BADC-4DCB-8A62-AAD3E5ADFF91}">
      <dgm:prSet/>
      <dgm:spPr/>
      <dgm:t>
        <a:bodyPr/>
        <a:lstStyle/>
        <a:p>
          <a:endParaRPr lang="zh-CN" altLang="en-US"/>
        </a:p>
      </dgm:t>
    </dgm:pt>
    <dgm:pt modelId="{F4A367E8-58D5-418C-BCDB-103583005CB2}" type="sibTrans" cxnId="{D1AF84D7-BADC-4DCB-8A62-AAD3E5ADFF91}">
      <dgm:prSet/>
      <dgm:spPr/>
      <dgm:t>
        <a:bodyPr/>
        <a:lstStyle/>
        <a:p>
          <a:endParaRPr lang="zh-CN" altLang="en-US"/>
        </a:p>
      </dgm:t>
    </dgm:pt>
    <dgm:pt modelId="{C407A92C-13A4-49AE-A35D-07F4B83EACFA}">
      <dgm:prSet/>
      <dgm:spPr/>
      <dgm:t>
        <a:bodyPr/>
        <a:lstStyle/>
        <a:p>
          <a:r>
            <a:rPr lang="en-US" b="0" i="0" dirty="0" err="1"/>
            <a:t>Hartogs</a:t>
          </a:r>
          <a:r>
            <a:rPr lang="en-US" b="0" i="0" dirty="0"/>
            <a:t>' theorem</a:t>
          </a:r>
          <a:endParaRPr lang="zh-CN" altLang="en-US" dirty="0"/>
        </a:p>
      </dgm:t>
    </dgm:pt>
    <dgm:pt modelId="{E56811B2-8A6F-4C3D-8598-D2EC6913D35D}" type="parTrans" cxnId="{05147137-8F0F-4F42-9953-A69A9AF2249D}">
      <dgm:prSet/>
      <dgm:spPr/>
      <dgm:t>
        <a:bodyPr/>
        <a:lstStyle/>
        <a:p>
          <a:endParaRPr lang="zh-CN" altLang="en-US"/>
        </a:p>
      </dgm:t>
    </dgm:pt>
    <dgm:pt modelId="{74064EBD-F9EB-45F5-AD1B-88727008A84C}" type="sibTrans" cxnId="{05147137-8F0F-4F42-9953-A69A9AF2249D}">
      <dgm:prSet/>
      <dgm:spPr/>
      <dgm:t>
        <a:bodyPr/>
        <a:lstStyle/>
        <a:p>
          <a:endParaRPr lang="zh-CN" altLang="en-US"/>
        </a:p>
      </dgm:t>
    </dgm:pt>
    <dgm:pt modelId="{EF2FA20A-DB21-4FA1-8B30-B5D8D596C89A}">
      <dgm:prSet/>
      <dgm:spPr/>
      <dgm:t>
        <a:bodyPr/>
        <a:lstStyle/>
        <a:p>
          <a:r>
            <a:rPr lang="en-US" b="0" i="0" dirty="0"/>
            <a:t>axiom of replacement</a:t>
          </a:r>
          <a:endParaRPr lang="zh-CN" altLang="en-US" dirty="0"/>
        </a:p>
      </dgm:t>
    </dgm:pt>
    <dgm:pt modelId="{0173B991-6698-4F72-BE22-5DFDB2FFAFA0}" type="parTrans" cxnId="{71A89770-4580-485D-B83F-2C1BAE79A66E}">
      <dgm:prSet/>
      <dgm:spPr/>
      <dgm:t>
        <a:bodyPr/>
        <a:lstStyle/>
        <a:p>
          <a:endParaRPr lang="zh-CN" altLang="en-US"/>
        </a:p>
      </dgm:t>
    </dgm:pt>
    <dgm:pt modelId="{028B29C4-1BF5-47E8-BEE8-BDE0B11E3092}" type="sibTrans" cxnId="{71A89770-4580-485D-B83F-2C1BAE79A66E}">
      <dgm:prSet/>
      <dgm:spPr/>
      <dgm:t>
        <a:bodyPr/>
        <a:lstStyle/>
        <a:p>
          <a:endParaRPr lang="zh-CN" altLang="en-US"/>
        </a:p>
      </dgm:t>
    </dgm:pt>
    <dgm:pt modelId="{85EBE3FF-E65E-43C3-ABFC-99AB4A892A2F}">
      <dgm:prSet/>
      <dgm:spPr/>
      <dgm:t>
        <a:bodyPr/>
        <a:lstStyle/>
        <a:p>
          <a:r>
            <a:rPr lang="en-US" b="0" i="0" dirty="0"/>
            <a:t>axiom schema of replacement</a:t>
          </a:r>
          <a:endParaRPr lang="zh-CN" altLang="en-US" dirty="0"/>
        </a:p>
      </dgm:t>
    </dgm:pt>
    <dgm:pt modelId="{B6D428C2-EABE-4E72-9E4A-BAD01F936948}" type="parTrans" cxnId="{220C9702-DF6A-4C88-B677-4E40938CBC26}">
      <dgm:prSet/>
      <dgm:spPr/>
      <dgm:t>
        <a:bodyPr/>
        <a:lstStyle/>
        <a:p>
          <a:endParaRPr lang="zh-CN" altLang="en-US"/>
        </a:p>
      </dgm:t>
    </dgm:pt>
    <dgm:pt modelId="{09A78971-59F6-47B8-B1F4-6070EA1F8E38}" type="sibTrans" cxnId="{220C9702-DF6A-4C88-B677-4E40938CBC26}">
      <dgm:prSet/>
      <dgm:spPr/>
      <dgm:t>
        <a:bodyPr/>
        <a:lstStyle/>
        <a:p>
          <a:endParaRPr lang="zh-CN" altLang="en-US"/>
        </a:p>
      </dgm:t>
    </dgm:pt>
    <dgm:pt modelId="{D803ABDE-A4A9-45C1-A45E-A527A7578A90}">
      <dgm:prSet/>
      <dgm:spPr/>
      <dgm:t>
        <a:bodyPr/>
        <a:lstStyle/>
        <a:p>
          <a:r>
            <a:rPr lang="en-US" b="0" i="0" dirty="0" err="1"/>
            <a:t>Kripke</a:t>
          </a:r>
          <a:r>
            <a:rPr lang="en-US" b="0" i="0" dirty="0"/>
            <a:t>–</a:t>
          </a:r>
          <a:r>
            <a:rPr lang="en-US" b="0" i="0" dirty="0" err="1"/>
            <a:t>Platek</a:t>
          </a:r>
          <a:r>
            <a:rPr lang="en-US" b="0" i="0" dirty="0"/>
            <a:t> set theory</a:t>
          </a:r>
          <a:endParaRPr lang="zh-CN" altLang="en-US" dirty="0"/>
        </a:p>
      </dgm:t>
    </dgm:pt>
    <dgm:pt modelId="{70EE8E3F-C71B-4A0E-95A9-718A0FCA5FD1}" type="parTrans" cxnId="{D977B49C-4965-46EC-816F-8590805F41C6}">
      <dgm:prSet/>
      <dgm:spPr/>
      <dgm:t>
        <a:bodyPr/>
        <a:lstStyle/>
        <a:p>
          <a:endParaRPr lang="zh-CN" altLang="en-US"/>
        </a:p>
      </dgm:t>
    </dgm:pt>
    <dgm:pt modelId="{CCA0972B-C52B-44DC-A616-52ACB9628235}" type="sibTrans" cxnId="{D977B49C-4965-46EC-816F-8590805F41C6}">
      <dgm:prSet/>
      <dgm:spPr/>
      <dgm:t>
        <a:bodyPr/>
        <a:lstStyle/>
        <a:p>
          <a:endParaRPr lang="zh-CN" altLang="en-US"/>
        </a:p>
      </dgm:t>
    </dgm:pt>
    <dgm:pt modelId="{D08D6E7B-57CB-4E20-B1CC-2EDA43B59D10}">
      <dgm:prSet/>
      <dgm:spPr/>
      <dgm:t>
        <a:bodyPr/>
        <a:lstStyle/>
        <a:p>
          <a:r>
            <a:rPr lang="de-DE" b="0" i="0" dirty="0"/>
            <a:t>Von Neumann–Bernays–Gödel set theory</a:t>
          </a:r>
          <a:endParaRPr lang="zh-CN" altLang="en-US" dirty="0"/>
        </a:p>
      </dgm:t>
    </dgm:pt>
    <dgm:pt modelId="{F0283C78-C276-4B9F-BBE2-3484CC33219A}" type="parTrans" cxnId="{B512DF16-14B3-41A9-84BE-81750CD2E4B3}">
      <dgm:prSet/>
      <dgm:spPr/>
      <dgm:t>
        <a:bodyPr/>
        <a:lstStyle/>
        <a:p>
          <a:endParaRPr lang="zh-CN" altLang="en-US"/>
        </a:p>
      </dgm:t>
    </dgm:pt>
    <dgm:pt modelId="{6D1B70BD-BAB3-494A-BE8E-56368156D4E0}" type="sibTrans" cxnId="{B512DF16-14B3-41A9-84BE-81750CD2E4B3}">
      <dgm:prSet/>
      <dgm:spPr/>
      <dgm:t>
        <a:bodyPr/>
        <a:lstStyle/>
        <a:p>
          <a:endParaRPr lang="zh-CN" altLang="en-US"/>
        </a:p>
      </dgm:t>
    </dgm:pt>
    <dgm:pt modelId="{FF6DAFA1-0FDD-4BBF-B6B5-A78CACD8D44B}">
      <dgm:prSet/>
      <dgm:spPr/>
      <dgm:t>
        <a:bodyPr/>
        <a:lstStyle/>
        <a:p>
          <a:r>
            <a:rPr lang="en-US" b="0" i="0" dirty="0"/>
            <a:t>foundations of mathematics</a:t>
          </a:r>
          <a:endParaRPr lang="zh-CN" altLang="en-US" dirty="0"/>
        </a:p>
      </dgm:t>
    </dgm:pt>
    <dgm:pt modelId="{F2B8BA9B-BA2C-46A3-86B8-132B4F4397A5}" type="parTrans" cxnId="{5724EE4F-9811-424C-AAF9-65EE3A35CB0B}">
      <dgm:prSet/>
      <dgm:spPr/>
      <dgm:t>
        <a:bodyPr/>
        <a:lstStyle/>
        <a:p>
          <a:endParaRPr lang="zh-CN" altLang="en-US"/>
        </a:p>
      </dgm:t>
    </dgm:pt>
    <dgm:pt modelId="{AECF760F-D996-4832-87E0-650665303A5C}" type="sibTrans" cxnId="{5724EE4F-9811-424C-AAF9-65EE3A35CB0B}">
      <dgm:prSet/>
      <dgm:spPr/>
      <dgm:t>
        <a:bodyPr/>
        <a:lstStyle/>
        <a:p>
          <a:endParaRPr lang="zh-CN" altLang="en-US"/>
        </a:p>
      </dgm:t>
    </dgm:pt>
    <dgm:pt modelId="{E9BAC66F-2FB7-43D8-AC51-B557DB249CC0}">
      <dgm:prSet/>
      <dgm:spPr/>
      <dgm:t>
        <a:bodyPr/>
        <a:lstStyle/>
        <a:p>
          <a:r>
            <a:rPr lang="en-US" b="0" i="0" dirty="0" err="1"/>
            <a:t>Zermelo</a:t>
          </a:r>
          <a:r>
            <a:rPr lang="en-US" b="0" i="0" dirty="0"/>
            <a:t>–</a:t>
          </a:r>
          <a:r>
            <a:rPr lang="en-US" b="0" i="0" dirty="0" err="1"/>
            <a:t>Fraenkel</a:t>
          </a:r>
          <a:r>
            <a:rPr lang="en-US" b="0" i="0" dirty="0"/>
            <a:t> set theory</a:t>
          </a:r>
          <a:endParaRPr lang="zh-CN" altLang="en-US" dirty="0"/>
        </a:p>
      </dgm:t>
    </dgm:pt>
    <dgm:pt modelId="{92F68418-DFD1-461C-949B-0C7D64F4E10F}" type="parTrans" cxnId="{365A086F-EBF6-4DE5-A4D3-DC0750AC9058}">
      <dgm:prSet/>
      <dgm:spPr/>
      <dgm:t>
        <a:bodyPr/>
        <a:lstStyle/>
        <a:p>
          <a:endParaRPr lang="zh-CN" altLang="en-US"/>
        </a:p>
      </dgm:t>
    </dgm:pt>
    <dgm:pt modelId="{6710A5CA-30F5-469C-AC1D-3341865A73C0}" type="sibTrans" cxnId="{365A086F-EBF6-4DE5-A4D3-DC0750AC9058}">
      <dgm:prSet/>
      <dgm:spPr/>
      <dgm:t>
        <a:bodyPr/>
        <a:lstStyle/>
        <a:p>
          <a:endParaRPr lang="zh-CN" altLang="en-US"/>
        </a:p>
      </dgm:t>
    </dgm:pt>
    <dgm:pt modelId="{858ADDFE-FFFC-44EF-BADB-3643167FE5ED}">
      <dgm:prSet/>
      <dgm:spPr/>
      <dgm:t>
        <a:bodyPr/>
        <a:lstStyle/>
        <a:p>
          <a:r>
            <a:rPr lang="en-US" b="0" i="0" dirty="0"/>
            <a:t>set-theoretic paradoxes</a:t>
          </a:r>
          <a:endParaRPr lang="zh-CN" altLang="en-US" dirty="0"/>
        </a:p>
      </dgm:t>
    </dgm:pt>
    <dgm:pt modelId="{C565B855-682C-463D-BC6D-A724062ED368}" type="parTrans" cxnId="{FC1EBF03-9617-4989-9147-90DDFEDCDB3B}">
      <dgm:prSet/>
      <dgm:spPr/>
      <dgm:t>
        <a:bodyPr/>
        <a:lstStyle/>
        <a:p>
          <a:endParaRPr lang="zh-CN" altLang="en-US"/>
        </a:p>
      </dgm:t>
    </dgm:pt>
    <dgm:pt modelId="{FCC51BC8-9F6D-4074-BCDB-026C83E853DA}" type="sibTrans" cxnId="{FC1EBF03-9617-4989-9147-90DDFEDCDB3B}">
      <dgm:prSet/>
      <dgm:spPr/>
      <dgm:t>
        <a:bodyPr/>
        <a:lstStyle/>
        <a:p>
          <a:endParaRPr lang="zh-CN" altLang="en-US"/>
        </a:p>
      </dgm:t>
    </dgm:pt>
    <dgm:pt modelId="{A8AE29F2-19E2-4E97-B44F-4B19B2F20E67}">
      <dgm:prSet/>
      <dgm:spPr/>
      <dgm:t>
        <a:bodyPr/>
        <a:lstStyle/>
        <a:p>
          <a:r>
            <a:rPr lang="en-US" altLang="zh-CN" dirty="0"/>
            <a:t>more</a:t>
          </a:r>
          <a:endParaRPr lang="zh-CN" altLang="en-US" dirty="0"/>
        </a:p>
      </dgm:t>
    </dgm:pt>
    <dgm:pt modelId="{DD1FB79B-B7CB-40DC-8419-D81FE0684225}" type="parTrans" cxnId="{86E632ED-6F84-45AE-B975-A0DAFAFE5A19}">
      <dgm:prSet/>
      <dgm:spPr/>
      <dgm:t>
        <a:bodyPr/>
        <a:lstStyle/>
        <a:p>
          <a:endParaRPr lang="zh-CN" altLang="en-US"/>
        </a:p>
      </dgm:t>
    </dgm:pt>
    <dgm:pt modelId="{01A7B984-283E-481A-87AD-52B4408D2B8E}" type="sibTrans" cxnId="{86E632ED-6F84-45AE-B975-A0DAFAFE5A19}">
      <dgm:prSet/>
      <dgm:spPr/>
      <dgm:t>
        <a:bodyPr/>
        <a:lstStyle/>
        <a:p>
          <a:endParaRPr lang="zh-CN" altLang="en-US"/>
        </a:p>
      </dgm:t>
    </dgm:pt>
    <dgm:pt modelId="{4B6A9A1C-77A2-453E-87D1-38417496CE06}">
      <dgm:prSet/>
      <dgm:spPr/>
      <dgm:t>
        <a:bodyPr/>
        <a:lstStyle/>
        <a:p>
          <a:r>
            <a:rPr lang="en-US" altLang="zh-CN" dirty="0" err="1"/>
            <a:t>MoReMMMMMORE</a:t>
          </a:r>
          <a:endParaRPr lang="zh-CN" altLang="en-US" dirty="0"/>
        </a:p>
      </dgm:t>
    </dgm:pt>
    <dgm:pt modelId="{C4379ACB-6115-4F00-9529-5464369CF9D4}" type="parTrans" cxnId="{494046DE-2966-4683-B724-383ECE706D1A}">
      <dgm:prSet/>
      <dgm:spPr/>
      <dgm:t>
        <a:bodyPr/>
        <a:lstStyle/>
        <a:p>
          <a:endParaRPr lang="zh-CN" altLang="en-US"/>
        </a:p>
      </dgm:t>
    </dgm:pt>
    <dgm:pt modelId="{C2952223-E3C8-40B0-BE77-D9CC683705FA}" type="sibTrans" cxnId="{494046DE-2966-4683-B724-383ECE706D1A}">
      <dgm:prSet/>
      <dgm:spPr/>
      <dgm:t>
        <a:bodyPr/>
        <a:lstStyle/>
        <a:p>
          <a:endParaRPr lang="zh-CN" altLang="en-US"/>
        </a:p>
      </dgm:t>
    </dgm:pt>
    <dgm:pt modelId="{BE43A517-1C8B-40AF-AABB-BD86C73852B3}">
      <dgm:prSet/>
      <dgm:spPr/>
      <dgm:t>
        <a:bodyPr/>
        <a:lstStyle/>
        <a:p>
          <a:r>
            <a:rPr lang="en-US" altLang="zh-CN" dirty="0"/>
            <a:t>MMMMMMMMOORREE</a:t>
          </a:r>
          <a:endParaRPr lang="zh-CN" altLang="en-US" dirty="0"/>
        </a:p>
      </dgm:t>
    </dgm:pt>
    <dgm:pt modelId="{B0D3F3AF-35C8-48FF-8013-727823CA7EFE}" type="parTrans" cxnId="{97998008-A299-473D-A3CB-D2951E9B3754}">
      <dgm:prSet/>
      <dgm:spPr/>
      <dgm:t>
        <a:bodyPr/>
        <a:lstStyle/>
        <a:p>
          <a:endParaRPr lang="zh-CN" altLang="en-US"/>
        </a:p>
      </dgm:t>
    </dgm:pt>
    <dgm:pt modelId="{A6F4BA96-9317-45A3-A338-58F0B834F18C}" type="sibTrans" cxnId="{97998008-A299-473D-A3CB-D2951E9B3754}">
      <dgm:prSet/>
      <dgm:spPr/>
      <dgm:t>
        <a:bodyPr/>
        <a:lstStyle/>
        <a:p>
          <a:endParaRPr lang="zh-CN" altLang="en-US"/>
        </a:p>
      </dgm:t>
    </dgm:pt>
    <dgm:pt modelId="{49D5F1C5-6A46-42D0-9D21-824EC9FC20A5}">
      <dgm:prSet/>
      <dgm:spPr/>
      <dgm:t>
        <a:bodyPr/>
        <a:lstStyle/>
        <a:p>
          <a:r>
            <a:rPr lang="en-US" altLang="zh-CN" dirty="0"/>
            <a:t>more</a:t>
          </a:r>
          <a:endParaRPr lang="zh-CN" altLang="en-US" dirty="0"/>
        </a:p>
      </dgm:t>
    </dgm:pt>
    <dgm:pt modelId="{9EB7564A-BF77-4988-BD9D-8FDD6F67FD4B}" type="parTrans" cxnId="{4A986914-524C-4083-9BFE-856291901DC0}">
      <dgm:prSet/>
      <dgm:spPr/>
      <dgm:t>
        <a:bodyPr/>
        <a:lstStyle/>
        <a:p>
          <a:endParaRPr lang="zh-CN" altLang="en-US"/>
        </a:p>
      </dgm:t>
    </dgm:pt>
    <dgm:pt modelId="{FF13763C-B12D-492E-8F3B-83166AF6BBD4}" type="sibTrans" cxnId="{4A986914-524C-4083-9BFE-856291901DC0}">
      <dgm:prSet/>
      <dgm:spPr/>
      <dgm:t>
        <a:bodyPr/>
        <a:lstStyle/>
        <a:p>
          <a:endParaRPr lang="zh-CN" altLang="en-US"/>
        </a:p>
      </dgm:t>
    </dgm:pt>
    <dgm:pt modelId="{F751F25A-C6B3-457B-A23C-FA2B7D0D4461}">
      <dgm:prSet/>
      <dgm:spPr/>
      <dgm:t>
        <a:bodyPr/>
        <a:lstStyle/>
        <a:p>
          <a:r>
            <a:rPr lang="en-US" altLang="zh-CN" dirty="0"/>
            <a:t>EVEN</a:t>
          </a:r>
        </a:p>
        <a:p>
          <a:r>
            <a:rPr lang="en-US" altLang="zh-CN" dirty="0"/>
            <a:t>MORE</a:t>
          </a:r>
          <a:endParaRPr lang="zh-CN" altLang="en-US" dirty="0"/>
        </a:p>
      </dgm:t>
    </dgm:pt>
    <dgm:pt modelId="{677098F9-05F4-405E-B628-83BB4A541D36}" type="parTrans" cxnId="{0BE3E24B-45B0-42C2-A67E-922F80FFE28B}">
      <dgm:prSet/>
      <dgm:spPr/>
      <dgm:t>
        <a:bodyPr/>
        <a:lstStyle/>
        <a:p>
          <a:endParaRPr lang="zh-CN" altLang="en-US"/>
        </a:p>
      </dgm:t>
    </dgm:pt>
    <dgm:pt modelId="{F9759DB1-CADB-4BB8-92E1-58951F7A4993}" type="sibTrans" cxnId="{0BE3E24B-45B0-42C2-A67E-922F80FFE28B}">
      <dgm:prSet/>
      <dgm:spPr/>
      <dgm:t>
        <a:bodyPr/>
        <a:lstStyle/>
        <a:p>
          <a:endParaRPr lang="zh-CN" altLang="en-US"/>
        </a:p>
      </dgm:t>
    </dgm:pt>
    <dgm:pt modelId="{941A70DC-FFBD-4B9F-AF59-EA9B17793DAD}">
      <dgm:prSet/>
      <dgm:spPr/>
      <dgm:t>
        <a:bodyPr/>
        <a:lstStyle/>
        <a:p>
          <a:r>
            <a:rPr lang="en-US" altLang="zh-CN" dirty="0"/>
            <a:t>MMOORREE</a:t>
          </a:r>
          <a:endParaRPr lang="zh-CN" altLang="en-US" dirty="0"/>
        </a:p>
      </dgm:t>
    </dgm:pt>
    <dgm:pt modelId="{D0589738-7A17-47AC-820B-2A3EEA2F1A00}" type="parTrans" cxnId="{0B0376BE-3E8B-4C65-AEBA-2E238802C898}">
      <dgm:prSet/>
      <dgm:spPr/>
      <dgm:t>
        <a:bodyPr/>
        <a:lstStyle/>
        <a:p>
          <a:endParaRPr lang="zh-CN" altLang="en-US"/>
        </a:p>
      </dgm:t>
    </dgm:pt>
    <dgm:pt modelId="{8AE4BEB8-7089-4DF5-96B4-0E89FBC71BC3}" type="sibTrans" cxnId="{0B0376BE-3E8B-4C65-AEBA-2E238802C898}">
      <dgm:prSet/>
      <dgm:spPr/>
      <dgm:t>
        <a:bodyPr/>
        <a:lstStyle/>
        <a:p>
          <a:endParaRPr lang="zh-CN" altLang="en-US"/>
        </a:p>
      </dgm:t>
    </dgm:pt>
    <dgm:pt modelId="{596342D5-D269-40FE-A3BE-5EEFEE57AFA4}">
      <dgm:prSet/>
      <dgm:spPr/>
      <dgm:t>
        <a:bodyPr/>
        <a:lstStyle/>
        <a:p>
          <a:r>
            <a:rPr lang="en-US" altLang="zh-CN" dirty="0"/>
            <a:t>MMMMMMMMMORE</a:t>
          </a:r>
          <a:endParaRPr lang="zh-CN" altLang="en-US" dirty="0"/>
        </a:p>
      </dgm:t>
    </dgm:pt>
    <dgm:pt modelId="{61409689-0D39-4B37-B174-270D0BC42AAA}" type="parTrans" cxnId="{C9273488-A354-4914-BDCD-699026A22111}">
      <dgm:prSet/>
      <dgm:spPr/>
      <dgm:t>
        <a:bodyPr/>
        <a:lstStyle/>
        <a:p>
          <a:endParaRPr lang="zh-CN" altLang="en-US"/>
        </a:p>
      </dgm:t>
    </dgm:pt>
    <dgm:pt modelId="{A16B441B-6AAD-420A-8F41-932AA389F283}" type="sibTrans" cxnId="{C9273488-A354-4914-BDCD-699026A22111}">
      <dgm:prSet/>
      <dgm:spPr/>
      <dgm:t>
        <a:bodyPr/>
        <a:lstStyle/>
        <a:p>
          <a:endParaRPr lang="zh-CN" altLang="en-US"/>
        </a:p>
      </dgm:t>
    </dgm:pt>
    <dgm:pt modelId="{70F90206-A85E-4243-86F2-1A4D652E9AB3}">
      <dgm:prSet/>
      <dgm:spPr/>
      <dgm:t>
        <a:bodyPr/>
        <a:lstStyle/>
        <a:p>
          <a:r>
            <a:rPr lang="en-US" altLang="zh-CN" dirty="0"/>
            <a:t>MOOOOOOOOORE</a:t>
          </a:r>
          <a:endParaRPr lang="zh-CN" altLang="en-US" dirty="0"/>
        </a:p>
      </dgm:t>
    </dgm:pt>
    <dgm:pt modelId="{AA68A736-D2F5-4B94-8316-2F23E06947EC}" type="parTrans" cxnId="{7A7B2FFB-AB56-46A2-880A-2B417539861A}">
      <dgm:prSet/>
      <dgm:spPr/>
      <dgm:t>
        <a:bodyPr/>
        <a:lstStyle/>
        <a:p>
          <a:endParaRPr lang="zh-CN" altLang="en-US"/>
        </a:p>
      </dgm:t>
    </dgm:pt>
    <dgm:pt modelId="{649E4C40-BA97-471E-987F-12D3E5378E46}" type="sibTrans" cxnId="{7A7B2FFB-AB56-46A2-880A-2B417539861A}">
      <dgm:prSet/>
      <dgm:spPr/>
      <dgm:t>
        <a:bodyPr/>
        <a:lstStyle/>
        <a:p>
          <a:endParaRPr lang="zh-CN" altLang="en-US"/>
        </a:p>
      </dgm:t>
    </dgm:pt>
    <dgm:pt modelId="{3D8D1F79-1DF9-44A0-AEFB-EE41B2DC1A43}">
      <dgm:prSet/>
      <dgm:spPr/>
      <dgm:t>
        <a:bodyPr/>
        <a:lstStyle/>
        <a:p>
          <a:r>
            <a:rPr lang="en-US" altLang="zh-CN" dirty="0"/>
            <a:t>MORRRRRRRRRE</a:t>
          </a:r>
          <a:endParaRPr lang="zh-CN" altLang="en-US" dirty="0"/>
        </a:p>
      </dgm:t>
    </dgm:pt>
    <dgm:pt modelId="{B8021B7F-A8DE-4073-890B-059D2D420831}" type="parTrans" cxnId="{B03C49F9-096D-4C88-8890-729189C0FBEA}">
      <dgm:prSet/>
      <dgm:spPr/>
      <dgm:t>
        <a:bodyPr/>
        <a:lstStyle/>
        <a:p>
          <a:endParaRPr lang="zh-CN" altLang="en-US"/>
        </a:p>
      </dgm:t>
    </dgm:pt>
    <dgm:pt modelId="{EE65C04A-CE50-486B-BA3A-D133ADADB69F}" type="sibTrans" cxnId="{B03C49F9-096D-4C88-8890-729189C0FBEA}">
      <dgm:prSet/>
      <dgm:spPr/>
      <dgm:t>
        <a:bodyPr/>
        <a:lstStyle/>
        <a:p>
          <a:endParaRPr lang="zh-CN" altLang="en-US"/>
        </a:p>
      </dgm:t>
    </dgm:pt>
    <dgm:pt modelId="{11CCB85B-6312-40B8-B7F5-871421BC8D7D}">
      <dgm:prSet/>
      <dgm:spPr/>
      <dgm:t>
        <a:bodyPr/>
        <a:lstStyle/>
        <a:p>
          <a:pPr>
            <a:buFont typeface="Arial" panose="020B0604020202020204" pitchFamily="34" charset="0"/>
            <a:buChar char="•"/>
          </a:pPr>
          <a:r>
            <a:rPr lang="en-US" b="0" i="0" dirty="0"/>
            <a:t>Cardinal assignment</a:t>
          </a:r>
          <a:endParaRPr lang="zh-CN" altLang="en-US" dirty="0"/>
        </a:p>
      </dgm:t>
    </dgm:pt>
    <dgm:pt modelId="{6B06DE4D-F164-4D89-9B0F-FCA0542B0705}" type="parTrans" cxnId="{471DAFEB-325A-4FCE-A718-458C6E02986E}">
      <dgm:prSet/>
      <dgm:spPr/>
      <dgm:t>
        <a:bodyPr/>
        <a:lstStyle/>
        <a:p>
          <a:endParaRPr lang="zh-CN" altLang="en-US"/>
        </a:p>
      </dgm:t>
    </dgm:pt>
    <dgm:pt modelId="{A5FA17AE-150C-45F4-8210-9453EDA6196A}" type="sibTrans" cxnId="{471DAFEB-325A-4FCE-A718-458C6E02986E}">
      <dgm:prSet/>
      <dgm:spPr/>
      <dgm:t>
        <a:bodyPr/>
        <a:lstStyle/>
        <a:p>
          <a:endParaRPr lang="zh-CN" altLang="en-US"/>
        </a:p>
      </dgm:t>
    </dgm:pt>
    <dgm:pt modelId="{8F7EAC55-6F48-44A8-A31D-C870E62958B4}">
      <dgm:prSet/>
      <dgm:spPr/>
      <dgm:t>
        <a:bodyPr/>
        <a:lstStyle/>
        <a:p>
          <a:r>
            <a:rPr lang="en-US" b="0" i="0" dirty="0"/>
            <a:t>pseudo-ordering</a:t>
          </a:r>
          <a:endParaRPr lang="zh-CN" altLang="en-US" dirty="0"/>
        </a:p>
      </dgm:t>
    </dgm:pt>
    <dgm:pt modelId="{38D1811C-105B-4F71-8E93-2312874B8668}" type="parTrans" cxnId="{40141C49-24D2-43B8-97DB-0C56FD41921E}">
      <dgm:prSet/>
      <dgm:spPr/>
      <dgm:t>
        <a:bodyPr/>
        <a:lstStyle/>
        <a:p>
          <a:endParaRPr lang="zh-CN" altLang="en-US"/>
        </a:p>
      </dgm:t>
    </dgm:pt>
    <dgm:pt modelId="{5B0FDDD3-84BF-414D-AE31-A1753D432E8B}" type="sibTrans" cxnId="{40141C49-24D2-43B8-97DB-0C56FD41921E}">
      <dgm:prSet/>
      <dgm:spPr/>
      <dgm:t>
        <a:bodyPr/>
        <a:lstStyle/>
        <a:p>
          <a:endParaRPr lang="zh-CN" altLang="en-US"/>
        </a:p>
      </dgm:t>
    </dgm:pt>
    <dgm:pt modelId="{C118D7A1-5715-4F02-8236-01D48C70B80D}">
      <dgm:prSet/>
      <dgm:spPr/>
      <dgm:t>
        <a:bodyPr/>
        <a:lstStyle/>
        <a:p>
          <a:r>
            <a:rPr lang="en-US" b="0" i="0" dirty="0"/>
            <a:t>proper class</a:t>
          </a:r>
          <a:endParaRPr lang="zh-CN" altLang="en-US" dirty="0"/>
        </a:p>
      </dgm:t>
    </dgm:pt>
    <dgm:pt modelId="{03EC0D82-7C1F-47EF-957A-6A24AC75D5AC}" type="parTrans" cxnId="{1F18401D-422A-4DB7-A26A-5DCB3F72DE90}">
      <dgm:prSet/>
      <dgm:spPr/>
      <dgm:t>
        <a:bodyPr/>
        <a:lstStyle/>
        <a:p>
          <a:endParaRPr lang="zh-CN" altLang="en-US"/>
        </a:p>
      </dgm:t>
    </dgm:pt>
    <dgm:pt modelId="{76576288-67F4-4489-847D-7EC4CFBB7217}" type="sibTrans" cxnId="{1F18401D-422A-4DB7-A26A-5DCB3F72DE90}">
      <dgm:prSet/>
      <dgm:spPr/>
      <dgm:t>
        <a:bodyPr/>
        <a:lstStyle/>
        <a:p>
          <a:endParaRPr lang="zh-CN" altLang="en-US"/>
        </a:p>
      </dgm:t>
    </dgm:pt>
    <dgm:pt modelId="{8F2A3203-53FF-47CF-8816-2D4C2F382E12}">
      <dgm:prSet/>
      <dgm:spPr/>
      <dgm:t>
        <a:bodyPr/>
        <a:lstStyle/>
        <a:p>
          <a:r>
            <a:rPr lang="en-US" b="0" i="0" dirty="0"/>
            <a:t>Paul Bernays</a:t>
          </a:r>
          <a:endParaRPr lang="zh-CN" altLang="en-US" dirty="0"/>
        </a:p>
      </dgm:t>
    </dgm:pt>
    <dgm:pt modelId="{0CF7D8FD-AEC3-4ABA-913E-673A0843CE84}" type="parTrans" cxnId="{AC9723D3-AB17-4849-A1A3-017E8459BE5B}">
      <dgm:prSet/>
      <dgm:spPr/>
      <dgm:t>
        <a:bodyPr/>
        <a:lstStyle/>
        <a:p>
          <a:endParaRPr lang="zh-CN" altLang="en-US"/>
        </a:p>
      </dgm:t>
    </dgm:pt>
    <dgm:pt modelId="{79C40483-2BD3-4D6F-85BC-CC8206B714E1}" type="sibTrans" cxnId="{AC9723D3-AB17-4849-A1A3-017E8459BE5B}">
      <dgm:prSet/>
      <dgm:spPr/>
      <dgm:t>
        <a:bodyPr/>
        <a:lstStyle/>
        <a:p>
          <a:endParaRPr lang="zh-CN" altLang="en-US"/>
        </a:p>
      </dgm:t>
    </dgm:pt>
    <dgm:pt modelId="{6A5EB777-D89A-49D4-896C-E1B56D4A7987}">
      <dgm:prSet/>
      <dgm:spPr/>
      <dgm:t>
        <a:bodyPr/>
        <a:lstStyle/>
        <a:p>
          <a:r>
            <a:rPr lang="en-US" b="0" i="0" dirty="0"/>
            <a:t>axiom of choice</a:t>
          </a:r>
          <a:endParaRPr lang="zh-CN" altLang="en-US" dirty="0"/>
        </a:p>
      </dgm:t>
    </dgm:pt>
    <dgm:pt modelId="{335644D6-8D0B-4A4E-894F-1F8F9757CBF8}" type="parTrans" cxnId="{56F4144D-BA96-40C8-956B-682C4BC7638B}">
      <dgm:prSet/>
      <dgm:spPr/>
      <dgm:t>
        <a:bodyPr/>
        <a:lstStyle/>
        <a:p>
          <a:endParaRPr lang="zh-CN" altLang="en-US"/>
        </a:p>
      </dgm:t>
    </dgm:pt>
    <dgm:pt modelId="{8D785A27-4E0D-4D5F-B724-3452037B0FF6}" type="sibTrans" cxnId="{56F4144D-BA96-40C8-956B-682C4BC7638B}">
      <dgm:prSet/>
      <dgm:spPr/>
      <dgm:t>
        <a:bodyPr/>
        <a:lstStyle/>
        <a:p>
          <a:endParaRPr lang="zh-CN" altLang="en-US"/>
        </a:p>
      </dgm:t>
    </dgm:pt>
    <dgm:pt modelId="{042FC189-9BCF-4BA5-9562-6B2D57561795}">
      <dgm:prSet/>
      <dgm:spPr/>
      <dgm:t>
        <a:bodyPr/>
        <a:lstStyle/>
        <a:p>
          <a:r>
            <a:rPr lang="en-US" b="0" i="0" dirty="0"/>
            <a:t>Friedrich Moritz </a:t>
          </a:r>
          <a:r>
            <a:rPr lang="en-US" b="0" i="0" dirty="0" err="1"/>
            <a:t>Hartogs</a:t>
          </a:r>
          <a:endParaRPr lang="zh-CN" altLang="en-US" dirty="0"/>
        </a:p>
      </dgm:t>
    </dgm:pt>
    <dgm:pt modelId="{8B8136F1-34F2-44B3-B906-B68B93C3A1E4}" type="parTrans" cxnId="{C1CEE8FB-82B1-4790-98B2-04D00D6F8A3F}">
      <dgm:prSet/>
      <dgm:spPr/>
      <dgm:t>
        <a:bodyPr/>
        <a:lstStyle/>
        <a:p>
          <a:endParaRPr lang="zh-CN" altLang="en-US"/>
        </a:p>
      </dgm:t>
    </dgm:pt>
    <dgm:pt modelId="{F980BDEC-B4FB-420E-8605-3CACBBFDD4E3}" type="sibTrans" cxnId="{C1CEE8FB-82B1-4790-98B2-04D00D6F8A3F}">
      <dgm:prSet/>
      <dgm:spPr/>
      <dgm:t>
        <a:bodyPr/>
        <a:lstStyle/>
        <a:p>
          <a:endParaRPr lang="zh-CN" altLang="en-US"/>
        </a:p>
      </dgm:t>
    </dgm:pt>
    <dgm:pt modelId="{B94228D2-87BD-4491-913C-06127CC0886E}">
      <dgm:prSet/>
      <dgm:spPr/>
      <dgm:t>
        <a:bodyPr/>
        <a:lstStyle/>
        <a:p>
          <a:r>
            <a:rPr lang="en-US" b="0" i="0" dirty="0"/>
            <a:t>isomorphism</a:t>
          </a:r>
          <a:endParaRPr lang="zh-CN" altLang="en-US" dirty="0"/>
        </a:p>
      </dgm:t>
    </dgm:pt>
    <dgm:pt modelId="{E75470AA-BE35-4D24-A66F-E4B547280484}" type="parTrans" cxnId="{C5A527A0-8F96-4B2D-87A1-4C537BC4A00F}">
      <dgm:prSet/>
      <dgm:spPr/>
      <dgm:t>
        <a:bodyPr/>
        <a:lstStyle/>
        <a:p>
          <a:endParaRPr lang="zh-CN" altLang="en-US"/>
        </a:p>
      </dgm:t>
    </dgm:pt>
    <dgm:pt modelId="{3C6DECB2-2C0D-482B-9BCA-ADD4DC16EB18}" type="sibTrans" cxnId="{C5A527A0-8F96-4B2D-87A1-4C537BC4A00F}">
      <dgm:prSet/>
      <dgm:spPr/>
      <dgm:t>
        <a:bodyPr/>
        <a:lstStyle/>
        <a:p>
          <a:endParaRPr lang="zh-CN" altLang="en-US"/>
        </a:p>
      </dgm:t>
    </dgm:pt>
    <dgm:pt modelId="{BE0B3F0C-FCB4-4A3B-BFED-21BF5C29E11B}">
      <dgm:prSet/>
      <dgm:spPr/>
      <dgm:t>
        <a:bodyPr/>
        <a:lstStyle/>
        <a:p>
          <a:r>
            <a:rPr lang="en-US" b="0" i="0" dirty="0"/>
            <a:t>New Foundations</a:t>
          </a:r>
          <a:endParaRPr lang="zh-CN" altLang="en-US" dirty="0"/>
        </a:p>
      </dgm:t>
    </dgm:pt>
    <dgm:pt modelId="{DF63308B-22A0-4E71-A0F6-CF0B5D648194}" type="parTrans" cxnId="{113D81F3-6717-482E-AB5C-5890A60F6C9A}">
      <dgm:prSet/>
      <dgm:spPr/>
      <dgm:t>
        <a:bodyPr/>
        <a:lstStyle/>
        <a:p>
          <a:endParaRPr lang="zh-CN" altLang="en-US"/>
        </a:p>
      </dgm:t>
    </dgm:pt>
    <dgm:pt modelId="{79E5A2D0-81C7-4D03-89D5-CAD3E0F5791F}" type="sibTrans" cxnId="{113D81F3-6717-482E-AB5C-5890A60F6C9A}">
      <dgm:prSet/>
      <dgm:spPr/>
      <dgm:t>
        <a:bodyPr/>
        <a:lstStyle/>
        <a:p>
          <a:endParaRPr lang="zh-CN" altLang="en-US"/>
        </a:p>
      </dgm:t>
    </dgm:pt>
    <dgm:pt modelId="{463BFFE5-9B35-434C-BFF1-B938FAB099FD}">
      <dgm:prSet/>
      <dgm:spPr/>
      <dgm:t>
        <a:bodyPr/>
        <a:lstStyle/>
        <a:p>
          <a:r>
            <a:rPr lang="en-US" b="0" i="0" dirty="0"/>
            <a:t>mathematical logic</a:t>
          </a:r>
          <a:endParaRPr lang="zh-CN" altLang="en-US" dirty="0"/>
        </a:p>
      </dgm:t>
    </dgm:pt>
    <dgm:pt modelId="{DB5AE2AB-DCBF-44C7-901F-C9FE33709C2E}" type="parTrans" cxnId="{5808F75B-4373-4F18-A4DB-645A34D47C14}">
      <dgm:prSet/>
      <dgm:spPr/>
      <dgm:t>
        <a:bodyPr/>
        <a:lstStyle/>
        <a:p>
          <a:endParaRPr lang="zh-CN" altLang="en-US"/>
        </a:p>
      </dgm:t>
    </dgm:pt>
    <dgm:pt modelId="{34FC6988-6735-49F3-B5F9-EE65A446E93D}" type="sibTrans" cxnId="{5808F75B-4373-4F18-A4DB-645A34D47C14}">
      <dgm:prSet/>
      <dgm:spPr/>
      <dgm:t>
        <a:bodyPr/>
        <a:lstStyle/>
        <a:p>
          <a:endParaRPr lang="zh-CN" altLang="en-US"/>
        </a:p>
      </dgm:t>
    </dgm:pt>
    <dgm:pt modelId="{F7E60BC2-B5F6-4957-8153-AFBCB14118E0}">
      <dgm:prSet/>
      <dgm:spPr/>
      <dgm:t>
        <a:bodyPr/>
        <a:lstStyle/>
        <a:p>
          <a:r>
            <a:rPr lang="en-US" b="0" i="1" dirty="0"/>
            <a:t>Principia Mathematica</a:t>
          </a:r>
          <a:endParaRPr lang="zh-CN" altLang="en-US" dirty="0"/>
        </a:p>
      </dgm:t>
    </dgm:pt>
    <dgm:pt modelId="{36EBE44A-DC7D-4A0F-8B85-D8FCF6AE1FA0}" type="parTrans" cxnId="{7DB29E1B-183A-43B7-8AA7-9C3D8D32D7E2}">
      <dgm:prSet/>
      <dgm:spPr/>
      <dgm:t>
        <a:bodyPr/>
        <a:lstStyle/>
        <a:p>
          <a:endParaRPr lang="zh-CN" altLang="en-US"/>
        </a:p>
      </dgm:t>
    </dgm:pt>
    <dgm:pt modelId="{24D18ECF-0A36-4585-845E-E414EBC398BF}" type="sibTrans" cxnId="{7DB29E1B-183A-43B7-8AA7-9C3D8D32D7E2}">
      <dgm:prSet/>
      <dgm:spPr/>
      <dgm:t>
        <a:bodyPr/>
        <a:lstStyle/>
        <a:p>
          <a:endParaRPr lang="zh-CN" altLang="en-US"/>
        </a:p>
      </dgm:t>
    </dgm:pt>
    <dgm:pt modelId="{ADBA7398-F773-4481-B13A-F1F1C3EA52E3}">
      <dgm:prSet/>
      <dgm:spPr/>
      <dgm:t>
        <a:bodyPr/>
        <a:lstStyle/>
        <a:p>
          <a:r>
            <a:rPr lang="en-US" b="0" i="0" dirty="0"/>
            <a:t>stratified formula</a:t>
          </a:r>
          <a:endParaRPr lang="zh-CN" altLang="en-US" dirty="0"/>
        </a:p>
      </dgm:t>
    </dgm:pt>
    <dgm:pt modelId="{580BD30D-6C34-4D8D-96D3-428B9C439765}" type="parTrans" cxnId="{47A5571D-1B36-439D-8D53-A70726259852}">
      <dgm:prSet/>
      <dgm:spPr/>
      <dgm:t>
        <a:bodyPr/>
        <a:lstStyle/>
        <a:p>
          <a:endParaRPr lang="zh-CN" altLang="en-US"/>
        </a:p>
      </dgm:t>
    </dgm:pt>
    <dgm:pt modelId="{EE61FBF7-382D-42FC-98EA-5915ECABC38E}" type="sibTrans" cxnId="{47A5571D-1B36-439D-8D53-A70726259852}">
      <dgm:prSet/>
      <dgm:spPr/>
      <dgm:t>
        <a:bodyPr/>
        <a:lstStyle/>
        <a:p>
          <a:endParaRPr lang="zh-CN" altLang="en-US"/>
        </a:p>
      </dgm:t>
    </dgm:pt>
    <dgm:pt modelId="{3671794E-D7DB-447F-BD1D-6C9AD63CF416}">
      <dgm:prSet/>
      <dgm:spPr/>
      <dgm:t>
        <a:bodyPr/>
        <a:lstStyle/>
        <a:p>
          <a:r>
            <a:rPr lang="en-US" b="0" i="0" dirty="0"/>
            <a:t>Morse–Kelley set theory</a:t>
          </a:r>
          <a:endParaRPr lang="zh-CN" altLang="en-US" dirty="0"/>
        </a:p>
      </dgm:t>
    </dgm:pt>
    <dgm:pt modelId="{87735A51-F100-45F8-9663-27803DA2A5FD}" type="parTrans" cxnId="{5115EB8E-7559-4C15-9A04-2722030117A0}">
      <dgm:prSet/>
      <dgm:spPr/>
      <dgm:t>
        <a:bodyPr/>
        <a:lstStyle/>
        <a:p>
          <a:endParaRPr lang="zh-CN" altLang="en-US"/>
        </a:p>
      </dgm:t>
    </dgm:pt>
    <dgm:pt modelId="{61628E1A-084F-4BEB-893C-4C12B897A5E6}" type="sibTrans" cxnId="{5115EB8E-7559-4C15-9A04-2722030117A0}">
      <dgm:prSet/>
      <dgm:spPr/>
      <dgm:t>
        <a:bodyPr/>
        <a:lstStyle/>
        <a:p>
          <a:endParaRPr lang="zh-CN" altLang="en-US"/>
        </a:p>
      </dgm:t>
    </dgm:pt>
    <dgm:pt modelId="{DB66BACA-79BB-4D6A-A14F-AA1E558968C9}">
      <dgm:prSet/>
      <dgm:spPr/>
      <dgm:t>
        <a:bodyPr/>
        <a:lstStyle/>
        <a:p>
          <a:r>
            <a:rPr lang="en-US" b="0" i="0" dirty="0"/>
            <a:t>axiom of replacement implies the axiom of separation</a:t>
          </a:r>
          <a:endParaRPr lang="zh-CN" altLang="en-US" dirty="0"/>
        </a:p>
      </dgm:t>
    </dgm:pt>
    <dgm:pt modelId="{DEB24FDC-BFBF-4D24-9E3C-083490B18A38}" type="parTrans" cxnId="{6AA55F89-8195-405D-8DB6-4940B608B36D}">
      <dgm:prSet/>
      <dgm:spPr/>
      <dgm:t>
        <a:bodyPr/>
        <a:lstStyle/>
        <a:p>
          <a:endParaRPr lang="zh-CN" altLang="en-US"/>
        </a:p>
      </dgm:t>
    </dgm:pt>
    <dgm:pt modelId="{B1238EF5-6956-4475-BBE7-1B49C742E4EA}" type="sibTrans" cxnId="{6AA55F89-8195-405D-8DB6-4940B608B36D}">
      <dgm:prSet/>
      <dgm:spPr/>
      <dgm:t>
        <a:bodyPr/>
        <a:lstStyle/>
        <a:p>
          <a:endParaRPr lang="zh-CN" altLang="en-US"/>
        </a:p>
      </dgm:t>
    </dgm:pt>
    <dgm:pt modelId="{41628FBC-0264-45EE-97A7-12EE1A447717}">
      <dgm:prSet/>
      <dgm:spPr/>
      <dgm:t>
        <a:bodyPr/>
        <a:lstStyle/>
        <a:p>
          <a:r>
            <a:rPr lang="en-US" b="0" i="0" dirty="0"/>
            <a:t>universe of discourse</a:t>
          </a:r>
          <a:endParaRPr lang="zh-CN" altLang="en-US" dirty="0"/>
        </a:p>
      </dgm:t>
    </dgm:pt>
    <dgm:pt modelId="{711F8754-F909-4413-B551-82575BD8848B}" type="parTrans" cxnId="{9B33C28C-E33A-40A4-89D6-7A8DAB7F1257}">
      <dgm:prSet/>
      <dgm:spPr/>
      <dgm:t>
        <a:bodyPr/>
        <a:lstStyle/>
        <a:p>
          <a:endParaRPr lang="zh-CN" altLang="en-US"/>
        </a:p>
      </dgm:t>
    </dgm:pt>
    <dgm:pt modelId="{9C3ABA7F-2570-4D41-8246-A42F536A5736}" type="sibTrans" cxnId="{9B33C28C-E33A-40A4-89D6-7A8DAB7F1257}">
      <dgm:prSet/>
      <dgm:spPr/>
      <dgm:t>
        <a:bodyPr/>
        <a:lstStyle/>
        <a:p>
          <a:endParaRPr lang="zh-CN" altLang="en-US"/>
        </a:p>
      </dgm:t>
    </dgm:pt>
    <dgm:pt modelId="{2FF4EC14-D699-430C-B6A6-47A5138E3EEE}">
      <dgm:prSet/>
      <dgm:spPr/>
      <dgm:t>
        <a:bodyPr/>
        <a:lstStyle/>
        <a:p>
          <a:r>
            <a:rPr lang="en-US" b="0" i="0" dirty="0"/>
            <a:t>veridical paradox</a:t>
          </a:r>
          <a:endParaRPr lang="zh-CN" altLang="en-US" dirty="0"/>
        </a:p>
      </dgm:t>
    </dgm:pt>
    <dgm:pt modelId="{DB9CBDDA-5C1F-455F-A08A-728956DEC71E}" type="parTrans" cxnId="{1ABE465B-831A-403E-A0E4-13ADEFA2F09B}">
      <dgm:prSet/>
      <dgm:spPr/>
      <dgm:t>
        <a:bodyPr/>
        <a:lstStyle/>
        <a:p>
          <a:endParaRPr lang="zh-CN" altLang="en-US"/>
        </a:p>
      </dgm:t>
    </dgm:pt>
    <dgm:pt modelId="{E79A2614-CD38-484D-8793-1B5F74016510}" type="sibTrans" cxnId="{1ABE465B-831A-403E-A0E4-13ADEFA2F09B}">
      <dgm:prSet/>
      <dgm:spPr/>
      <dgm:t>
        <a:bodyPr/>
        <a:lstStyle/>
        <a:p>
          <a:endParaRPr lang="zh-CN" altLang="en-US"/>
        </a:p>
      </dgm:t>
    </dgm:pt>
    <dgm:pt modelId="{D6BA4EFC-F054-4A31-880C-7C84AEF6561E}">
      <dgm:prSet/>
      <dgm:spPr/>
      <dgm:t>
        <a:bodyPr/>
        <a:lstStyle/>
        <a:p>
          <a:r>
            <a:rPr lang="en-US" b="0" i="0" dirty="0"/>
            <a:t>pairing function</a:t>
          </a:r>
          <a:endParaRPr lang="zh-CN" altLang="en-US" dirty="0"/>
        </a:p>
      </dgm:t>
    </dgm:pt>
    <dgm:pt modelId="{F6796784-CD40-4C65-97B6-75CED358152B}" type="parTrans" cxnId="{D8A7BBA9-58A4-4831-BFFD-9D9D5B4B3658}">
      <dgm:prSet/>
      <dgm:spPr/>
      <dgm:t>
        <a:bodyPr/>
        <a:lstStyle/>
        <a:p>
          <a:endParaRPr lang="zh-CN" altLang="en-US"/>
        </a:p>
      </dgm:t>
    </dgm:pt>
    <dgm:pt modelId="{3533C6FA-538D-4042-9661-8E29AC7428DF}" type="sibTrans" cxnId="{D8A7BBA9-58A4-4831-BFFD-9D9D5B4B3658}">
      <dgm:prSet/>
      <dgm:spPr/>
      <dgm:t>
        <a:bodyPr/>
        <a:lstStyle/>
        <a:p>
          <a:endParaRPr lang="zh-CN" altLang="en-US"/>
        </a:p>
      </dgm:t>
    </dgm:pt>
    <dgm:pt modelId="{BBBAD001-DC23-4487-AE3A-26B9B36BF60D}">
      <dgm:prSet/>
      <dgm:spPr/>
      <dgm:t>
        <a:bodyPr/>
        <a:lstStyle/>
        <a:p>
          <a:r>
            <a:rPr lang="en-US" altLang="en-US" dirty="0"/>
            <a:t>uncountably infinite</a:t>
          </a:r>
          <a:endParaRPr lang="zh-CN" altLang="en-US" dirty="0"/>
        </a:p>
      </dgm:t>
    </dgm:pt>
    <dgm:pt modelId="{E4FA9F8D-4F83-4DE1-BBD9-1DB697005666}" type="parTrans" cxnId="{A349AE5D-3141-4122-952A-800590D8042F}">
      <dgm:prSet/>
      <dgm:spPr/>
      <dgm:t>
        <a:bodyPr/>
        <a:lstStyle/>
        <a:p>
          <a:endParaRPr lang="zh-CN" altLang="en-US"/>
        </a:p>
      </dgm:t>
    </dgm:pt>
    <dgm:pt modelId="{ADB4987C-696B-4DCA-AFA8-D11BBB245D18}" type="sibTrans" cxnId="{A349AE5D-3141-4122-952A-800590D8042F}">
      <dgm:prSet/>
      <dgm:spPr/>
      <dgm:t>
        <a:bodyPr/>
        <a:lstStyle/>
        <a:p>
          <a:endParaRPr lang="zh-CN" altLang="en-US"/>
        </a:p>
      </dgm:t>
    </dgm:pt>
    <dgm:pt modelId="{BA39D17F-1E51-4B7C-86AF-FE6185471A09}">
      <dgm:prSet/>
      <dgm:spPr/>
      <dgm:t>
        <a:bodyPr/>
        <a:lstStyle/>
        <a:p>
          <a:r>
            <a:rPr lang="en-US" b="0" i="0" dirty="0"/>
            <a:t>aleph-null</a:t>
          </a:r>
          <a:endParaRPr lang="zh-CN" altLang="en-US" dirty="0"/>
        </a:p>
      </dgm:t>
    </dgm:pt>
    <dgm:pt modelId="{C39BF078-25B4-4126-A11A-EC0A3DD2CB3F}" type="parTrans" cxnId="{67A2E7F2-7EE6-41BE-B6EB-353AD57417CE}">
      <dgm:prSet/>
      <dgm:spPr/>
      <dgm:t>
        <a:bodyPr/>
        <a:lstStyle/>
        <a:p>
          <a:endParaRPr lang="zh-CN" altLang="en-US"/>
        </a:p>
      </dgm:t>
    </dgm:pt>
    <dgm:pt modelId="{481C1629-F8DE-45DB-8C46-69777B1A019C}" type="sibTrans" cxnId="{67A2E7F2-7EE6-41BE-B6EB-353AD57417CE}">
      <dgm:prSet/>
      <dgm:spPr/>
      <dgm:t>
        <a:bodyPr/>
        <a:lstStyle/>
        <a:p>
          <a:endParaRPr lang="zh-CN" altLang="en-US"/>
        </a:p>
      </dgm:t>
    </dgm:pt>
    <dgm:pt modelId="{B588578C-4E90-4A3C-8A38-2A34E8E858DF}">
      <dgm:prSet/>
      <dgm:spPr/>
      <dgm:t>
        <a:bodyPr/>
        <a:lstStyle/>
        <a:p>
          <a:r>
            <a:rPr lang="en-US" altLang="en-US" dirty="0"/>
            <a:t>Cantor's diagonal argument</a:t>
          </a:r>
          <a:endParaRPr lang="zh-CN" altLang="en-US" dirty="0"/>
        </a:p>
      </dgm:t>
    </dgm:pt>
    <dgm:pt modelId="{47FD4972-AF4B-48AC-8CD6-42A0AD7824B2}" type="parTrans" cxnId="{73BBF4E5-59D3-43EB-8EFC-CD4EA063F8EA}">
      <dgm:prSet/>
      <dgm:spPr/>
      <dgm:t>
        <a:bodyPr/>
        <a:lstStyle/>
        <a:p>
          <a:endParaRPr lang="zh-CN" altLang="en-US"/>
        </a:p>
      </dgm:t>
    </dgm:pt>
    <dgm:pt modelId="{733379A0-7284-4C26-9920-A25789CF08AA}" type="sibTrans" cxnId="{73BBF4E5-59D3-43EB-8EFC-CD4EA063F8EA}">
      <dgm:prSet/>
      <dgm:spPr/>
      <dgm:t>
        <a:bodyPr/>
        <a:lstStyle/>
        <a:p>
          <a:endParaRPr lang="zh-CN" altLang="en-US"/>
        </a:p>
      </dgm:t>
    </dgm:pt>
    <dgm:pt modelId="{89A006EF-B61B-43DC-82CF-90973866E402}">
      <dgm:prSet/>
      <dgm:spPr/>
      <dgm:t>
        <a:bodyPr/>
        <a:lstStyle/>
        <a:p>
          <a:r>
            <a:rPr lang="en-US" b="0" i="0" dirty="0" err="1"/>
            <a:t>Hausdorff</a:t>
          </a:r>
          <a:r>
            <a:rPr lang="en-US" b="0" i="0" dirty="0"/>
            <a:t> dimension</a:t>
          </a:r>
          <a:endParaRPr lang="zh-CN" altLang="en-US" dirty="0"/>
        </a:p>
      </dgm:t>
    </dgm:pt>
    <dgm:pt modelId="{261A8A84-4640-4DC7-A096-7368BC0975C2}" type="parTrans" cxnId="{3821B246-C9B1-4E28-9D1B-1D44A129B52D}">
      <dgm:prSet/>
      <dgm:spPr/>
      <dgm:t>
        <a:bodyPr/>
        <a:lstStyle/>
        <a:p>
          <a:endParaRPr lang="zh-CN" altLang="en-US"/>
        </a:p>
      </dgm:t>
    </dgm:pt>
    <dgm:pt modelId="{C4057E20-2357-4D3B-AABA-F8BD76D9900C}" type="sibTrans" cxnId="{3821B246-C9B1-4E28-9D1B-1D44A129B52D}">
      <dgm:prSet/>
      <dgm:spPr/>
      <dgm:t>
        <a:bodyPr/>
        <a:lstStyle/>
        <a:p>
          <a:endParaRPr lang="zh-CN" altLang="en-US"/>
        </a:p>
      </dgm:t>
    </dgm:pt>
    <dgm:pt modelId="{A1494F40-2A1D-447E-BEE7-251533D2E0B0}">
      <dgm:prSet/>
      <dgm:spPr/>
      <dgm:t>
        <a:bodyPr/>
        <a:lstStyle/>
        <a:p>
          <a:r>
            <a:rPr lang="en-US" b="0" i="0" dirty="0"/>
            <a:t>a dimension corresponding to its topology</a:t>
          </a:r>
          <a:endParaRPr lang="zh-CN" altLang="en-US" dirty="0"/>
        </a:p>
      </dgm:t>
    </dgm:pt>
    <dgm:pt modelId="{D7CF345D-4B1F-480B-B191-B82D24769EA0}" type="parTrans" cxnId="{0AA04ABA-E7C4-4AB4-B199-F71B26343542}">
      <dgm:prSet/>
      <dgm:spPr/>
      <dgm:t>
        <a:bodyPr/>
        <a:lstStyle/>
        <a:p>
          <a:endParaRPr lang="zh-CN" altLang="en-US"/>
        </a:p>
      </dgm:t>
    </dgm:pt>
    <dgm:pt modelId="{172B4D85-6095-4FD9-AF44-DA6952BA58D2}" type="sibTrans" cxnId="{0AA04ABA-E7C4-4AB4-B199-F71B26343542}">
      <dgm:prSet/>
      <dgm:spPr/>
      <dgm:t>
        <a:bodyPr/>
        <a:lstStyle/>
        <a:p>
          <a:endParaRPr lang="zh-CN" altLang="en-US"/>
        </a:p>
      </dgm:t>
    </dgm:pt>
    <dgm:pt modelId="{1C0E8A37-0F26-4771-9309-D358AD21BB21}">
      <dgm:prSet/>
      <dgm:spPr/>
      <dgm:t>
        <a:bodyPr/>
        <a:lstStyle/>
        <a:p>
          <a:r>
            <a:rPr lang="en-US" altLang="zh-CN" dirty="0"/>
            <a:t>MORE</a:t>
          </a:r>
          <a:endParaRPr lang="zh-CN" altLang="en-US" dirty="0"/>
        </a:p>
      </dgm:t>
    </dgm:pt>
    <dgm:pt modelId="{14A4C7AE-4A27-493F-B08D-856BAD74FAA4}" type="parTrans" cxnId="{52BCAFDE-2229-4043-8C48-27D19E02BFF8}">
      <dgm:prSet/>
      <dgm:spPr/>
      <dgm:t>
        <a:bodyPr/>
        <a:lstStyle/>
        <a:p>
          <a:endParaRPr lang="zh-CN" altLang="en-US"/>
        </a:p>
      </dgm:t>
    </dgm:pt>
    <dgm:pt modelId="{ED35DFB9-3E05-4A5A-94AD-E8329D0A6BBE}" type="sibTrans" cxnId="{52BCAFDE-2229-4043-8C48-27D19E02BFF8}">
      <dgm:prSet/>
      <dgm:spPr/>
      <dgm:t>
        <a:bodyPr/>
        <a:lstStyle/>
        <a:p>
          <a:endParaRPr lang="zh-CN" altLang="en-US"/>
        </a:p>
      </dgm:t>
    </dgm:pt>
    <dgm:pt modelId="{E6D683F6-70BC-4911-91AF-A58A58F2247A}">
      <dgm:prSet/>
      <dgm:spPr/>
      <dgm:t>
        <a:bodyPr/>
        <a:lstStyle/>
        <a:p>
          <a:r>
            <a:rPr lang="en-US" altLang="zh-CN" dirty="0"/>
            <a:t>MOREMMMMMMMMMMMMORE</a:t>
          </a:r>
          <a:endParaRPr lang="zh-CN" altLang="en-US" dirty="0"/>
        </a:p>
      </dgm:t>
    </dgm:pt>
    <dgm:pt modelId="{D1CA44D4-2903-4702-92A9-6D44D4141907}" type="parTrans" cxnId="{AE952559-1004-4B5B-84F2-2F728F90499A}">
      <dgm:prSet/>
      <dgm:spPr/>
      <dgm:t>
        <a:bodyPr/>
        <a:lstStyle/>
        <a:p>
          <a:endParaRPr lang="zh-CN" altLang="en-US"/>
        </a:p>
      </dgm:t>
    </dgm:pt>
    <dgm:pt modelId="{0FDEF095-B92D-4162-9D3D-8F6871CB116C}" type="sibTrans" cxnId="{AE952559-1004-4B5B-84F2-2F728F90499A}">
      <dgm:prSet/>
      <dgm:spPr/>
      <dgm:t>
        <a:bodyPr/>
        <a:lstStyle/>
        <a:p>
          <a:endParaRPr lang="zh-CN" altLang="en-US"/>
        </a:p>
      </dgm:t>
    </dgm:pt>
    <dgm:pt modelId="{FFC4E57A-5913-40F2-95A6-97602329F747}">
      <dgm:prSet/>
      <dgm:spPr/>
      <dgm:t>
        <a:bodyPr/>
        <a:lstStyle/>
        <a:p>
          <a:r>
            <a:rPr lang="en-US" altLang="zh-CN" dirty="0" err="1"/>
            <a:t>moremoremore</a:t>
          </a:r>
          <a:endParaRPr lang="zh-CN" altLang="en-US" dirty="0"/>
        </a:p>
      </dgm:t>
    </dgm:pt>
    <dgm:pt modelId="{13A3982D-7089-4397-A35D-2FA7D4ECA250}" type="parTrans" cxnId="{73C69CD3-A0AB-49A5-A60D-580425B2FE3C}">
      <dgm:prSet/>
      <dgm:spPr/>
      <dgm:t>
        <a:bodyPr/>
        <a:lstStyle/>
        <a:p>
          <a:endParaRPr lang="zh-CN" altLang="en-US"/>
        </a:p>
      </dgm:t>
    </dgm:pt>
    <dgm:pt modelId="{1B2A9D50-A555-4DD7-B1DA-8BDBBA35946E}" type="sibTrans" cxnId="{73C69CD3-A0AB-49A5-A60D-580425B2FE3C}">
      <dgm:prSet/>
      <dgm:spPr/>
      <dgm:t>
        <a:bodyPr/>
        <a:lstStyle/>
        <a:p>
          <a:endParaRPr lang="zh-CN" altLang="en-US"/>
        </a:p>
      </dgm:t>
    </dgm:pt>
    <dgm:pt modelId="{C2727CE8-7ACD-4DCE-A1A8-C8C1E1E3D435}">
      <dgm:prSet/>
      <dgm:spPr/>
      <dgm:t>
        <a:bodyPr/>
        <a:lstStyle/>
        <a:p>
          <a:r>
            <a:rPr lang="en-US" altLang="zh-CN" dirty="0"/>
            <a:t>more</a:t>
          </a:r>
          <a:endParaRPr lang="zh-CN" altLang="en-US" dirty="0"/>
        </a:p>
      </dgm:t>
    </dgm:pt>
    <dgm:pt modelId="{1905D044-0DFB-4239-8496-00DDD8866A3E}" type="parTrans" cxnId="{81025B52-51D6-48A7-8500-606449DF080A}">
      <dgm:prSet/>
      <dgm:spPr/>
      <dgm:t>
        <a:bodyPr/>
        <a:lstStyle/>
        <a:p>
          <a:endParaRPr lang="zh-CN" altLang="en-US"/>
        </a:p>
      </dgm:t>
    </dgm:pt>
    <dgm:pt modelId="{8F7CDB7C-E72C-477E-BAA9-782474E3423D}" type="sibTrans" cxnId="{81025B52-51D6-48A7-8500-606449DF080A}">
      <dgm:prSet/>
      <dgm:spPr/>
      <dgm:t>
        <a:bodyPr/>
        <a:lstStyle/>
        <a:p>
          <a:endParaRPr lang="zh-CN" altLang="en-US"/>
        </a:p>
      </dgm:t>
    </dgm:pt>
    <dgm:pt modelId="{D6CE27D4-D609-449F-8548-2725ED92C8BA}">
      <dgm:prSet/>
      <dgm:spPr/>
      <dgm:t>
        <a:bodyPr/>
        <a:lstStyle/>
        <a:p>
          <a:r>
            <a:rPr lang="en-US" altLang="zh-CN" dirty="0"/>
            <a:t>More yet</a:t>
          </a:r>
          <a:endParaRPr lang="zh-CN" altLang="en-US" dirty="0"/>
        </a:p>
      </dgm:t>
    </dgm:pt>
    <dgm:pt modelId="{6509D8B8-185F-477F-B662-0F71D6002BF9}" type="parTrans" cxnId="{F0221066-3539-4F39-9423-95CB18ABE918}">
      <dgm:prSet/>
      <dgm:spPr/>
      <dgm:t>
        <a:bodyPr/>
        <a:lstStyle/>
        <a:p>
          <a:endParaRPr lang="zh-CN" altLang="en-US"/>
        </a:p>
      </dgm:t>
    </dgm:pt>
    <dgm:pt modelId="{51BEDDCA-FC5C-42E4-A668-6C2A4E564A47}" type="sibTrans" cxnId="{F0221066-3539-4F39-9423-95CB18ABE918}">
      <dgm:prSet/>
      <dgm:spPr/>
      <dgm:t>
        <a:bodyPr/>
        <a:lstStyle/>
        <a:p>
          <a:endParaRPr lang="zh-CN" altLang="en-US"/>
        </a:p>
      </dgm:t>
    </dgm:pt>
    <dgm:pt modelId="{906328C7-9A9E-46B2-9ADF-749AA10E17B3}">
      <dgm:prSet/>
      <dgm:spPr/>
      <dgm:t>
        <a:bodyPr/>
        <a:lstStyle/>
        <a:p>
          <a:r>
            <a:rPr lang="en-US" altLang="zh-CN" dirty="0"/>
            <a:t>more</a:t>
          </a:r>
          <a:endParaRPr lang="zh-CN" altLang="en-US" dirty="0"/>
        </a:p>
      </dgm:t>
    </dgm:pt>
    <dgm:pt modelId="{69700C4E-30CD-4087-8747-146E7BEE9931}" type="parTrans" cxnId="{7C2BCFE2-2500-407B-8A01-0506AB5E732A}">
      <dgm:prSet/>
      <dgm:spPr/>
      <dgm:t>
        <a:bodyPr/>
        <a:lstStyle/>
        <a:p>
          <a:endParaRPr lang="zh-CN" altLang="en-US"/>
        </a:p>
      </dgm:t>
    </dgm:pt>
    <dgm:pt modelId="{81DB355E-1D76-4284-9A4C-884133750827}" type="sibTrans" cxnId="{7C2BCFE2-2500-407B-8A01-0506AB5E732A}">
      <dgm:prSet/>
      <dgm:spPr/>
      <dgm:t>
        <a:bodyPr/>
        <a:lstStyle/>
        <a:p>
          <a:endParaRPr lang="zh-CN" altLang="en-US"/>
        </a:p>
      </dgm:t>
    </dgm:pt>
    <dgm:pt modelId="{A015355A-6A3C-40BE-8BED-AD55C4322173}">
      <dgm:prSet/>
      <dgm:spPr/>
      <dgm:t>
        <a:bodyPr/>
        <a:lstStyle/>
        <a:p>
          <a:r>
            <a:rPr lang="en-US" altLang="zh-CN" dirty="0" err="1"/>
            <a:t>moremoremore</a:t>
          </a:r>
          <a:endParaRPr lang="zh-CN" altLang="en-US" dirty="0"/>
        </a:p>
      </dgm:t>
    </dgm:pt>
    <dgm:pt modelId="{8FBA074A-F69C-40BE-95D8-0E28112FB4D3}" type="parTrans" cxnId="{C5D83ED8-6321-4F22-92E0-F2937892705D}">
      <dgm:prSet/>
      <dgm:spPr/>
      <dgm:t>
        <a:bodyPr/>
        <a:lstStyle/>
        <a:p>
          <a:endParaRPr lang="zh-CN" altLang="en-US"/>
        </a:p>
      </dgm:t>
    </dgm:pt>
    <dgm:pt modelId="{287A04E7-547C-44D4-BD54-DBB2B81CEF7A}" type="sibTrans" cxnId="{C5D83ED8-6321-4F22-92E0-F2937892705D}">
      <dgm:prSet/>
      <dgm:spPr/>
      <dgm:t>
        <a:bodyPr/>
        <a:lstStyle/>
        <a:p>
          <a:endParaRPr lang="zh-CN" altLang="en-US"/>
        </a:p>
      </dgm:t>
    </dgm:pt>
    <dgm:pt modelId="{3B1326E1-FA8D-4C24-B9E9-E984A40E7CE9}">
      <dgm:prSet/>
      <dgm:spPr/>
      <dgm:t>
        <a:bodyPr/>
        <a:lstStyle/>
        <a:p>
          <a:r>
            <a:rPr lang="en-US" altLang="en-US"/>
            <a:t>counterintuitiv</a:t>
          </a:r>
          <a:endParaRPr lang="zh-CN" altLang="en-US"/>
        </a:p>
      </dgm:t>
    </dgm:pt>
    <dgm:pt modelId="{85616C00-3DA3-4FD5-8E8E-F2C95F30E136}" type="parTrans" cxnId="{88302E61-135E-416D-AC80-8C46405F5BAB}">
      <dgm:prSet/>
      <dgm:spPr/>
      <dgm:t>
        <a:bodyPr/>
        <a:lstStyle/>
        <a:p>
          <a:endParaRPr lang="zh-CN" altLang="en-US"/>
        </a:p>
      </dgm:t>
    </dgm:pt>
    <dgm:pt modelId="{6C28A88A-5F67-4387-A70B-13F09B130F58}" type="sibTrans" cxnId="{88302E61-135E-416D-AC80-8C46405F5BAB}">
      <dgm:prSet/>
      <dgm:spPr/>
      <dgm:t>
        <a:bodyPr/>
        <a:lstStyle/>
        <a:p>
          <a:endParaRPr lang="zh-CN" altLang="en-US"/>
        </a:p>
      </dgm:t>
    </dgm:pt>
    <dgm:pt modelId="{59459136-8CBC-452F-91E9-3BD17D63CD11}">
      <dgm:prSet/>
      <dgm:spPr/>
      <dgm:t>
        <a:bodyPr/>
        <a:lstStyle/>
        <a:p>
          <a:r>
            <a:rPr lang="en-US" b="0" i="0" dirty="0"/>
            <a:t>pigeonhole princip</a:t>
          </a:r>
          <a:r>
            <a:rPr lang="en-US" altLang="zh-CN" b="0" i="0" dirty="0"/>
            <a:t>le</a:t>
          </a:r>
          <a:endParaRPr lang="zh-CN" altLang="en-US" dirty="0"/>
        </a:p>
      </dgm:t>
    </dgm:pt>
    <dgm:pt modelId="{EC6D93F9-EF95-4B11-9BA4-EF594A708CB7}" type="parTrans" cxnId="{4F979B88-EAA8-4C33-87B5-372A87A8FA03}">
      <dgm:prSet/>
      <dgm:spPr/>
      <dgm:t>
        <a:bodyPr/>
        <a:lstStyle/>
        <a:p>
          <a:endParaRPr lang="zh-CN" altLang="en-US"/>
        </a:p>
      </dgm:t>
    </dgm:pt>
    <dgm:pt modelId="{A3A5A77C-2CF5-443C-A4A7-6B99A9024BF3}" type="sibTrans" cxnId="{4F979B88-EAA8-4C33-87B5-372A87A8FA03}">
      <dgm:prSet/>
      <dgm:spPr/>
      <dgm:t>
        <a:bodyPr/>
        <a:lstStyle/>
        <a:p>
          <a:endParaRPr lang="zh-CN" altLang="en-US"/>
        </a:p>
      </dgm:t>
    </dgm:pt>
    <dgm:pt modelId="{E95F7343-6FC4-4EEA-AF08-99A66294E1EA}">
      <dgm:prSet/>
      <dgm:spPr/>
      <dgm:t>
        <a:bodyPr/>
        <a:lstStyle/>
        <a:p>
          <a:r>
            <a:rPr lang="en-US" altLang="zh-CN" dirty="0" err="1"/>
            <a:t>moremoremore</a:t>
          </a:r>
          <a:endParaRPr lang="zh-CN" altLang="en-US" dirty="0"/>
        </a:p>
      </dgm:t>
    </dgm:pt>
    <dgm:pt modelId="{D2F2F4CB-0A6A-4252-B6C7-9E1DF1D1F6FC}" type="parTrans" cxnId="{3DB35CB1-AC47-4CD0-93EE-7C69948640D4}">
      <dgm:prSet/>
      <dgm:spPr/>
      <dgm:t>
        <a:bodyPr/>
        <a:lstStyle/>
        <a:p>
          <a:endParaRPr lang="zh-CN" altLang="en-US"/>
        </a:p>
      </dgm:t>
    </dgm:pt>
    <dgm:pt modelId="{D3E2DBE5-8F4E-47E8-81F6-D9874C11E135}" type="sibTrans" cxnId="{3DB35CB1-AC47-4CD0-93EE-7C69948640D4}">
      <dgm:prSet/>
      <dgm:spPr/>
      <dgm:t>
        <a:bodyPr/>
        <a:lstStyle/>
        <a:p>
          <a:endParaRPr lang="zh-CN" altLang="en-US"/>
        </a:p>
      </dgm:t>
    </dgm:pt>
    <dgm:pt modelId="{6E25B26E-3C97-4528-8FA7-4A67C3FEF398}">
      <dgm:prSet/>
      <dgm:spPr/>
      <dgm:t>
        <a:bodyPr/>
        <a:lstStyle/>
        <a:p>
          <a:r>
            <a:rPr lang="en-US" altLang="zh-CN" dirty="0" err="1"/>
            <a:t>moreMOREMORE</a:t>
          </a:r>
          <a:endParaRPr lang="en-US" altLang="zh-CN" dirty="0"/>
        </a:p>
        <a:p>
          <a:r>
            <a:rPr lang="en-US" altLang="zh-CN" dirty="0"/>
            <a:t>MORE</a:t>
          </a:r>
          <a:endParaRPr lang="zh-CN" altLang="en-US" dirty="0"/>
        </a:p>
      </dgm:t>
    </dgm:pt>
    <dgm:pt modelId="{80567639-1029-454F-931D-6958E75B48B3}" type="parTrans" cxnId="{2A9F1EE9-D5BB-40B0-829A-E0AA62050D2D}">
      <dgm:prSet/>
      <dgm:spPr/>
      <dgm:t>
        <a:bodyPr/>
        <a:lstStyle/>
        <a:p>
          <a:endParaRPr lang="zh-CN" altLang="en-US"/>
        </a:p>
      </dgm:t>
    </dgm:pt>
    <dgm:pt modelId="{A8056D77-2966-44C8-9652-769156F44B81}" type="sibTrans" cxnId="{2A9F1EE9-D5BB-40B0-829A-E0AA62050D2D}">
      <dgm:prSet/>
      <dgm:spPr/>
      <dgm:t>
        <a:bodyPr/>
        <a:lstStyle/>
        <a:p>
          <a:endParaRPr lang="zh-CN" altLang="en-US"/>
        </a:p>
      </dgm:t>
    </dgm:pt>
    <dgm:pt modelId="{B3FC940E-CFEA-463D-92DA-286A2BA584C3}">
      <dgm:prSet/>
      <dgm:spPr/>
      <dgm:t>
        <a:bodyPr/>
        <a:lstStyle/>
        <a:p>
          <a:r>
            <a:rPr lang="en-US" altLang="zh-CN" dirty="0"/>
            <a:t>More</a:t>
          </a:r>
        </a:p>
        <a:p>
          <a:r>
            <a:rPr lang="en-US" altLang="zh-CN" dirty="0"/>
            <a:t>More</a:t>
          </a:r>
        </a:p>
        <a:p>
          <a:r>
            <a:rPr lang="en-US" altLang="zh-CN" dirty="0"/>
            <a:t>more</a:t>
          </a:r>
          <a:endParaRPr lang="zh-CN" altLang="en-US" dirty="0"/>
        </a:p>
      </dgm:t>
    </dgm:pt>
    <dgm:pt modelId="{5D2EA81D-5333-4370-B290-E13019033E51}" type="parTrans" cxnId="{434A1A1F-30F7-4706-8A56-2E2561780D9A}">
      <dgm:prSet/>
      <dgm:spPr/>
      <dgm:t>
        <a:bodyPr/>
        <a:lstStyle/>
        <a:p>
          <a:endParaRPr lang="zh-CN" altLang="en-US"/>
        </a:p>
      </dgm:t>
    </dgm:pt>
    <dgm:pt modelId="{80A8B225-A3EB-4050-BA32-F94C2435217F}" type="sibTrans" cxnId="{434A1A1F-30F7-4706-8A56-2E2561780D9A}">
      <dgm:prSet/>
      <dgm:spPr/>
      <dgm:t>
        <a:bodyPr/>
        <a:lstStyle/>
        <a:p>
          <a:endParaRPr lang="zh-CN" altLang="en-US"/>
        </a:p>
      </dgm:t>
    </dgm:pt>
    <dgm:pt modelId="{B11B0B58-D5D5-4786-8DD5-E5F9D551F5BF}">
      <dgm:prSet/>
      <dgm:spPr/>
      <dgm:t>
        <a:bodyPr/>
        <a:lstStyle/>
        <a:p>
          <a:r>
            <a:rPr lang="en-US" altLang="zh-CN" dirty="0"/>
            <a:t>Still</a:t>
          </a:r>
        </a:p>
        <a:p>
          <a:r>
            <a:rPr lang="en-US" altLang="zh-CN" dirty="0"/>
            <a:t>More</a:t>
          </a:r>
        </a:p>
        <a:p>
          <a:r>
            <a:rPr lang="en-US" altLang="zh-CN" dirty="0"/>
            <a:t>And more</a:t>
          </a:r>
          <a:endParaRPr lang="zh-CN" altLang="en-US" dirty="0"/>
        </a:p>
      </dgm:t>
    </dgm:pt>
    <dgm:pt modelId="{7CC6DB85-50AE-4ADC-8EF7-F9C294C4891E}" type="parTrans" cxnId="{06D86CA6-DE26-4CD0-8190-53F9A7C3C488}">
      <dgm:prSet/>
      <dgm:spPr/>
      <dgm:t>
        <a:bodyPr/>
        <a:lstStyle/>
        <a:p>
          <a:endParaRPr lang="zh-CN" altLang="en-US"/>
        </a:p>
      </dgm:t>
    </dgm:pt>
    <dgm:pt modelId="{17CB2DD4-CA82-4543-B76F-D92B0BF2AC03}" type="sibTrans" cxnId="{06D86CA6-DE26-4CD0-8190-53F9A7C3C488}">
      <dgm:prSet/>
      <dgm:spPr/>
      <dgm:t>
        <a:bodyPr/>
        <a:lstStyle/>
        <a:p>
          <a:endParaRPr lang="zh-CN" altLang="en-US"/>
        </a:p>
      </dgm:t>
    </dgm:pt>
    <dgm:pt modelId="{BA75060F-88F0-47CE-97A4-9F2EF3B5A664}">
      <dgm:prSet/>
      <dgm:spPr/>
      <dgm:t>
        <a:bodyPr/>
        <a:lstStyle/>
        <a:p>
          <a:r>
            <a:rPr lang="en-US" altLang="zh-CN" dirty="0" err="1"/>
            <a:t>mremore</a:t>
          </a:r>
          <a:endParaRPr lang="zh-CN" altLang="en-US" dirty="0"/>
        </a:p>
      </dgm:t>
    </dgm:pt>
    <dgm:pt modelId="{C467899C-109E-414A-9467-263EFF4D0637}" type="parTrans" cxnId="{384682C2-E317-4839-9656-D6BA87EB68AC}">
      <dgm:prSet/>
      <dgm:spPr/>
      <dgm:t>
        <a:bodyPr/>
        <a:lstStyle/>
        <a:p>
          <a:endParaRPr lang="zh-CN" altLang="en-US"/>
        </a:p>
      </dgm:t>
    </dgm:pt>
    <dgm:pt modelId="{4291C3B3-FE22-425E-BE46-313CC0581F14}" type="sibTrans" cxnId="{384682C2-E317-4839-9656-D6BA87EB68AC}">
      <dgm:prSet/>
      <dgm:spPr/>
      <dgm:t>
        <a:bodyPr/>
        <a:lstStyle/>
        <a:p>
          <a:endParaRPr lang="zh-CN" altLang="en-US"/>
        </a:p>
      </dgm:t>
    </dgm:pt>
    <dgm:pt modelId="{BE955F01-3CDE-44F1-9B1A-FA8C71532128}">
      <dgm:prSet/>
      <dgm:spPr/>
      <dgm:t>
        <a:bodyPr/>
        <a:lstStyle/>
        <a:p>
          <a:r>
            <a:rPr lang="en-US" altLang="zh-CN" dirty="0" err="1"/>
            <a:t>moremoremore</a:t>
          </a:r>
          <a:endParaRPr lang="zh-CN" altLang="en-US" dirty="0"/>
        </a:p>
      </dgm:t>
    </dgm:pt>
    <dgm:pt modelId="{61094DBA-4F3F-4BD8-810B-18FC439F8419}" type="parTrans" cxnId="{BABA488E-7D01-436A-BD77-1D46DEAA1257}">
      <dgm:prSet/>
      <dgm:spPr/>
      <dgm:t>
        <a:bodyPr/>
        <a:lstStyle/>
        <a:p>
          <a:endParaRPr lang="zh-CN" altLang="en-US"/>
        </a:p>
      </dgm:t>
    </dgm:pt>
    <dgm:pt modelId="{AD7A990A-7747-4A86-BB8D-2780022CAEB3}" type="sibTrans" cxnId="{BABA488E-7D01-436A-BD77-1D46DEAA1257}">
      <dgm:prSet/>
      <dgm:spPr/>
      <dgm:t>
        <a:bodyPr/>
        <a:lstStyle/>
        <a:p>
          <a:endParaRPr lang="zh-CN" altLang="en-US"/>
        </a:p>
      </dgm:t>
    </dgm:pt>
    <dgm:pt modelId="{DE9C9C80-156F-4305-BD80-A585414C8822}">
      <dgm:prSet/>
      <dgm:spPr/>
      <dgm:t>
        <a:bodyPr/>
        <a:lstStyle/>
        <a:p>
          <a:r>
            <a:rPr lang="en-US" altLang="zh-CN" dirty="0" err="1"/>
            <a:t>moremore</a:t>
          </a:r>
          <a:endParaRPr lang="zh-CN" altLang="en-US" dirty="0"/>
        </a:p>
      </dgm:t>
    </dgm:pt>
    <dgm:pt modelId="{DE9F499E-B001-4B7B-9959-8B532E85392C}" type="parTrans" cxnId="{B793D5E5-33C3-42CD-80C8-7791501CA52B}">
      <dgm:prSet/>
      <dgm:spPr/>
      <dgm:t>
        <a:bodyPr/>
        <a:lstStyle/>
        <a:p>
          <a:endParaRPr lang="zh-CN" altLang="en-US"/>
        </a:p>
      </dgm:t>
    </dgm:pt>
    <dgm:pt modelId="{195B04BE-CFDF-433C-86A3-2C5399A43906}" type="sibTrans" cxnId="{B793D5E5-33C3-42CD-80C8-7791501CA52B}">
      <dgm:prSet/>
      <dgm:spPr/>
      <dgm:t>
        <a:bodyPr/>
        <a:lstStyle/>
        <a:p>
          <a:endParaRPr lang="zh-CN" altLang="en-US"/>
        </a:p>
      </dgm:t>
    </dgm:pt>
    <dgm:pt modelId="{29FA9C4D-7825-45F7-A8EF-78002800E24D}">
      <dgm:prSet/>
      <dgm:spPr/>
      <dgm:t>
        <a:bodyPr/>
        <a:lstStyle/>
        <a:p>
          <a:r>
            <a:rPr lang="en-US" altLang="zh-CN" dirty="0"/>
            <a:t>more</a:t>
          </a:r>
          <a:endParaRPr lang="zh-CN" altLang="en-US" dirty="0"/>
        </a:p>
      </dgm:t>
    </dgm:pt>
    <dgm:pt modelId="{49A47B33-B0A7-4401-9659-FEE7C2254EDE}" type="parTrans" cxnId="{336C633D-D9F3-4B68-B360-89953098B7B7}">
      <dgm:prSet/>
      <dgm:spPr/>
      <dgm:t>
        <a:bodyPr/>
        <a:lstStyle/>
        <a:p>
          <a:endParaRPr lang="zh-CN" altLang="en-US"/>
        </a:p>
      </dgm:t>
    </dgm:pt>
    <dgm:pt modelId="{5A2E7990-7CA2-401A-A11F-E6A438AF223B}" type="sibTrans" cxnId="{336C633D-D9F3-4B68-B360-89953098B7B7}">
      <dgm:prSet/>
      <dgm:spPr/>
      <dgm:t>
        <a:bodyPr/>
        <a:lstStyle/>
        <a:p>
          <a:endParaRPr lang="zh-CN" altLang="en-US"/>
        </a:p>
      </dgm:t>
    </dgm:pt>
    <dgm:pt modelId="{A89C5EFC-1B7D-4C01-B511-589BECA9311A}">
      <dgm:prSet/>
      <dgm:spPr/>
      <dgm:t>
        <a:bodyPr/>
        <a:lstStyle/>
        <a:p>
          <a:r>
            <a:rPr lang="en-US" altLang="zh-CN" dirty="0"/>
            <a:t>Even more</a:t>
          </a:r>
          <a:endParaRPr lang="zh-CN" altLang="en-US" dirty="0"/>
        </a:p>
      </dgm:t>
    </dgm:pt>
    <dgm:pt modelId="{D13719F7-0D02-4500-A139-DA10EE9C0825}" type="parTrans" cxnId="{A3C5A96E-1B56-457E-A896-723527F3C7EE}">
      <dgm:prSet/>
      <dgm:spPr/>
      <dgm:t>
        <a:bodyPr/>
        <a:lstStyle/>
        <a:p>
          <a:endParaRPr lang="zh-CN" altLang="en-US"/>
        </a:p>
      </dgm:t>
    </dgm:pt>
    <dgm:pt modelId="{8D02DCB0-F7D9-436D-A6B7-6A32AB092708}" type="sibTrans" cxnId="{A3C5A96E-1B56-457E-A896-723527F3C7EE}">
      <dgm:prSet/>
      <dgm:spPr/>
      <dgm:t>
        <a:bodyPr/>
        <a:lstStyle/>
        <a:p>
          <a:endParaRPr lang="zh-CN" altLang="en-US"/>
        </a:p>
      </dgm:t>
    </dgm:pt>
    <dgm:pt modelId="{4FA51C34-739B-4982-8B48-199C1DE4FA38}">
      <dgm:prSet/>
      <dgm:spPr/>
      <dgm:t>
        <a:bodyPr/>
        <a:lstStyle/>
        <a:p>
          <a:r>
            <a:rPr lang="en-US" altLang="zh-CN" dirty="0"/>
            <a:t>more</a:t>
          </a:r>
          <a:endParaRPr lang="zh-CN" altLang="en-US" dirty="0"/>
        </a:p>
      </dgm:t>
    </dgm:pt>
    <dgm:pt modelId="{291FA04C-F97A-4EEB-96D2-7E4A433F69D2}" type="parTrans" cxnId="{34213EDF-CBF8-4D9A-9074-26EB8A894BD8}">
      <dgm:prSet/>
      <dgm:spPr/>
      <dgm:t>
        <a:bodyPr/>
        <a:lstStyle/>
        <a:p>
          <a:endParaRPr lang="zh-CN" altLang="en-US"/>
        </a:p>
      </dgm:t>
    </dgm:pt>
    <dgm:pt modelId="{F605C1F8-474B-4A4D-A0DF-A958CDC2EDA5}" type="sibTrans" cxnId="{34213EDF-CBF8-4D9A-9074-26EB8A894BD8}">
      <dgm:prSet/>
      <dgm:spPr/>
      <dgm:t>
        <a:bodyPr/>
        <a:lstStyle/>
        <a:p>
          <a:endParaRPr lang="zh-CN" altLang="en-US"/>
        </a:p>
      </dgm:t>
    </dgm:pt>
    <dgm:pt modelId="{75B70B13-B61A-43C9-A173-263C4CDC3183}">
      <dgm:prSet/>
      <dgm:spPr/>
      <dgm:t>
        <a:bodyPr/>
        <a:lstStyle/>
        <a:p>
          <a:r>
            <a:rPr lang="en-US" altLang="zh-CN" dirty="0"/>
            <a:t>ANOTHER ONE</a:t>
          </a:r>
          <a:endParaRPr lang="zh-CN" altLang="en-US" dirty="0"/>
        </a:p>
      </dgm:t>
    </dgm:pt>
    <dgm:pt modelId="{86086394-4AF9-4DD3-9230-7868ADC1C745}" type="parTrans" cxnId="{A7B2AF21-06FD-40C3-9002-BAF941D8E408}">
      <dgm:prSet/>
      <dgm:spPr/>
      <dgm:t>
        <a:bodyPr/>
        <a:lstStyle/>
        <a:p>
          <a:endParaRPr lang="zh-CN" altLang="en-US"/>
        </a:p>
      </dgm:t>
    </dgm:pt>
    <dgm:pt modelId="{D14B2639-1EC9-4ED7-A656-D0B87D6A6A70}" type="sibTrans" cxnId="{A7B2AF21-06FD-40C3-9002-BAF941D8E408}">
      <dgm:prSet/>
      <dgm:spPr/>
      <dgm:t>
        <a:bodyPr/>
        <a:lstStyle/>
        <a:p>
          <a:endParaRPr lang="zh-CN" altLang="en-US"/>
        </a:p>
      </dgm:t>
    </dgm:pt>
    <dgm:pt modelId="{84C230C2-A78E-4B4E-AFC7-7FD4649DE21B}">
      <dgm:prSet/>
      <dgm:spPr/>
      <dgm:t>
        <a:bodyPr/>
        <a:lstStyle/>
        <a:p>
          <a:r>
            <a:rPr lang="en-US" altLang="zh-CN" dirty="0"/>
            <a:t>NEVER END</a:t>
          </a:r>
          <a:endParaRPr lang="zh-CN" altLang="en-US" dirty="0"/>
        </a:p>
      </dgm:t>
    </dgm:pt>
    <dgm:pt modelId="{10B9AE84-29B4-4639-804A-9CC190B34F5E}" type="parTrans" cxnId="{26BFE9B8-0106-47FE-806D-F2DB9FCF51BA}">
      <dgm:prSet/>
      <dgm:spPr/>
      <dgm:t>
        <a:bodyPr/>
        <a:lstStyle/>
        <a:p>
          <a:endParaRPr lang="zh-CN" altLang="en-US"/>
        </a:p>
      </dgm:t>
    </dgm:pt>
    <dgm:pt modelId="{0A1259BC-4F35-49CA-A043-FBA7320B63C8}" type="sibTrans" cxnId="{26BFE9B8-0106-47FE-806D-F2DB9FCF51BA}">
      <dgm:prSet/>
      <dgm:spPr/>
      <dgm:t>
        <a:bodyPr/>
        <a:lstStyle/>
        <a:p>
          <a:endParaRPr lang="zh-CN" altLang="en-US"/>
        </a:p>
      </dgm:t>
    </dgm:pt>
    <dgm:pt modelId="{3F142BC0-F8D8-483E-B540-1DE13BC2A9C0}">
      <dgm:prSet/>
      <dgm:spPr/>
      <dgm:t>
        <a:bodyPr/>
        <a:lstStyle/>
        <a:p>
          <a:r>
            <a:rPr lang="en-US" altLang="zh-CN" dirty="0"/>
            <a:t>more</a:t>
          </a:r>
          <a:endParaRPr lang="zh-CN" altLang="en-US" dirty="0"/>
        </a:p>
      </dgm:t>
    </dgm:pt>
    <dgm:pt modelId="{C806D1A8-552A-459C-8347-38C96178B9C9}" type="parTrans" cxnId="{6C9700DC-0732-463C-BF20-490D2ED8D7AB}">
      <dgm:prSet/>
      <dgm:spPr/>
      <dgm:t>
        <a:bodyPr/>
        <a:lstStyle/>
        <a:p>
          <a:endParaRPr lang="zh-CN" altLang="en-US"/>
        </a:p>
      </dgm:t>
    </dgm:pt>
    <dgm:pt modelId="{EFC86DD6-3005-45F4-931C-AAA063508A63}" type="sibTrans" cxnId="{6C9700DC-0732-463C-BF20-490D2ED8D7AB}">
      <dgm:prSet/>
      <dgm:spPr/>
      <dgm:t>
        <a:bodyPr/>
        <a:lstStyle/>
        <a:p>
          <a:endParaRPr lang="zh-CN" altLang="en-US"/>
        </a:p>
      </dgm:t>
    </dgm:pt>
    <dgm:pt modelId="{ECF1B05B-EEEB-4B6D-88DE-287E3977F76E}">
      <dgm:prSet/>
      <dgm:spPr/>
      <dgm:t>
        <a:bodyPr/>
        <a:lstStyle/>
        <a:p>
          <a:r>
            <a:rPr lang="en-US" altLang="zh-CN" dirty="0" err="1"/>
            <a:t>moremre</a:t>
          </a:r>
          <a:endParaRPr lang="zh-CN" altLang="en-US" dirty="0"/>
        </a:p>
      </dgm:t>
    </dgm:pt>
    <dgm:pt modelId="{B2988984-5FE2-47A6-901B-B7F59667C072}" type="parTrans" cxnId="{8067D55C-3F71-4950-BDF2-42F1CC6D854B}">
      <dgm:prSet/>
      <dgm:spPr/>
      <dgm:t>
        <a:bodyPr/>
        <a:lstStyle/>
        <a:p>
          <a:endParaRPr lang="zh-CN" altLang="en-US"/>
        </a:p>
      </dgm:t>
    </dgm:pt>
    <dgm:pt modelId="{2BF5F5E6-F216-432B-B408-865F137242B0}" type="sibTrans" cxnId="{8067D55C-3F71-4950-BDF2-42F1CC6D854B}">
      <dgm:prSet/>
      <dgm:spPr/>
      <dgm:t>
        <a:bodyPr/>
        <a:lstStyle/>
        <a:p>
          <a:endParaRPr lang="zh-CN" altLang="en-US"/>
        </a:p>
      </dgm:t>
    </dgm:pt>
    <dgm:pt modelId="{50D5E3B9-4A13-4B21-83D3-7C4BED42CC11}">
      <dgm:prSet/>
      <dgm:spPr/>
      <dgm:t>
        <a:bodyPr/>
        <a:lstStyle/>
        <a:p>
          <a:r>
            <a:rPr lang="en-US" altLang="zh-CN" dirty="0"/>
            <a:t>MORE!</a:t>
          </a:r>
          <a:endParaRPr lang="zh-CN" altLang="en-US" dirty="0"/>
        </a:p>
      </dgm:t>
    </dgm:pt>
    <dgm:pt modelId="{AA01FB59-82F4-4A48-998B-62DB7CE9C245}" type="parTrans" cxnId="{41F05926-6792-44E4-AB39-24E2FBAAA74F}">
      <dgm:prSet/>
      <dgm:spPr/>
      <dgm:t>
        <a:bodyPr/>
        <a:lstStyle/>
        <a:p>
          <a:endParaRPr lang="zh-CN" altLang="en-US"/>
        </a:p>
      </dgm:t>
    </dgm:pt>
    <dgm:pt modelId="{FDA42869-A546-4E1E-9B01-ACA5289867C4}" type="sibTrans" cxnId="{41F05926-6792-44E4-AB39-24E2FBAAA74F}">
      <dgm:prSet/>
      <dgm:spPr/>
      <dgm:t>
        <a:bodyPr/>
        <a:lstStyle/>
        <a:p>
          <a:endParaRPr lang="zh-CN" altLang="en-US"/>
        </a:p>
      </dgm:t>
    </dgm:pt>
    <dgm:pt modelId="{FD28830C-DB3F-4E11-9EF0-78E465FE1078}">
      <dgm:prSet/>
      <dgm:spPr/>
      <dgm:t>
        <a:bodyPr/>
        <a:lstStyle/>
        <a:p>
          <a:r>
            <a:rPr lang="en-US" altLang="zh-CN" dirty="0"/>
            <a:t>!!!!!!</a:t>
          </a:r>
          <a:endParaRPr lang="zh-CN" altLang="en-US" dirty="0"/>
        </a:p>
      </dgm:t>
    </dgm:pt>
    <dgm:pt modelId="{34DEF0EC-7DC9-4488-8A9C-6A20B8BD449A}" type="parTrans" cxnId="{3F335CA3-3714-4A6A-A932-5A70469C4EA8}">
      <dgm:prSet/>
      <dgm:spPr/>
      <dgm:t>
        <a:bodyPr/>
        <a:lstStyle/>
        <a:p>
          <a:endParaRPr lang="zh-CN" altLang="en-US"/>
        </a:p>
      </dgm:t>
    </dgm:pt>
    <dgm:pt modelId="{D23F0C45-93B3-42A7-8452-FE57F1F5036C}" type="sibTrans" cxnId="{3F335CA3-3714-4A6A-A932-5A70469C4EA8}">
      <dgm:prSet/>
      <dgm:spPr/>
      <dgm:t>
        <a:bodyPr/>
        <a:lstStyle/>
        <a:p>
          <a:endParaRPr lang="zh-CN" altLang="en-US"/>
        </a:p>
      </dgm:t>
    </dgm:pt>
    <dgm:pt modelId="{A9BF1595-4F0E-4B10-8EED-0CB49EA79E6B}">
      <dgm:prSet/>
      <dgm:spPr/>
      <dgm:t>
        <a:bodyPr/>
        <a:lstStyle/>
        <a:p>
          <a:r>
            <a:rPr lang="en-US" altLang="zh-CN" dirty="0"/>
            <a:t>!!!</a:t>
          </a:r>
          <a:endParaRPr lang="zh-CN" altLang="en-US" dirty="0"/>
        </a:p>
      </dgm:t>
    </dgm:pt>
    <dgm:pt modelId="{4FFB5EB4-6797-4E36-A308-CC4DEB55116B}" type="parTrans" cxnId="{64810FED-B29E-46C0-BE66-4B96EB1DDC6E}">
      <dgm:prSet/>
      <dgm:spPr/>
      <dgm:t>
        <a:bodyPr/>
        <a:lstStyle/>
        <a:p>
          <a:endParaRPr lang="zh-CN" altLang="en-US"/>
        </a:p>
      </dgm:t>
    </dgm:pt>
    <dgm:pt modelId="{2F4C686B-A5DA-4652-8DEB-0F1664B537B3}" type="sibTrans" cxnId="{64810FED-B29E-46C0-BE66-4B96EB1DDC6E}">
      <dgm:prSet/>
      <dgm:spPr/>
      <dgm:t>
        <a:bodyPr/>
        <a:lstStyle/>
        <a:p>
          <a:endParaRPr lang="zh-CN" altLang="en-US"/>
        </a:p>
      </dgm:t>
    </dgm:pt>
    <dgm:pt modelId="{2D68E091-B202-4743-A93A-B592E627323C}">
      <dgm:prSet/>
      <dgm:spPr/>
      <dgm:t>
        <a:bodyPr/>
        <a:lstStyle/>
        <a:p>
          <a:r>
            <a:rPr lang="en-US" altLang="zh-CN" dirty="0"/>
            <a:t>TO BE CONTINUED</a:t>
          </a:r>
          <a:endParaRPr lang="zh-CN" altLang="en-US" dirty="0"/>
        </a:p>
      </dgm:t>
    </dgm:pt>
    <dgm:pt modelId="{6B23E51C-AC52-4CF0-9786-28C120D433B1}" type="parTrans" cxnId="{94F726F6-9B92-420D-A951-D83B15FC0E82}">
      <dgm:prSet/>
      <dgm:spPr/>
      <dgm:t>
        <a:bodyPr/>
        <a:lstStyle/>
        <a:p>
          <a:endParaRPr lang="zh-CN" altLang="en-US"/>
        </a:p>
      </dgm:t>
    </dgm:pt>
    <dgm:pt modelId="{8ED928A6-CBDD-49A5-899D-3B37B190A610}" type="sibTrans" cxnId="{94F726F6-9B92-420D-A951-D83B15FC0E82}">
      <dgm:prSet/>
      <dgm:spPr/>
      <dgm:t>
        <a:bodyPr/>
        <a:lstStyle/>
        <a:p>
          <a:endParaRPr lang="zh-CN" altLang="en-US"/>
        </a:p>
      </dgm:t>
    </dgm:pt>
    <dgm:pt modelId="{75555AA3-4CC7-4846-AB80-5508BFBC3237}">
      <dgm:prSet/>
      <dgm:spPr/>
      <dgm:t>
        <a:bodyPr/>
        <a:lstStyle/>
        <a:p>
          <a:r>
            <a:rPr lang="en-US" altLang="zh-CN" dirty="0"/>
            <a:t>#$%^&amp;</a:t>
          </a:r>
          <a:endParaRPr lang="zh-CN" altLang="en-US" dirty="0"/>
        </a:p>
      </dgm:t>
    </dgm:pt>
    <dgm:pt modelId="{4738F6A2-6B55-4BE1-8F73-B3AF3345CC51}" type="parTrans" cxnId="{D102FB96-5AAB-4DE1-8AED-5497F386EB45}">
      <dgm:prSet/>
      <dgm:spPr/>
      <dgm:t>
        <a:bodyPr/>
        <a:lstStyle/>
        <a:p>
          <a:endParaRPr lang="zh-CN" altLang="en-US"/>
        </a:p>
      </dgm:t>
    </dgm:pt>
    <dgm:pt modelId="{2D9CB3DA-93B5-4904-96DF-63982CA059EA}" type="sibTrans" cxnId="{D102FB96-5AAB-4DE1-8AED-5497F386EB45}">
      <dgm:prSet/>
      <dgm:spPr/>
      <dgm:t>
        <a:bodyPr/>
        <a:lstStyle/>
        <a:p>
          <a:endParaRPr lang="zh-CN" altLang="en-US"/>
        </a:p>
      </dgm:t>
    </dgm:pt>
    <dgm:pt modelId="{9EC6C484-17DE-4438-B895-805827453099}">
      <dgm:prSet/>
      <dgm:spPr/>
      <dgm:t>
        <a:bodyPr/>
        <a:lstStyle/>
        <a:p>
          <a:r>
            <a:rPr lang="en-US" altLang="zh-CN" dirty="0"/>
            <a:t>MORE!</a:t>
          </a:r>
          <a:endParaRPr lang="zh-CN" altLang="en-US" dirty="0"/>
        </a:p>
      </dgm:t>
    </dgm:pt>
    <dgm:pt modelId="{63740C44-D273-4C90-B076-16EA8E407C25}" type="parTrans" cxnId="{AF698961-AE76-4653-AC00-4309D89F771C}">
      <dgm:prSet/>
      <dgm:spPr/>
      <dgm:t>
        <a:bodyPr/>
        <a:lstStyle/>
        <a:p>
          <a:endParaRPr lang="zh-CN" altLang="en-US"/>
        </a:p>
      </dgm:t>
    </dgm:pt>
    <dgm:pt modelId="{03350974-CDB4-4F59-8B4B-F5901CA436BC}" type="sibTrans" cxnId="{AF698961-AE76-4653-AC00-4309D89F771C}">
      <dgm:prSet/>
      <dgm:spPr/>
      <dgm:t>
        <a:bodyPr/>
        <a:lstStyle/>
        <a:p>
          <a:endParaRPr lang="zh-CN" altLang="en-US"/>
        </a:p>
      </dgm:t>
    </dgm:pt>
    <dgm:pt modelId="{BC7816F4-FB85-4D21-8450-8B1E42ADAE77}">
      <dgm:prSet/>
      <dgm:spPr/>
      <dgm:t>
        <a:bodyPr/>
        <a:lstStyle/>
        <a:p>
          <a:r>
            <a:rPr lang="en-US" altLang="zh-CN" dirty="0"/>
            <a:t>%^&amp;*(</a:t>
          </a:r>
          <a:endParaRPr lang="zh-CN" altLang="en-US" dirty="0"/>
        </a:p>
      </dgm:t>
    </dgm:pt>
    <dgm:pt modelId="{B4FF89F4-B132-4549-A31B-46FD189A51F9}" type="parTrans" cxnId="{AC8C6915-B2C5-428D-8127-93BF16DA90AF}">
      <dgm:prSet/>
      <dgm:spPr/>
      <dgm:t>
        <a:bodyPr/>
        <a:lstStyle/>
        <a:p>
          <a:endParaRPr lang="zh-CN" altLang="en-US"/>
        </a:p>
      </dgm:t>
    </dgm:pt>
    <dgm:pt modelId="{97D9B026-83D4-4FA5-8747-3FF360FAF1FF}" type="sibTrans" cxnId="{AC8C6915-B2C5-428D-8127-93BF16DA90AF}">
      <dgm:prSet/>
      <dgm:spPr/>
      <dgm:t>
        <a:bodyPr/>
        <a:lstStyle/>
        <a:p>
          <a:endParaRPr lang="zh-CN" altLang="en-US"/>
        </a:p>
      </dgm:t>
    </dgm:pt>
    <dgm:pt modelId="{B3EEAFDB-C9CF-4F8E-934E-90A05A43D9F3}">
      <dgm:prSet/>
      <dgm:spPr/>
      <dgm:t>
        <a:bodyPr/>
        <a:lstStyle/>
        <a:p>
          <a:r>
            <a:rPr lang="en-US" altLang="zh-CN" dirty="0"/>
            <a:t>@#$%^&amp;*</a:t>
          </a:r>
          <a:endParaRPr lang="zh-CN" altLang="en-US" dirty="0"/>
        </a:p>
      </dgm:t>
    </dgm:pt>
    <dgm:pt modelId="{64F499D4-43E4-47B3-B050-811CAE3BA6EB}" type="parTrans" cxnId="{140783B3-F4E2-4028-B95A-A253D2E8AF45}">
      <dgm:prSet/>
      <dgm:spPr/>
      <dgm:t>
        <a:bodyPr/>
        <a:lstStyle/>
        <a:p>
          <a:endParaRPr lang="zh-CN" altLang="en-US"/>
        </a:p>
      </dgm:t>
    </dgm:pt>
    <dgm:pt modelId="{3A1FBFB3-F065-433B-9C09-589DA35A37E2}" type="sibTrans" cxnId="{140783B3-F4E2-4028-B95A-A253D2E8AF45}">
      <dgm:prSet/>
      <dgm:spPr/>
      <dgm:t>
        <a:bodyPr/>
        <a:lstStyle/>
        <a:p>
          <a:endParaRPr lang="zh-CN" altLang="en-US"/>
        </a:p>
      </dgm:t>
    </dgm:pt>
    <dgm:pt modelId="{84462725-0476-468B-AC5A-E4CD39D367A5}">
      <dgm:prSet/>
      <dgm:spPr/>
      <dgm:t>
        <a:bodyPr/>
        <a:lstStyle/>
        <a:p>
          <a:r>
            <a:rPr lang="en-US" altLang="zh-CN" dirty="0"/>
            <a:t>&amp;*(</a:t>
          </a:r>
          <a:endParaRPr lang="zh-CN" altLang="en-US" dirty="0"/>
        </a:p>
      </dgm:t>
    </dgm:pt>
    <dgm:pt modelId="{2D6FCBBB-1F4D-4AFF-B5C7-446714AFE1B8}" type="parTrans" cxnId="{FEEB1359-4176-43C6-AF90-D41C1E5FB018}">
      <dgm:prSet/>
      <dgm:spPr/>
      <dgm:t>
        <a:bodyPr/>
        <a:lstStyle/>
        <a:p>
          <a:endParaRPr lang="zh-CN" altLang="en-US"/>
        </a:p>
      </dgm:t>
    </dgm:pt>
    <dgm:pt modelId="{4D488E51-5A7D-4A7F-A132-1FC89761CA7D}" type="sibTrans" cxnId="{FEEB1359-4176-43C6-AF90-D41C1E5FB018}">
      <dgm:prSet/>
      <dgm:spPr/>
      <dgm:t>
        <a:bodyPr/>
        <a:lstStyle/>
        <a:p>
          <a:endParaRPr lang="zh-CN" altLang="en-US"/>
        </a:p>
      </dgm:t>
    </dgm:pt>
    <dgm:pt modelId="{29C5EE4E-E450-49FB-B6D4-1BF65D08EEA3}">
      <dgm:prSet/>
      <dgm:spPr/>
      <dgm:t>
        <a:bodyPr/>
        <a:lstStyle/>
        <a:p>
          <a:r>
            <a:rPr lang="en-US" altLang="zh-CN" dirty="0"/>
            <a:t>Still  more</a:t>
          </a:r>
          <a:endParaRPr lang="zh-CN" altLang="en-US" dirty="0"/>
        </a:p>
      </dgm:t>
    </dgm:pt>
    <dgm:pt modelId="{E4A8D735-FC28-4FB8-82D8-D55574F53C41}" type="parTrans" cxnId="{FB99A354-16A4-422A-8C4C-79E621945A78}">
      <dgm:prSet/>
      <dgm:spPr/>
      <dgm:t>
        <a:bodyPr/>
        <a:lstStyle/>
        <a:p>
          <a:endParaRPr lang="zh-CN" altLang="en-US"/>
        </a:p>
      </dgm:t>
    </dgm:pt>
    <dgm:pt modelId="{59C60C7D-B697-4F27-96EE-F47CBE9CDA5E}" type="sibTrans" cxnId="{FB99A354-16A4-422A-8C4C-79E621945A78}">
      <dgm:prSet/>
      <dgm:spPr/>
      <dgm:t>
        <a:bodyPr/>
        <a:lstStyle/>
        <a:p>
          <a:endParaRPr lang="zh-CN" altLang="en-US"/>
        </a:p>
      </dgm:t>
    </dgm:pt>
    <dgm:pt modelId="{C4546ED8-11BF-44AB-8E18-CE170B857A3F}">
      <dgm:prSet/>
      <dgm:spPr/>
      <dgm:t>
        <a:bodyPr/>
        <a:lstStyle/>
        <a:p>
          <a:r>
            <a:rPr lang="en-US" altLang="zh-CN" dirty="0"/>
            <a:t>MORE $ MORE</a:t>
          </a:r>
          <a:endParaRPr lang="zh-CN" altLang="en-US" dirty="0"/>
        </a:p>
      </dgm:t>
    </dgm:pt>
    <dgm:pt modelId="{D6F5186C-65D8-40CD-9DCC-1A9D2CA45598}" type="parTrans" cxnId="{9B22215B-B731-4784-A961-56BBFFAFF4EF}">
      <dgm:prSet/>
      <dgm:spPr/>
      <dgm:t>
        <a:bodyPr/>
        <a:lstStyle/>
        <a:p>
          <a:endParaRPr lang="zh-CN" altLang="en-US"/>
        </a:p>
      </dgm:t>
    </dgm:pt>
    <dgm:pt modelId="{90385E73-95F7-4B35-AD18-47FB2D7987BD}" type="sibTrans" cxnId="{9B22215B-B731-4784-A961-56BBFFAFF4EF}">
      <dgm:prSet/>
      <dgm:spPr/>
      <dgm:t>
        <a:bodyPr/>
        <a:lstStyle/>
        <a:p>
          <a:endParaRPr lang="zh-CN" altLang="en-US"/>
        </a:p>
      </dgm:t>
    </dgm:pt>
    <dgm:pt modelId="{A522B65B-E01A-42E1-961C-C861C61187D7}">
      <dgm:prSet/>
      <dgm:spPr/>
      <dgm:t>
        <a:bodyPr/>
        <a:lstStyle/>
        <a:p>
          <a:r>
            <a:rPr lang="en-US" altLang="zh-CN" dirty="0"/>
            <a:t>NO END</a:t>
          </a:r>
          <a:endParaRPr lang="zh-CN" altLang="en-US" dirty="0"/>
        </a:p>
      </dgm:t>
    </dgm:pt>
    <dgm:pt modelId="{1912613D-68D0-4FF9-BC94-7D2E6DC24538}" type="parTrans" cxnId="{E92936D1-A5C7-4D99-978A-0F4233E635BC}">
      <dgm:prSet/>
      <dgm:spPr/>
      <dgm:t>
        <a:bodyPr/>
        <a:lstStyle/>
        <a:p>
          <a:endParaRPr lang="zh-CN" altLang="en-US"/>
        </a:p>
      </dgm:t>
    </dgm:pt>
    <dgm:pt modelId="{932C332D-53D2-402F-B9FA-79D51C09AC47}" type="sibTrans" cxnId="{E92936D1-A5C7-4D99-978A-0F4233E635BC}">
      <dgm:prSet/>
      <dgm:spPr/>
      <dgm:t>
        <a:bodyPr/>
        <a:lstStyle/>
        <a:p>
          <a:endParaRPr lang="zh-CN" altLang="en-US"/>
        </a:p>
      </dgm:t>
    </dgm:pt>
    <dgm:pt modelId="{1F3DE927-580D-43D4-9033-A945A261F0AC}">
      <dgm:prSet/>
      <dgm:spPr/>
      <dgm:t>
        <a:bodyPr/>
        <a:lstStyle/>
        <a:p>
          <a:r>
            <a:rPr lang="en-US" altLang="zh-CN" dirty="0"/>
            <a:t>MORE $ MORE $MORE</a:t>
          </a:r>
          <a:endParaRPr lang="zh-CN" altLang="en-US" dirty="0"/>
        </a:p>
      </dgm:t>
    </dgm:pt>
    <dgm:pt modelId="{F250D6F1-6684-4213-B84B-0C177FA12E48}" type="parTrans" cxnId="{CBF16FC5-2741-40FB-B028-02464168C75A}">
      <dgm:prSet/>
      <dgm:spPr/>
      <dgm:t>
        <a:bodyPr/>
        <a:lstStyle/>
        <a:p>
          <a:endParaRPr lang="zh-CN" altLang="en-US"/>
        </a:p>
      </dgm:t>
    </dgm:pt>
    <dgm:pt modelId="{AD6533A8-0D52-4A4A-868D-A57CE7D4A1B6}" type="sibTrans" cxnId="{CBF16FC5-2741-40FB-B028-02464168C75A}">
      <dgm:prSet/>
      <dgm:spPr/>
      <dgm:t>
        <a:bodyPr/>
        <a:lstStyle/>
        <a:p>
          <a:endParaRPr lang="zh-CN" altLang="en-US"/>
        </a:p>
      </dgm:t>
    </dgm:pt>
    <dgm:pt modelId="{8FF782F8-A121-4742-A83D-3A16094488AE}">
      <dgm:prSet/>
      <dgm:spPr/>
      <dgm:t>
        <a:bodyPr/>
        <a:lstStyle/>
        <a:p>
          <a:r>
            <a:rPr lang="en-US" altLang="zh-CN" dirty="0"/>
            <a:t>…….</a:t>
          </a:r>
          <a:endParaRPr lang="zh-CN" altLang="en-US" dirty="0"/>
        </a:p>
      </dgm:t>
    </dgm:pt>
    <dgm:pt modelId="{DAB3BB48-AC86-40DC-84F3-85D268BE6A01}" type="parTrans" cxnId="{857000AF-C7B6-4638-BD16-E7ABC275A04B}">
      <dgm:prSet/>
      <dgm:spPr/>
      <dgm:t>
        <a:bodyPr/>
        <a:lstStyle/>
        <a:p>
          <a:endParaRPr lang="zh-CN" altLang="en-US"/>
        </a:p>
      </dgm:t>
    </dgm:pt>
    <dgm:pt modelId="{23CC3E98-D6F2-4615-9065-C12D6BC50209}" type="sibTrans" cxnId="{857000AF-C7B6-4638-BD16-E7ABC275A04B}">
      <dgm:prSet/>
      <dgm:spPr/>
      <dgm:t>
        <a:bodyPr/>
        <a:lstStyle/>
        <a:p>
          <a:endParaRPr lang="zh-CN" altLang="en-US"/>
        </a:p>
      </dgm:t>
    </dgm:pt>
    <dgm:pt modelId="{0FF39E16-41E3-45BD-8F95-3E2FA38B5B3B}">
      <dgm:prSet/>
      <dgm:spPr/>
      <dgm:t>
        <a:bodyPr/>
        <a:lstStyle/>
        <a:p>
          <a:r>
            <a:rPr lang="en-US" altLang="zh-CN" dirty="0"/>
            <a:t>I LOVE WIKI</a:t>
          </a:r>
          <a:endParaRPr lang="zh-CN" altLang="en-US" dirty="0"/>
        </a:p>
      </dgm:t>
    </dgm:pt>
    <dgm:pt modelId="{7184FA8B-899E-4E4D-810B-25C04A75FC38}" type="parTrans" cxnId="{3A6A8952-874D-4C1B-8167-C7545F7D5A1F}">
      <dgm:prSet/>
      <dgm:spPr/>
      <dgm:t>
        <a:bodyPr/>
        <a:lstStyle/>
        <a:p>
          <a:endParaRPr lang="zh-CN" altLang="en-US"/>
        </a:p>
      </dgm:t>
    </dgm:pt>
    <dgm:pt modelId="{6B5F1F99-16D3-4B7E-A16A-9DE40FA2B353}" type="sibTrans" cxnId="{3A6A8952-874D-4C1B-8167-C7545F7D5A1F}">
      <dgm:prSet/>
      <dgm:spPr/>
      <dgm:t>
        <a:bodyPr/>
        <a:lstStyle/>
        <a:p>
          <a:endParaRPr lang="zh-CN" altLang="en-US"/>
        </a:p>
      </dgm:t>
    </dgm:pt>
    <dgm:pt modelId="{D833BA7D-13E8-479A-BE7A-608AD461A57F}">
      <dgm:prSet/>
      <dgm:spPr/>
      <dgm:t>
        <a:bodyPr/>
        <a:lstStyle/>
        <a:p>
          <a:r>
            <a:rPr lang="en-US" altLang="zh-CN" dirty="0"/>
            <a:t>I LOVE CANTOR</a:t>
          </a:r>
          <a:endParaRPr lang="zh-CN" altLang="en-US" dirty="0"/>
        </a:p>
      </dgm:t>
    </dgm:pt>
    <dgm:pt modelId="{192D1353-F8AD-4D9C-8F94-9756A9304984}" type="parTrans" cxnId="{71061835-35FD-436A-94FF-53BB3871BB9B}">
      <dgm:prSet/>
      <dgm:spPr/>
      <dgm:t>
        <a:bodyPr/>
        <a:lstStyle/>
        <a:p>
          <a:endParaRPr lang="zh-CN" altLang="en-US"/>
        </a:p>
      </dgm:t>
    </dgm:pt>
    <dgm:pt modelId="{A6424E99-B2E8-4AF6-86D5-EDD99B14C59F}" type="sibTrans" cxnId="{71061835-35FD-436A-94FF-53BB3871BB9B}">
      <dgm:prSet/>
      <dgm:spPr/>
      <dgm:t>
        <a:bodyPr/>
        <a:lstStyle/>
        <a:p>
          <a:endParaRPr lang="zh-CN" altLang="en-US"/>
        </a:p>
      </dgm:t>
    </dgm:pt>
    <dgm:pt modelId="{AFA4937B-B59E-4365-BA9B-6EA9EB6ED80B}">
      <dgm:prSet/>
      <dgm:spPr/>
      <dgm:t>
        <a:bodyPr/>
        <a:lstStyle/>
        <a:p>
          <a:r>
            <a:rPr lang="en-US" altLang="zh-CN" dirty="0"/>
            <a:t>I LOVE MATHS</a:t>
          </a:r>
          <a:endParaRPr lang="zh-CN" altLang="en-US" dirty="0"/>
        </a:p>
      </dgm:t>
    </dgm:pt>
    <dgm:pt modelId="{F733451F-EB1C-4882-BE06-99578541FC7C}" type="parTrans" cxnId="{29A49B5E-EEFE-470C-8E51-C0C469BDC762}">
      <dgm:prSet/>
      <dgm:spPr/>
      <dgm:t>
        <a:bodyPr/>
        <a:lstStyle/>
        <a:p>
          <a:endParaRPr lang="zh-CN" altLang="en-US"/>
        </a:p>
      </dgm:t>
    </dgm:pt>
    <dgm:pt modelId="{3CDA10D2-B617-46F9-92C3-7D53BDCD6F53}" type="sibTrans" cxnId="{29A49B5E-EEFE-470C-8E51-C0C469BDC762}">
      <dgm:prSet/>
      <dgm:spPr/>
      <dgm:t>
        <a:bodyPr/>
        <a:lstStyle/>
        <a:p>
          <a:endParaRPr lang="zh-CN" altLang="en-US"/>
        </a:p>
      </dgm:t>
    </dgm:pt>
    <dgm:pt modelId="{6532DE61-5B11-4AB9-BE3B-DF4AF975008D}">
      <dgm:prSet/>
      <dgm:spPr/>
      <dgm:t>
        <a:bodyPr/>
        <a:lstStyle/>
        <a:p>
          <a:r>
            <a:rPr lang="en-US" altLang="zh-CN" dirty="0"/>
            <a:t>more</a:t>
          </a:r>
          <a:endParaRPr lang="zh-CN" altLang="en-US" dirty="0"/>
        </a:p>
      </dgm:t>
    </dgm:pt>
    <dgm:pt modelId="{01654128-4528-4125-9200-B79D7A7B11AD}" type="sibTrans" cxnId="{0872B6A4-1260-4A2E-909C-B38734CB424A}">
      <dgm:prSet/>
      <dgm:spPr/>
      <dgm:t>
        <a:bodyPr/>
        <a:lstStyle/>
        <a:p>
          <a:endParaRPr lang="zh-CN" altLang="en-US"/>
        </a:p>
      </dgm:t>
    </dgm:pt>
    <dgm:pt modelId="{DF0F7ACA-B4A8-4688-BF18-DD89F62BAAC9}" type="parTrans" cxnId="{0872B6A4-1260-4A2E-909C-B38734CB424A}">
      <dgm:prSet/>
      <dgm:spPr/>
      <dgm:t>
        <a:bodyPr/>
        <a:lstStyle/>
        <a:p>
          <a:endParaRPr lang="zh-CN" altLang="en-US"/>
        </a:p>
      </dgm:t>
    </dgm:pt>
    <dgm:pt modelId="{D6261573-0C5D-4E20-98A7-11725B4AF8AF}">
      <dgm:prSet/>
      <dgm:spPr/>
      <dgm:t>
        <a:bodyPr/>
        <a:lstStyle/>
        <a:p>
          <a:r>
            <a:rPr lang="en-US" altLang="zh-CN" dirty="0"/>
            <a:t>more</a:t>
          </a:r>
          <a:endParaRPr lang="zh-CN" altLang="en-US" dirty="0"/>
        </a:p>
      </dgm:t>
    </dgm:pt>
    <dgm:pt modelId="{3FEC9F02-D436-4F1A-BF4C-9F20D0F9109A}" type="sibTrans" cxnId="{DC606ED5-2C26-4EE1-A354-CF6DD8463269}">
      <dgm:prSet/>
      <dgm:spPr/>
      <dgm:t>
        <a:bodyPr/>
        <a:lstStyle/>
        <a:p>
          <a:endParaRPr lang="zh-CN" altLang="en-US"/>
        </a:p>
      </dgm:t>
    </dgm:pt>
    <dgm:pt modelId="{ED8457D8-0B14-4042-BE5C-65FD1B676272}" type="parTrans" cxnId="{DC606ED5-2C26-4EE1-A354-CF6DD8463269}">
      <dgm:prSet/>
      <dgm:spPr/>
      <dgm:t>
        <a:bodyPr/>
        <a:lstStyle/>
        <a:p>
          <a:endParaRPr lang="zh-CN" altLang="en-US"/>
        </a:p>
      </dgm:t>
    </dgm:pt>
    <dgm:pt modelId="{40DCA18A-5DC3-492D-B17A-0C265E17851E}">
      <dgm:prSet/>
      <dgm:spPr/>
      <dgm:t>
        <a:bodyPr/>
        <a:lstStyle/>
        <a:p>
          <a:r>
            <a:rPr lang="en-US" altLang="zh-CN" dirty="0"/>
            <a:t>F**king more</a:t>
          </a:r>
          <a:endParaRPr lang="zh-CN" altLang="en-US" dirty="0"/>
        </a:p>
      </dgm:t>
    </dgm:pt>
    <dgm:pt modelId="{BF159FA5-0265-413A-B90C-BFD5A1591D8E}" type="sibTrans" cxnId="{A1EC962E-0E9F-4B93-B623-E6F780C3708B}">
      <dgm:prSet/>
      <dgm:spPr/>
      <dgm:t>
        <a:bodyPr/>
        <a:lstStyle/>
        <a:p>
          <a:endParaRPr lang="zh-CN" altLang="en-US"/>
        </a:p>
      </dgm:t>
    </dgm:pt>
    <dgm:pt modelId="{5B091FD8-F4DE-4BD1-B69E-7515BBBBF943}" type="parTrans" cxnId="{A1EC962E-0E9F-4B93-B623-E6F780C3708B}">
      <dgm:prSet/>
      <dgm:spPr/>
      <dgm:t>
        <a:bodyPr/>
        <a:lstStyle/>
        <a:p>
          <a:endParaRPr lang="zh-CN" altLang="en-US"/>
        </a:p>
      </dgm:t>
    </dgm:pt>
    <dgm:pt modelId="{142BA0A9-4A69-47C0-9DB0-A4DD83E80D4A}">
      <dgm:prSet/>
      <dgm:spPr/>
      <dgm:t>
        <a:bodyPr/>
        <a:lstStyle/>
        <a:p>
          <a:r>
            <a:rPr lang="en-US" altLang="zh-CN" dirty="0"/>
            <a:t>MORE!</a:t>
          </a:r>
          <a:endParaRPr lang="zh-CN" altLang="en-US" dirty="0"/>
        </a:p>
      </dgm:t>
    </dgm:pt>
    <dgm:pt modelId="{A46B6FBC-F6DF-4B04-814C-5CD32FE5F6C1}" type="sibTrans" cxnId="{B4BF726C-DCC8-447A-B938-E56674869030}">
      <dgm:prSet/>
      <dgm:spPr/>
      <dgm:t>
        <a:bodyPr/>
        <a:lstStyle/>
        <a:p>
          <a:endParaRPr lang="zh-CN" altLang="en-US"/>
        </a:p>
      </dgm:t>
    </dgm:pt>
    <dgm:pt modelId="{695442F9-5E61-4307-866A-655D099179E6}" type="parTrans" cxnId="{B4BF726C-DCC8-447A-B938-E56674869030}">
      <dgm:prSet/>
      <dgm:spPr/>
      <dgm:t>
        <a:bodyPr/>
        <a:lstStyle/>
        <a:p>
          <a:endParaRPr lang="zh-CN" altLang="en-US"/>
        </a:p>
      </dgm:t>
    </dgm:pt>
    <dgm:pt modelId="{875D3A6A-9305-4894-966E-61A715324B16}">
      <dgm:prSet/>
      <dgm:spPr/>
      <dgm:t>
        <a:bodyPr/>
        <a:lstStyle/>
        <a:p>
          <a:r>
            <a:rPr lang="en-US" altLang="zh-CN" dirty="0"/>
            <a:t>More </a:t>
          </a:r>
          <a:r>
            <a:rPr lang="en-US" altLang="zh-CN" dirty="0" err="1"/>
            <a:t>more</a:t>
          </a:r>
          <a:endParaRPr lang="zh-CN" altLang="en-US" dirty="0"/>
        </a:p>
      </dgm:t>
    </dgm:pt>
    <dgm:pt modelId="{0A1A4EEA-A071-4B24-8733-A4C92DF9D478}" type="sibTrans" cxnId="{C28A8480-46FF-4034-9DAC-66ECC17AF928}">
      <dgm:prSet/>
      <dgm:spPr/>
      <dgm:t>
        <a:bodyPr/>
        <a:lstStyle/>
        <a:p>
          <a:endParaRPr lang="zh-CN" altLang="en-US"/>
        </a:p>
      </dgm:t>
    </dgm:pt>
    <dgm:pt modelId="{4B797B0E-DAFD-42DA-B9BC-503CBEB63AE6}" type="parTrans" cxnId="{C28A8480-46FF-4034-9DAC-66ECC17AF928}">
      <dgm:prSet/>
      <dgm:spPr/>
      <dgm:t>
        <a:bodyPr/>
        <a:lstStyle/>
        <a:p>
          <a:endParaRPr lang="zh-CN" altLang="en-US"/>
        </a:p>
      </dgm:t>
    </dgm:pt>
    <dgm:pt modelId="{B15D72AB-6743-4C5B-B802-9BF6BF1541A7}">
      <dgm:prSet/>
      <dgm:spPr/>
      <dgm:t>
        <a:bodyPr/>
        <a:lstStyle/>
        <a:p>
          <a:r>
            <a:rPr lang="en-US" altLang="zh-CN" dirty="0"/>
            <a:t>MORE</a:t>
          </a:r>
          <a:endParaRPr lang="zh-CN" altLang="en-US" dirty="0"/>
        </a:p>
      </dgm:t>
    </dgm:pt>
    <dgm:pt modelId="{C3893D89-73A0-496C-A8B8-0A845833A8D7}" type="sibTrans" cxnId="{F69BB424-792D-4E48-BF5B-1BE8785AB27D}">
      <dgm:prSet/>
      <dgm:spPr/>
      <dgm:t>
        <a:bodyPr/>
        <a:lstStyle/>
        <a:p>
          <a:endParaRPr lang="zh-CN" altLang="en-US"/>
        </a:p>
      </dgm:t>
    </dgm:pt>
    <dgm:pt modelId="{184DBE6B-F117-439A-BD18-A0326DA5F9BB}" type="parTrans" cxnId="{F69BB424-792D-4E48-BF5B-1BE8785AB27D}">
      <dgm:prSet/>
      <dgm:spPr/>
      <dgm:t>
        <a:bodyPr/>
        <a:lstStyle/>
        <a:p>
          <a:endParaRPr lang="zh-CN" altLang="en-US"/>
        </a:p>
      </dgm:t>
    </dgm:pt>
    <dgm:pt modelId="{92FF7635-7700-4C66-94C8-326B0CC3C850}">
      <dgm:prSet/>
      <dgm:spPr/>
      <dgm:t>
        <a:bodyPr/>
        <a:lstStyle/>
        <a:p>
          <a:r>
            <a:rPr lang="en-US" altLang="zh-CN" dirty="0"/>
            <a:t>I love mathematics</a:t>
          </a:r>
          <a:endParaRPr lang="zh-CN" altLang="en-US" dirty="0"/>
        </a:p>
      </dgm:t>
    </dgm:pt>
    <dgm:pt modelId="{372EAD3D-3E37-4295-822E-CECB6258FFC1}" type="sibTrans" cxnId="{27782AB3-5F51-4FEC-903C-4E34CB463070}">
      <dgm:prSet/>
      <dgm:spPr/>
      <dgm:t>
        <a:bodyPr/>
        <a:lstStyle/>
        <a:p>
          <a:endParaRPr lang="zh-CN" altLang="en-US"/>
        </a:p>
      </dgm:t>
    </dgm:pt>
    <dgm:pt modelId="{ADA4339F-53AC-4E0A-973F-E90609EC51EB}" type="parTrans" cxnId="{27782AB3-5F51-4FEC-903C-4E34CB463070}">
      <dgm:prSet/>
      <dgm:spPr/>
      <dgm:t>
        <a:bodyPr/>
        <a:lstStyle/>
        <a:p>
          <a:endParaRPr lang="zh-CN" altLang="en-US"/>
        </a:p>
      </dgm:t>
    </dgm:pt>
    <dgm:pt modelId="{7ABE1A9C-96BB-4B0F-B870-58582E18683A}" type="pres">
      <dgm:prSet presAssocID="{2B7B2E4B-5CE2-4E0C-8E47-268407AC41DE}" presName="diagram" presStyleCnt="0">
        <dgm:presLayoutVars>
          <dgm:chPref val="1"/>
          <dgm:dir/>
          <dgm:animOne val="branch"/>
          <dgm:animLvl val="lvl"/>
          <dgm:resizeHandles val="exact"/>
        </dgm:presLayoutVars>
      </dgm:prSet>
      <dgm:spPr/>
    </dgm:pt>
    <dgm:pt modelId="{01EA2A8F-BBB2-4358-92B1-6D3A8722031B}" type="pres">
      <dgm:prSet presAssocID="{9D310A68-B2CF-49E6-B1BB-F71B8B2F9393}" presName="root1" presStyleCnt="0"/>
      <dgm:spPr/>
    </dgm:pt>
    <dgm:pt modelId="{1D9D5FE3-45B6-425E-9A0B-BE6271C01000}" type="pres">
      <dgm:prSet presAssocID="{9D310A68-B2CF-49E6-B1BB-F71B8B2F9393}" presName="LevelOneTextNode" presStyleLbl="node0" presStyleIdx="0" presStyleCnt="1">
        <dgm:presLayoutVars>
          <dgm:chPref val="3"/>
        </dgm:presLayoutVars>
      </dgm:prSet>
      <dgm:spPr/>
    </dgm:pt>
    <dgm:pt modelId="{0394E2B3-82F1-4E79-B6FB-C51306D1342A}" type="pres">
      <dgm:prSet presAssocID="{9D310A68-B2CF-49E6-B1BB-F71B8B2F9393}" presName="level2hierChild" presStyleCnt="0"/>
      <dgm:spPr/>
    </dgm:pt>
    <dgm:pt modelId="{B77E3560-A92D-4A8F-9884-DE19CB424671}" type="pres">
      <dgm:prSet presAssocID="{200DBB8A-8027-4201-A164-2ED2784EA5B0}" presName="conn2-1" presStyleLbl="parChTrans1D2" presStyleIdx="0" presStyleCnt="3"/>
      <dgm:spPr/>
    </dgm:pt>
    <dgm:pt modelId="{2994060A-1441-40FE-A4B8-46D9892EFACC}" type="pres">
      <dgm:prSet presAssocID="{200DBB8A-8027-4201-A164-2ED2784EA5B0}" presName="connTx" presStyleLbl="parChTrans1D2" presStyleIdx="0" presStyleCnt="3"/>
      <dgm:spPr/>
    </dgm:pt>
    <dgm:pt modelId="{75EEBC3B-0B3B-45BE-B807-BF37554207E8}" type="pres">
      <dgm:prSet presAssocID="{3EA9512F-26D6-4CB2-B57D-DDE8316CABFC}" presName="root2" presStyleCnt="0"/>
      <dgm:spPr/>
    </dgm:pt>
    <dgm:pt modelId="{EB9FAEA7-CC87-472D-A24F-F77074618B4F}" type="pres">
      <dgm:prSet presAssocID="{3EA9512F-26D6-4CB2-B57D-DDE8316CABFC}" presName="LevelTwoTextNode" presStyleLbl="node2" presStyleIdx="0" presStyleCnt="3">
        <dgm:presLayoutVars>
          <dgm:chPref val="3"/>
        </dgm:presLayoutVars>
      </dgm:prSet>
      <dgm:spPr/>
    </dgm:pt>
    <dgm:pt modelId="{FFFD23EE-0BA6-4F54-8C69-DBEAFEEBB839}" type="pres">
      <dgm:prSet presAssocID="{3EA9512F-26D6-4CB2-B57D-DDE8316CABFC}" presName="level3hierChild" presStyleCnt="0"/>
      <dgm:spPr/>
    </dgm:pt>
    <dgm:pt modelId="{83455018-A6F8-4FE0-BA81-60953FF03BF6}" type="pres">
      <dgm:prSet presAssocID="{49B96299-641B-4D98-B0E8-8FF0419EC723}" presName="conn2-1" presStyleLbl="parChTrans1D3" presStyleIdx="0" presStyleCnt="10"/>
      <dgm:spPr/>
    </dgm:pt>
    <dgm:pt modelId="{0A256614-906B-4DA8-B869-A140FFE4DF7A}" type="pres">
      <dgm:prSet presAssocID="{49B96299-641B-4D98-B0E8-8FF0419EC723}" presName="connTx" presStyleLbl="parChTrans1D3" presStyleIdx="0" presStyleCnt="10"/>
      <dgm:spPr/>
    </dgm:pt>
    <dgm:pt modelId="{C7612538-EDFA-428B-9E9F-E26939182F62}" type="pres">
      <dgm:prSet presAssocID="{DE022A08-F527-4798-820E-9F68F575B2EB}" presName="root2" presStyleCnt="0"/>
      <dgm:spPr/>
    </dgm:pt>
    <dgm:pt modelId="{EDD72608-F242-40BB-B641-7437F4E8A6F8}" type="pres">
      <dgm:prSet presAssocID="{DE022A08-F527-4798-820E-9F68F575B2EB}" presName="LevelTwoTextNode" presStyleLbl="node3" presStyleIdx="0" presStyleCnt="10">
        <dgm:presLayoutVars>
          <dgm:chPref val="3"/>
        </dgm:presLayoutVars>
      </dgm:prSet>
      <dgm:spPr/>
    </dgm:pt>
    <dgm:pt modelId="{8F5B824A-D2DF-4BF6-BF7F-A4212A5CAF4A}" type="pres">
      <dgm:prSet presAssocID="{DE022A08-F527-4798-820E-9F68F575B2EB}" presName="level3hierChild" presStyleCnt="0"/>
      <dgm:spPr/>
    </dgm:pt>
    <dgm:pt modelId="{842BD658-3520-4124-9527-91EAD3F28B36}" type="pres">
      <dgm:prSet presAssocID="{E56811B2-8A6F-4C3D-8598-D2EC6913D35D}" presName="conn2-1" presStyleLbl="parChTrans1D4" presStyleIdx="0" presStyleCnt="85"/>
      <dgm:spPr/>
    </dgm:pt>
    <dgm:pt modelId="{18EB7C06-0212-43C2-8FF3-4AC4DD00196B}" type="pres">
      <dgm:prSet presAssocID="{E56811B2-8A6F-4C3D-8598-D2EC6913D35D}" presName="connTx" presStyleLbl="parChTrans1D4" presStyleIdx="0" presStyleCnt="85"/>
      <dgm:spPr/>
    </dgm:pt>
    <dgm:pt modelId="{A953660E-584B-4707-A414-D98A1CBDBC9F}" type="pres">
      <dgm:prSet presAssocID="{C407A92C-13A4-49AE-A35D-07F4B83EACFA}" presName="root2" presStyleCnt="0"/>
      <dgm:spPr/>
    </dgm:pt>
    <dgm:pt modelId="{964CC8FE-C3DE-4316-B5D4-42304B3233ED}" type="pres">
      <dgm:prSet presAssocID="{C407A92C-13A4-49AE-A35D-07F4B83EACFA}" presName="LevelTwoTextNode" presStyleLbl="node4" presStyleIdx="0" presStyleCnt="85">
        <dgm:presLayoutVars>
          <dgm:chPref val="3"/>
        </dgm:presLayoutVars>
      </dgm:prSet>
      <dgm:spPr/>
    </dgm:pt>
    <dgm:pt modelId="{EB4C2F97-AF4D-435A-9A5F-9D9A174488A7}" type="pres">
      <dgm:prSet presAssocID="{C407A92C-13A4-49AE-A35D-07F4B83EACFA}" presName="level3hierChild" presStyleCnt="0"/>
      <dgm:spPr/>
    </dgm:pt>
    <dgm:pt modelId="{BAA3CDD3-7401-4FCA-8973-D287B48BCD79}" type="pres">
      <dgm:prSet presAssocID="{0173B991-6698-4F72-BE22-5DFDB2FFAFA0}" presName="conn2-1" presStyleLbl="parChTrans1D4" presStyleIdx="1" presStyleCnt="85"/>
      <dgm:spPr/>
    </dgm:pt>
    <dgm:pt modelId="{289AFA5A-2A8A-488B-8300-03B59B64E4DB}" type="pres">
      <dgm:prSet presAssocID="{0173B991-6698-4F72-BE22-5DFDB2FFAFA0}" presName="connTx" presStyleLbl="parChTrans1D4" presStyleIdx="1" presStyleCnt="85"/>
      <dgm:spPr/>
    </dgm:pt>
    <dgm:pt modelId="{92A85162-F4CE-4C3A-9905-E056E936057C}" type="pres">
      <dgm:prSet presAssocID="{EF2FA20A-DB21-4FA1-8B30-B5D8D596C89A}" presName="root2" presStyleCnt="0"/>
      <dgm:spPr/>
    </dgm:pt>
    <dgm:pt modelId="{9035ED48-1C2E-48CE-83B6-3E4ECC996480}" type="pres">
      <dgm:prSet presAssocID="{EF2FA20A-DB21-4FA1-8B30-B5D8D596C89A}" presName="LevelTwoTextNode" presStyleLbl="node4" presStyleIdx="1" presStyleCnt="85">
        <dgm:presLayoutVars>
          <dgm:chPref val="3"/>
        </dgm:presLayoutVars>
      </dgm:prSet>
      <dgm:spPr/>
    </dgm:pt>
    <dgm:pt modelId="{A67989C6-330F-4087-A49D-AB9AD2B32F72}" type="pres">
      <dgm:prSet presAssocID="{EF2FA20A-DB21-4FA1-8B30-B5D8D596C89A}" presName="level3hierChild" presStyleCnt="0"/>
      <dgm:spPr/>
    </dgm:pt>
    <dgm:pt modelId="{8B92F920-0133-4B8C-839B-49F3AE3BA857}" type="pres">
      <dgm:prSet presAssocID="{6B06DE4D-F164-4D89-9B0F-FCA0542B0705}" presName="conn2-1" presStyleLbl="parChTrans1D4" presStyleIdx="2" presStyleCnt="85"/>
      <dgm:spPr/>
    </dgm:pt>
    <dgm:pt modelId="{3B2B6341-1313-4472-A1D5-88245C1F5EBA}" type="pres">
      <dgm:prSet presAssocID="{6B06DE4D-F164-4D89-9B0F-FCA0542B0705}" presName="connTx" presStyleLbl="parChTrans1D4" presStyleIdx="2" presStyleCnt="85"/>
      <dgm:spPr/>
    </dgm:pt>
    <dgm:pt modelId="{35ADEDB7-762E-4258-9857-724297646358}" type="pres">
      <dgm:prSet presAssocID="{11CCB85B-6312-40B8-B7F5-871421BC8D7D}" presName="root2" presStyleCnt="0"/>
      <dgm:spPr/>
    </dgm:pt>
    <dgm:pt modelId="{71E1782F-6D97-46A2-8306-45A7BEE27070}" type="pres">
      <dgm:prSet presAssocID="{11CCB85B-6312-40B8-B7F5-871421BC8D7D}" presName="LevelTwoTextNode" presStyleLbl="node4" presStyleIdx="2" presStyleCnt="85">
        <dgm:presLayoutVars>
          <dgm:chPref val="3"/>
        </dgm:presLayoutVars>
      </dgm:prSet>
      <dgm:spPr/>
    </dgm:pt>
    <dgm:pt modelId="{1842C32C-6A74-4180-A24D-2B30D08026AE}" type="pres">
      <dgm:prSet presAssocID="{11CCB85B-6312-40B8-B7F5-871421BC8D7D}" presName="level3hierChild" presStyleCnt="0"/>
      <dgm:spPr/>
    </dgm:pt>
    <dgm:pt modelId="{AABC093A-B99B-4A78-9435-78DEEAA38E7A}" type="pres">
      <dgm:prSet presAssocID="{38D1811C-105B-4F71-8E93-2312874B8668}" presName="conn2-1" presStyleLbl="parChTrans1D4" presStyleIdx="3" presStyleCnt="85"/>
      <dgm:spPr/>
    </dgm:pt>
    <dgm:pt modelId="{7C61E2F7-C7B0-43F8-B2B2-0191401F0015}" type="pres">
      <dgm:prSet presAssocID="{38D1811C-105B-4F71-8E93-2312874B8668}" presName="connTx" presStyleLbl="parChTrans1D4" presStyleIdx="3" presStyleCnt="85"/>
      <dgm:spPr/>
    </dgm:pt>
    <dgm:pt modelId="{368D4177-5114-4EFA-95FB-777B46B13753}" type="pres">
      <dgm:prSet presAssocID="{8F7EAC55-6F48-44A8-A31D-C870E62958B4}" presName="root2" presStyleCnt="0"/>
      <dgm:spPr/>
    </dgm:pt>
    <dgm:pt modelId="{954B8F7B-FA5E-42BD-A61D-3973C3F4374E}" type="pres">
      <dgm:prSet presAssocID="{8F7EAC55-6F48-44A8-A31D-C870E62958B4}" presName="LevelTwoTextNode" presStyleLbl="node4" presStyleIdx="3" presStyleCnt="85">
        <dgm:presLayoutVars>
          <dgm:chPref val="3"/>
        </dgm:presLayoutVars>
      </dgm:prSet>
      <dgm:spPr/>
    </dgm:pt>
    <dgm:pt modelId="{B5D4E76C-44F1-4DD1-9C3C-BC1B50079A80}" type="pres">
      <dgm:prSet presAssocID="{8F7EAC55-6F48-44A8-A31D-C870E62958B4}" presName="level3hierChild" presStyleCnt="0"/>
      <dgm:spPr/>
    </dgm:pt>
    <dgm:pt modelId="{D504DE11-2FE6-437B-A533-5403CD47CC29}" type="pres">
      <dgm:prSet presAssocID="{E75470AA-BE35-4D24-A66F-E4B547280484}" presName="conn2-1" presStyleLbl="parChTrans1D4" presStyleIdx="4" presStyleCnt="85"/>
      <dgm:spPr/>
    </dgm:pt>
    <dgm:pt modelId="{430E1C46-EC66-4134-8012-A19291DC7D78}" type="pres">
      <dgm:prSet presAssocID="{E75470AA-BE35-4D24-A66F-E4B547280484}" presName="connTx" presStyleLbl="parChTrans1D4" presStyleIdx="4" presStyleCnt="85"/>
      <dgm:spPr/>
    </dgm:pt>
    <dgm:pt modelId="{EF2DD951-1EEE-4421-AF10-7EE5DC610B95}" type="pres">
      <dgm:prSet presAssocID="{B94228D2-87BD-4491-913C-06127CC0886E}" presName="root2" presStyleCnt="0"/>
      <dgm:spPr/>
    </dgm:pt>
    <dgm:pt modelId="{70BDDA77-6D0D-4239-9E8C-EAB50802F264}" type="pres">
      <dgm:prSet presAssocID="{B94228D2-87BD-4491-913C-06127CC0886E}" presName="LevelTwoTextNode" presStyleLbl="node4" presStyleIdx="4" presStyleCnt="85">
        <dgm:presLayoutVars>
          <dgm:chPref val="3"/>
        </dgm:presLayoutVars>
      </dgm:prSet>
      <dgm:spPr/>
    </dgm:pt>
    <dgm:pt modelId="{F3E4CAB3-BA45-4C57-9F10-2F1DA0203C5D}" type="pres">
      <dgm:prSet presAssocID="{B94228D2-87BD-4491-913C-06127CC0886E}" presName="level3hierChild" presStyleCnt="0"/>
      <dgm:spPr/>
    </dgm:pt>
    <dgm:pt modelId="{3A98FDCD-795D-40D8-8CB5-4330D035F2BF}" type="pres">
      <dgm:prSet presAssocID="{DF63308B-22A0-4E71-A0F6-CF0B5D648194}" presName="conn2-1" presStyleLbl="parChTrans1D4" presStyleIdx="5" presStyleCnt="85"/>
      <dgm:spPr/>
    </dgm:pt>
    <dgm:pt modelId="{7062D800-C150-4421-BB62-A5E1D13D4B58}" type="pres">
      <dgm:prSet presAssocID="{DF63308B-22A0-4E71-A0F6-CF0B5D648194}" presName="connTx" presStyleLbl="parChTrans1D4" presStyleIdx="5" presStyleCnt="85"/>
      <dgm:spPr/>
    </dgm:pt>
    <dgm:pt modelId="{66D4EE52-A442-4880-BCF3-0D7F25C8662D}" type="pres">
      <dgm:prSet presAssocID="{BE0B3F0C-FCB4-4A3B-BFED-21BF5C29E11B}" presName="root2" presStyleCnt="0"/>
      <dgm:spPr/>
    </dgm:pt>
    <dgm:pt modelId="{45ED5B15-CBCC-4191-876A-6761E52B5059}" type="pres">
      <dgm:prSet presAssocID="{BE0B3F0C-FCB4-4A3B-BFED-21BF5C29E11B}" presName="LevelTwoTextNode" presStyleLbl="node4" presStyleIdx="5" presStyleCnt="85">
        <dgm:presLayoutVars>
          <dgm:chPref val="3"/>
        </dgm:presLayoutVars>
      </dgm:prSet>
      <dgm:spPr/>
    </dgm:pt>
    <dgm:pt modelId="{AE15248C-2620-4641-BEC7-D711EDB0B150}" type="pres">
      <dgm:prSet presAssocID="{BE0B3F0C-FCB4-4A3B-BFED-21BF5C29E11B}" presName="level3hierChild" presStyleCnt="0"/>
      <dgm:spPr/>
    </dgm:pt>
    <dgm:pt modelId="{2E6CB472-F397-4DA9-B32A-6467C792921A}" type="pres">
      <dgm:prSet presAssocID="{DB5AE2AB-DCBF-44C7-901F-C9FE33709C2E}" presName="conn2-1" presStyleLbl="parChTrans1D4" presStyleIdx="6" presStyleCnt="85"/>
      <dgm:spPr/>
    </dgm:pt>
    <dgm:pt modelId="{05244528-65BF-4E31-898D-430F5A3BCB23}" type="pres">
      <dgm:prSet presAssocID="{DB5AE2AB-DCBF-44C7-901F-C9FE33709C2E}" presName="connTx" presStyleLbl="parChTrans1D4" presStyleIdx="6" presStyleCnt="85"/>
      <dgm:spPr/>
    </dgm:pt>
    <dgm:pt modelId="{C6DC80F0-F005-4857-90EC-F544604A38C6}" type="pres">
      <dgm:prSet presAssocID="{463BFFE5-9B35-434C-BFF1-B938FAB099FD}" presName="root2" presStyleCnt="0"/>
      <dgm:spPr/>
    </dgm:pt>
    <dgm:pt modelId="{5D604A7B-8F8F-4F83-97FF-E4B7F7BABB6A}" type="pres">
      <dgm:prSet presAssocID="{463BFFE5-9B35-434C-BFF1-B938FAB099FD}" presName="LevelTwoTextNode" presStyleLbl="node4" presStyleIdx="6" presStyleCnt="85">
        <dgm:presLayoutVars>
          <dgm:chPref val="3"/>
        </dgm:presLayoutVars>
      </dgm:prSet>
      <dgm:spPr/>
    </dgm:pt>
    <dgm:pt modelId="{758B1550-C396-48AF-9B6B-94DEB571C7C3}" type="pres">
      <dgm:prSet presAssocID="{463BFFE5-9B35-434C-BFF1-B938FAB099FD}" presName="level3hierChild" presStyleCnt="0"/>
      <dgm:spPr/>
    </dgm:pt>
    <dgm:pt modelId="{910A6B8E-2CD4-4E14-9B05-9FBA731DCD3C}" type="pres">
      <dgm:prSet presAssocID="{13A3982D-7089-4397-A35D-2FA7D4ECA250}" presName="conn2-1" presStyleLbl="parChTrans1D4" presStyleIdx="7" presStyleCnt="85"/>
      <dgm:spPr/>
    </dgm:pt>
    <dgm:pt modelId="{25B0F85F-BC5D-4134-AE62-6B6477B00420}" type="pres">
      <dgm:prSet presAssocID="{13A3982D-7089-4397-A35D-2FA7D4ECA250}" presName="connTx" presStyleLbl="parChTrans1D4" presStyleIdx="7" presStyleCnt="85"/>
      <dgm:spPr/>
    </dgm:pt>
    <dgm:pt modelId="{8AEF7B9A-0427-485C-82A0-0322B0CDC10F}" type="pres">
      <dgm:prSet presAssocID="{FFC4E57A-5913-40F2-95A6-97602329F747}" presName="root2" presStyleCnt="0"/>
      <dgm:spPr/>
    </dgm:pt>
    <dgm:pt modelId="{977A7F8F-0F10-4968-9561-197718BE4346}" type="pres">
      <dgm:prSet presAssocID="{FFC4E57A-5913-40F2-95A6-97602329F747}" presName="LevelTwoTextNode" presStyleLbl="node4" presStyleIdx="7" presStyleCnt="85">
        <dgm:presLayoutVars>
          <dgm:chPref val="3"/>
        </dgm:presLayoutVars>
      </dgm:prSet>
      <dgm:spPr/>
    </dgm:pt>
    <dgm:pt modelId="{257DB344-9B6C-48C8-880F-BDAA9DE9F6C2}" type="pres">
      <dgm:prSet presAssocID="{FFC4E57A-5913-40F2-95A6-97602329F747}" presName="level3hierChild" presStyleCnt="0"/>
      <dgm:spPr/>
    </dgm:pt>
    <dgm:pt modelId="{9C84F8F7-155F-4285-B2B2-A4743EF469E5}" type="pres">
      <dgm:prSet presAssocID="{1905D044-0DFB-4239-8496-00DDD8866A3E}" presName="conn2-1" presStyleLbl="parChTrans1D4" presStyleIdx="8" presStyleCnt="85"/>
      <dgm:spPr/>
    </dgm:pt>
    <dgm:pt modelId="{6E2A2E01-2B66-4381-89E9-416CE6B3DA55}" type="pres">
      <dgm:prSet presAssocID="{1905D044-0DFB-4239-8496-00DDD8866A3E}" presName="connTx" presStyleLbl="parChTrans1D4" presStyleIdx="8" presStyleCnt="85"/>
      <dgm:spPr/>
    </dgm:pt>
    <dgm:pt modelId="{8EF3C868-1447-4D07-8622-44333165244E}" type="pres">
      <dgm:prSet presAssocID="{C2727CE8-7ACD-4DCE-A1A8-C8C1E1E3D435}" presName="root2" presStyleCnt="0"/>
      <dgm:spPr/>
    </dgm:pt>
    <dgm:pt modelId="{645EF51C-659C-4D29-B470-DA0E442972BB}" type="pres">
      <dgm:prSet presAssocID="{C2727CE8-7ACD-4DCE-A1A8-C8C1E1E3D435}" presName="LevelTwoTextNode" presStyleLbl="node4" presStyleIdx="8" presStyleCnt="85">
        <dgm:presLayoutVars>
          <dgm:chPref val="3"/>
        </dgm:presLayoutVars>
      </dgm:prSet>
      <dgm:spPr/>
    </dgm:pt>
    <dgm:pt modelId="{AAE354B4-5CF7-4020-BBE9-1B42486FC281}" type="pres">
      <dgm:prSet presAssocID="{C2727CE8-7ACD-4DCE-A1A8-C8C1E1E3D435}" presName="level3hierChild" presStyleCnt="0"/>
      <dgm:spPr/>
    </dgm:pt>
    <dgm:pt modelId="{09413EA2-36C4-47DE-BDBC-4E80ADCE7BD7}" type="pres">
      <dgm:prSet presAssocID="{6509D8B8-185F-477F-B662-0F71D6002BF9}" presName="conn2-1" presStyleLbl="parChTrans1D4" presStyleIdx="9" presStyleCnt="85"/>
      <dgm:spPr/>
    </dgm:pt>
    <dgm:pt modelId="{BDEDE3BD-0117-4E7C-8837-1B5E4B510A39}" type="pres">
      <dgm:prSet presAssocID="{6509D8B8-185F-477F-B662-0F71D6002BF9}" presName="connTx" presStyleLbl="parChTrans1D4" presStyleIdx="9" presStyleCnt="85"/>
      <dgm:spPr/>
    </dgm:pt>
    <dgm:pt modelId="{11622549-B95C-4A86-BDEC-07C62E138742}" type="pres">
      <dgm:prSet presAssocID="{D6CE27D4-D609-449F-8548-2725ED92C8BA}" presName="root2" presStyleCnt="0"/>
      <dgm:spPr/>
    </dgm:pt>
    <dgm:pt modelId="{F0BF9398-C2E0-4A73-89CD-1AFC0D4F6FE4}" type="pres">
      <dgm:prSet presAssocID="{D6CE27D4-D609-449F-8548-2725ED92C8BA}" presName="LevelTwoTextNode" presStyleLbl="node4" presStyleIdx="9" presStyleCnt="85">
        <dgm:presLayoutVars>
          <dgm:chPref val="3"/>
        </dgm:presLayoutVars>
      </dgm:prSet>
      <dgm:spPr/>
    </dgm:pt>
    <dgm:pt modelId="{9F99F807-8D31-4E12-937C-920DF4191A7F}" type="pres">
      <dgm:prSet presAssocID="{D6CE27D4-D609-449F-8548-2725ED92C8BA}" presName="level3hierChild" presStyleCnt="0"/>
      <dgm:spPr/>
    </dgm:pt>
    <dgm:pt modelId="{37679D1E-3317-4556-BE89-2C48C60A066B}" type="pres">
      <dgm:prSet presAssocID="{69700C4E-30CD-4087-8747-146E7BEE9931}" presName="conn2-1" presStyleLbl="parChTrans1D4" presStyleIdx="10" presStyleCnt="85"/>
      <dgm:spPr/>
    </dgm:pt>
    <dgm:pt modelId="{DEAF7819-F6E7-49FF-89F5-950A06ABF336}" type="pres">
      <dgm:prSet presAssocID="{69700C4E-30CD-4087-8747-146E7BEE9931}" presName="connTx" presStyleLbl="parChTrans1D4" presStyleIdx="10" presStyleCnt="85"/>
      <dgm:spPr/>
    </dgm:pt>
    <dgm:pt modelId="{C73DE9C0-FD97-4AB6-811E-45030078E8F0}" type="pres">
      <dgm:prSet presAssocID="{906328C7-9A9E-46B2-9ADF-749AA10E17B3}" presName="root2" presStyleCnt="0"/>
      <dgm:spPr/>
    </dgm:pt>
    <dgm:pt modelId="{B988C1CA-D201-4055-B2E1-EAA33F3B309A}" type="pres">
      <dgm:prSet presAssocID="{906328C7-9A9E-46B2-9ADF-749AA10E17B3}" presName="LevelTwoTextNode" presStyleLbl="node4" presStyleIdx="10" presStyleCnt="85">
        <dgm:presLayoutVars>
          <dgm:chPref val="3"/>
        </dgm:presLayoutVars>
      </dgm:prSet>
      <dgm:spPr/>
    </dgm:pt>
    <dgm:pt modelId="{9E203009-325A-46D9-89D1-4BAD581BE721}" type="pres">
      <dgm:prSet presAssocID="{906328C7-9A9E-46B2-9ADF-749AA10E17B3}" presName="level3hierChild" presStyleCnt="0"/>
      <dgm:spPr/>
    </dgm:pt>
    <dgm:pt modelId="{5EA2E1A4-5835-4E91-BE88-2EF167E5F3C9}" type="pres">
      <dgm:prSet presAssocID="{1912613D-68D0-4FF9-BC94-7D2E6DC24538}" presName="conn2-1" presStyleLbl="parChTrans1D4" presStyleIdx="11" presStyleCnt="85"/>
      <dgm:spPr/>
    </dgm:pt>
    <dgm:pt modelId="{428961A0-F9DC-442D-B9A7-C2A2BF67ECBF}" type="pres">
      <dgm:prSet presAssocID="{1912613D-68D0-4FF9-BC94-7D2E6DC24538}" presName="connTx" presStyleLbl="parChTrans1D4" presStyleIdx="11" presStyleCnt="85"/>
      <dgm:spPr/>
    </dgm:pt>
    <dgm:pt modelId="{DFC6BE3A-9F52-416E-BB52-E9AF5799E5C3}" type="pres">
      <dgm:prSet presAssocID="{A522B65B-E01A-42E1-961C-C861C61187D7}" presName="root2" presStyleCnt="0"/>
      <dgm:spPr/>
    </dgm:pt>
    <dgm:pt modelId="{D98003FB-C31D-499F-AE8D-1DEDD752C2E2}" type="pres">
      <dgm:prSet presAssocID="{A522B65B-E01A-42E1-961C-C861C61187D7}" presName="LevelTwoTextNode" presStyleLbl="node4" presStyleIdx="11" presStyleCnt="85">
        <dgm:presLayoutVars>
          <dgm:chPref val="3"/>
        </dgm:presLayoutVars>
      </dgm:prSet>
      <dgm:spPr/>
    </dgm:pt>
    <dgm:pt modelId="{BC313718-B3A4-4B37-BA8C-E21DF0007372}" type="pres">
      <dgm:prSet presAssocID="{A522B65B-E01A-42E1-961C-C861C61187D7}" presName="level3hierChild" presStyleCnt="0"/>
      <dgm:spPr/>
    </dgm:pt>
    <dgm:pt modelId="{CE62D2D3-0658-4DC2-832C-6DE6D218F32A}" type="pres">
      <dgm:prSet presAssocID="{F250D6F1-6684-4213-B84B-0C177FA12E48}" presName="conn2-1" presStyleLbl="parChTrans1D4" presStyleIdx="12" presStyleCnt="85"/>
      <dgm:spPr/>
    </dgm:pt>
    <dgm:pt modelId="{E139C032-4658-4FA5-A196-E1968ECF5CB4}" type="pres">
      <dgm:prSet presAssocID="{F250D6F1-6684-4213-B84B-0C177FA12E48}" presName="connTx" presStyleLbl="parChTrans1D4" presStyleIdx="12" presStyleCnt="85"/>
      <dgm:spPr/>
    </dgm:pt>
    <dgm:pt modelId="{A8185E6E-7949-4FFF-BE89-96F2DE471E91}" type="pres">
      <dgm:prSet presAssocID="{1F3DE927-580D-43D4-9033-A945A261F0AC}" presName="root2" presStyleCnt="0"/>
      <dgm:spPr/>
    </dgm:pt>
    <dgm:pt modelId="{EC08A6D7-4D0F-4776-941B-6867383A5A1E}" type="pres">
      <dgm:prSet presAssocID="{1F3DE927-580D-43D4-9033-A945A261F0AC}" presName="LevelTwoTextNode" presStyleLbl="node4" presStyleIdx="12" presStyleCnt="85">
        <dgm:presLayoutVars>
          <dgm:chPref val="3"/>
        </dgm:presLayoutVars>
      </dgm:prSet>
      <dgm:spPr/>
    </dgm:pt>
    <dgm:pt modelId="{78CA3F94-2603-414C-B51C-A15CA6CDD05E}" type="pres">
      <dgm:prSet presAssocID="{1F3DE927-580D-43D4-9033-A945A261F0AC}" presName="level3hierChild" presStyleCnt="0"/>
      <dgm:spPr/>
    </dgm:pt>
    <dgm:pt modelId="{0CB4B581-480D-4AEB-9D1C-5BEE2841E438}" type="pres">
      <dgm:prSet presAssocID="{D6F5186C-65D8-40CD-9DCC-1A9D2CA45598}" presName="conn2-1" presStyleLbl="parChTrans1D4" presStyleIdx="13" presStyleCnt="85"/>
      <dgm:spPr/>
    </dgm:pt>
    <dgm:pt modelId="{AB0558EC-404D-43A8-BFBA-499344950F16}" type="pres">
      <dgm:prSet presAssocID="{D6F5186C-65D8-40CD-9DCC-1A9D2CA45598}" presName="connTx" presStyleLbl="parChTrans1D4" presStyleIdx="13" presStyleCnt="85"/>
      <dgm:spPr/>
    </dgm:pt>
    <dgm:pt modelId="{322CC2AE-7D02-4D10-AD60-BCEA9734EC38}" type="pres">
      <dgm:prSet presAssocID="{C4546ED8-11BF-44AB-8E18-CE170B857A3F}" presName="root2" presStyleCnt="0"/>
      <dgm:spPr/>
    </dgm:pt>
    <dgm:pt modelId="{5A45CE2D-0323-4606-934F-C1AB61B1868F}" type="pres">
      <dgm:prSet presAssocID="{C4546ED8-11BF-44AB-8E18-CE170B857A3F}" presName="LevelTwoTextNode" presStyleLbl="node4" presStyleIdx="13" presStyleCnt="85">
        <dgm:presLayoutVars>
          <dgm:chPref val="3"/>
        </dgm:presLayoutVars>
      </dgm:prSet>
      <dgm:spPr/>
    </dgm:pt>
    <dgm:pt modelId="{352FD6D1-E3D4-4DAF-8D70-DB6BA71350F2}" type="pres">
      <dgm:prSet presAssocID="{C4546ED8-11BF-44AB-8E18-CE170B857A3F}" presName="level3hierChild" presStyleCnt="0"/>
      <dgm:spPr/>
    </dgm:pt>
    <dgm:pt modelId="{C2DEED1D-ECEB-4901-9DD3-DD88ACE89B33}" type="pres">
      <dgm:prSet presAssocID="{8FBA074A-F69C-40BE-95D8-0E28112FB4D3}" presName="conn2-1" presStyleLbl="parChTrans1D4" presStyleIdx="14" presStyleCnt="85"/>
      <dgm:spPr/>
    </dgm:pt>
    <dgm:pt modelId="{50BAFD3E-49F4-4478-8D1D-842DC8E20C6D}" type="pres">
      <dgm:prSet presAssocID="{8FBA074A-F69C-40BE-95D8-0E28112FB4D3}" presName="connTx" presStyleLbl="parChTrans1D4" presStyleIdx="14" presStyleCnt="85"/>
      <dgm:spPr/>
    </dgm:pt>
    <dgm:pt modelId="{534FBA5A-FD9E-4F32-BD13-C1BC44AA8E88}" type="pres">
      <dgm:prSet presAssocID="{A015355A-6A3C-40BE-8BED-AD55C4322173}" presName="root2" presStyleCnt="0"/>
      <dgm:spPr/>
    </dgm:pt>
    <dgm:pt modelId="{F02EF1D5-2BD7-4B72-96FE-3F60351B94AC}" type="pres">
      <dgm:prSet presAssocID="{A015355A-6A3C-40BE-8BED-AD55C4322173}" presName="LevelTwoTextNode" presStyleLbl="node4" presStyleIdx="14" presStyleCnt="85">
        <dgm:presLayoutVars>
          <dgm:chPref val="3"/>
        </dgm:presLayoutVars>
      </dgm:prSet>
      <dgm:spPr/>
    </dgm:pt>
    <dgm:pt modelId="{A70D7735-E664-4E79-8C85-7CA0E73E7E1E}" type="pres">
      <dgm:prSet presAssocID="{A015355A-6A3C-40BE-8BED-AD55C4322173}" presName="level3hierChild" presStyleCnt="0"/>
      <dgm:spPr/>
    </dgm:pt>
    <dgm:pt modelId="{FA20E738-FEB2-4584-B6EF-42F1A8D033D6}" type="pres">
      <dgm:prSet presAssocID="{36EBE44A-DC7D-4A0F-8B85-D8FCF6AE1FA0}" presName="conn2-1" presStyleLbl="parChTrans1D4" presStyleIdx="15" presStyleCnt="85"/>
      <dgm:spPr/>
    </dgm:pt>
    <dgm:pt modelId="{9C222571-4A36-4E36-8B16-9A1080363876}" type="pres">
      <dgm:prSet presAssocID="{36EBE44A-DC7D-4A0F-8B85-D8FCF6AE1FA0}" presName="connTx" presStyleLbl="parChTrans1D4" presStyleIdx="15" presStyleCnt="85"/>
      <dgm:spPr/>
    </dgm:pt>
    <dgm:pt modelId="{1B912326-0F2A-4C98-86CA-315CBD639958}" type="pres">
      <dgm:prSet presAssocID="{F7E60BC2-B5F6-4957-8153-AFBCB14118E0}" presName="root2" presStyleCnt="0"/>
      <dgm:spPr/>
    </dgm:pt>
    <dgm:pt modelId="{E7F20B2B-C0F6-4A3B-9B07-BFA2EECF4BCB}" type="pres">
      <dgm:prSet presAssocID="{F7E60BC2-B5F6-4957-8153-AFBCB14118E0}" presName="LevelTwoTextNode" presStyleLbl="node4" presStyleIdx="15" presStyleCnt="85">
        <dgm:presLayoutVars>
          <dgm:chPref val="3"/>
        </dgm:presLayoutVars>
      </dgm:prSet>
      <dgm:spPr/>
    </dgm:pt>
    <dgm:pt modelId="{7780689C-F880-4C89-BB18-E4F920D06F25}" type="pres">
      <dgm:prSet presAssocID="{F7E60BC2-B5F6-4957-8153-AFBCB14118E0}" presName="level3hierChild" presStyleCnt="0"/>
      <dgm:spPr/>
    </dgm:pt>
    <dgm:pt modelId="{765C1096-B9FE-4B5E-AE33-AF1991C6ACF9}" type="pres">
      <dgm:prSet presAssocID="{580BD30D-6C34-4D8D-96D3-428B9C439765}" presName="conn2-1" presStyleLbl="parChTrans1D4" presStyleIdx="16" presStyleCnt="85"/>
      <dgm:spPr/>
    </dgm:pt>
    <dgm:pt modelId="{CB7A1E97-0BDB-488F-9C5D-FB8EF33ABFA2}" type="pres">
      <dgm:prSet presAssocID="{580BD30D-6C34-4D8D-96D3-428B9C439765}" presName="connTx" presStyleLbl="parChTrans1D4" presStyleIdx="16" presStyleCnt="85"/>
      <dgm:spPr/>
    </dgm:pt>
    <dgm:pt modelId="{361A3248-A02A-43A6-95E9-2F53D1924866}" type="pres">
      <dgm:prSet presAssocID="{ADBA7398-F773-4481-B13A-F1F1C3EA52E3}" presName="root2" presStyleCnt="0"/>
      <dgm:spPr/>
    </dgm:pt>
    <dgm:pt modelId="{60813B6C-A670-4C85-A855-09C516580E89}" type="pres">
      <dgm:prSet presAssocID="{ADBA7398-F773-4481-B13A-F1F1C3EA52E3}" presName="LevelTwoTextNode" presStyleLbl="node4" presStyleIdx="16" presStyleCnt="85">
        <dgm:presLayoutVars>
          <dgm:chPref val="3"/>
        </dgm:presLayoutVars>
      </dgm:prSet>
      <dgm:spPr/>
    </dgm:pt>
    <dgm:pt modelId="{3C20CC1C-C92B-4EF2-A366-739F2070E813}" type="pres">
      <dgm:prSet presAssocID="{ADBA7398-F773-4481-B13A-F1F1C3EA52E3}" presName="level3hierChild" presStyleCnt="0"/>
      <dgm:spPr/>
    </dgm:pt>
    <dgm:pt modelId="{5F7A377A-E508-4850-8A3C-9431A890B060}" type="pres">
      <dgm:prSet presAssocID="{D2F2F4CB-0A6A-4252-B6C7-9E1DF1D1F6FC}" presName="conn2-1" presStyleLbl="parChTrans1D4" presStyleIdx="17" presStyleCnt="85"/>
      <dgm:spPr/>
    </dgm:pt>
    <dgm:pt modelId="{7E35D055-A884-4503-BB5E-A4F88DE466F8}" type="pres">
      <dgm:prSet presAssocID="{D2F2F4CB-0A6A-4252-B6C7-9E1DF1D1F6FC}" presName="connTx" presStyleLbl="parChTrans1D4" presStyleIdx="17" presStyleCnt="85"/>
      <dgm:spPr/>
    </dgm:pt>
    <dgm:pt modelId="{3C489BAD-9A2E-4443-8E27-594272BD5C6A}" type="pres">
      <dgm:prSet presAssocID="{E95F7343-6FC4-4EEA-AF08-99A66294E1EA}" presName="root2" presStyleCnt="0"/>
      <dgm:spPr/>
    </dgm:pt>
    <dgm:pt modelId="{542FC4FD-11E3-4A48-9DE7-DD8D93C03369}" type="pres">
      <dgm:prSet presAssocID="{E95F7343-6FC4-4EEA-AF08-99A66294E1EA}" presName="LevelTwoTextNode" presStyleLbl="node4" presStyleIdx="17" presStyleCnt="85">
        <dgm:presLayoutVars>
          <dgm:chPref val="3"/>
        </dgm:presLayoutVars>
      </dgm:prSet>
      <dgm:spPr/>
    </dgm:pt>
    <dgm:pt modelId="{9ED1462D-F6EB-4439-983E-33D4A0827D95}" type="pres">
      <dgm:prSet presAssocID="{E95F7343-6FC4-4EEA-AF08-99A66294E1EA}" presName="level3hierChild" presStyleCnt="0"/>
      <dgm:spPr/>
    </dgm:pt>
    <dgm:pt modelId="{0467A5BD-DE02-45A4-9458-5F33152F0509}" type="pres">
      <dgm:prSet presAssocID="{80567639-1029-454F-931D-6958E75B48B3}" presName="conn2-1" presStyleLbl="parChTrans1D4" presStyleIdx="18" presStyleCnt="85"/>
      <dgm:spPr/>
    </dgm:pt>
    <dgm:pt modelId="{A5F049BB-2F69-4573-A90F-7FC3D44B1DF8}" type="pres">
      <dgm:prSet presAssocID="{80567639-1029-454F-931D-6958E75B48B3}" presName="connTx" presStyleLbl="parChTrans1D4" presStyleIdx="18" presStyleCnt="85"/>
      <dgm:spPr/>
    </dgm:pt>
    <dgm:pt modelId="{012F13E6-222E-4137-992D-C534E704A65D}" type="pres">
      <dgm:prSet presAssocID="{6E25B26E-3C97-4528-8FA7-4A67C3FEF398}" presName="root2" presStyleCnt="0"/>
      <dgm:spPr/>
    </dgm:pt>
    <dgm:pt modelId="{C36C7942-352B-4AB2-8861-356BF8F7C8E7}" type="pres">
      <dgm:prSet presAssocID="{6E25B26E-3C97-4528-8FA7-4A67C3FEF398}" presName="LevelTwoTextNode" presStyleLbl="node4" presStyleIdx="18" presStyleCnt="85">
        <dgm:presLayoutVars>
          <dgm:chPref val="3"/>
        </dgm:presLayoutVars>
      </dgm:prSet>
      <dgm:spPr/>
    </dgm:pt>
    <dgm:pt modelId="{D7AA1EB5-6FFC-4666-B72D-707060D6A2E9}" type="pres">
      <dgm:prSet presAssocID="{6E25B26E-3C97-4528-8FA7-4A67C3FEF398}" presName="level3hierChild" presStyleCnt="0"/>
      <dgm:spPr/>
    </dgm:pt>
    <dgm:pt modelId="{BB0B7941-4E5D-4F13-AA3C-4FA2EEB655D4}" type="pres">
      <dgm:prSet presAssocID="{5D2EA81D-5333-4370-B290-E13019033E51}" presName="conn2-1" presStyleLbl="parChTrans1D4" presStyleIdx="19" presStyleCnt="85"/>
      <dgm:spPr/>
    </dgm:pt>
    <dgm:pt modelId="{44CFCB58-C132-457A-85B7-F5ED95E0BE71}" type="pres">
      <dgm:prSet presAssocID="{5D2EA81D-5333-4370-B290-E13019033E51}" presName="connTx" presStyleLbl="parChTrans1D4" presStyleIdx="19" presStyleCnt="85"/>
      <dgm:spPr/>
    </dgm:pt>
    <dgm:pt modelId="{C218FF10-90B6-4369-8C29-81EA5B121481}" type="pres">
      <dgm:prSet presAssocID="{B3FC940E-CFEA-463D-92DA-286A2BA584C3}" presName="root2" presStyleCnt="0"/>
      <dgm:spPr/>
    </dgm:pt>
    <dgm:pt modelId="{7A4F90B1-F035-4B8D-8A86-C01B9D43C1EE}" type="pres">
      <dgm:prSet presAssocID="{B3FC940E-CFEA-463D-92DA-286A2BA584C3}" presName="LevelTwoTextNode" presStyleLbl="node4" presStyleIdx="19" presStyleCnt="85">
        <dgm:presLayoutVars>
          <dgm:chPref val="3"/>
        </dgm:presLayoutVars>
      </dgm:prSet>
      <dgm:spPr/>
    </dgm:pt>
    <dgm:pt modelId="{7D7D67AA-88B3-40F7-AD53-73E62F3ECEC7}" type="pres">
      <dgm:prSet presAssocID="{B3FC940E-CFEA-463D-92DA-286A2BA584C3}" presName="level3hierChild" presStyleCnt="0"/>
      <dgm:spPr/>
    </dgm:pt>
    <dgm:pt modelId="{21CA3CF8-87F4-4743-84B4-7FD5DE70706D}" type="pres">
      <dgm:prSet presAssocID="{7CC6DB85-50AE-4ADC-8EF7-F9C294C4891E}" presName="conn2-1" presStyleLbl="parChTrans1D4" presStyleIdx="20" presStyleCnt="85"/>
      <dgm:spPr/>
    </dgm:pt>
    <dgm:pt modelId="{B1405C63-0D6C-4117-A5BF-00F9CEBBE243}" type="pres">
      <dgm:prSet presAssocID="{7CC6DB85-50AE-4ADC-8EF7-F9C294C4891E}" presName="connTx" presStyleLbl="parChTrans1D4" presStyleIdx="20" presStyleCnt="85"/>
      <dgm:spPr/>
    </dgm:pt>
    <dgm:pt modelId="{592FADDC-8E1A-4F41-B705-017CB2B2442F}" type="pres">
      <dgm:prSet presAssocID="{B11B0B58-D5D5-4786-8DD5-E5F9D551F5BF}" presName="root2" presStyleCnt="0"/>
      <dgm:spPr/>
    </dgm:pt>
    <dgm:pt modelId="{7BFD276E-3D7D-44BD-A689-8AB4BAD8ED3E}" type="pres">
      <dgm:prSet presAssocID="{B11B0B58-D5D5-4786-8DD5-E5F9D551F5BF}" presName="LevelTwoTextNode" presStyleLbl="node4" presStyleIdx="20" presStyleCnt="85">
        <dgm:presLayoutVars>
          <dgm:chPref val="3"/>
        </dgm:presLayoutVars>
      </dgm:prSet>
      <dgm:spPr/>
    </dgm:pt>
    <dgm:pt modelId="{5F181921-370C-4AEB-A5F3-92FAE8863FC4}" type="pres">
      <dgm:prSet presAssocID="{B11B0B58-D5D5-4786-8DD5-E5F9D551F5BF}" presName="level3hierChild" presStyleCnt="0"/>
      <dgm:spPr/>
    </dgm:pt>
    <dgm:pt modelId="{3B8302C3-4D95-4DC1-B828-C946B9078528}" type="pres">
      <dgm:prSet presAssocID="{C467899C-109E-414A-9467-263EFF4D0637}" presName="conn2-1" presStyleLbl="parChTrans1D4" presStyleIdx="21" presStyleCnt="85"/>
      <dgm:spPr/>
    </dgm:pt>
    <dgm:pt modelId="{6D551CE3-FADE-4628-9FC8-91DCFCCD1A07}" type="pres">
      <dgm:prSet presAssocID="{C467899C-109E-414A-9467-263EFF4D0637}" presName="connTx" presStyleLbl="parChTrans1D4" presStyleIdx="21" presStyleCnt="85"/>
      <dgm:spPr/>
    </dgm:pt>
    <dgm:pt modelId="{A61E4B7F-D364-42CD-B4B3-64314135D424}" type="pres">
      <dgm:prSet presAssocID="{BA75060F-88F0-47CE-97A4-9F2EF3B5A664}" presName="root2" presStyleCnt="0"/>
      <dgm:spPr/>
    </dgm:pt>
    <dgm:pt modelId="{B1035DCD-D7A3-45EA-B69C-1EA039C599D6}" type="pres">
      <dgm:prSet presAssocID="{BA75060F-88F0-47CE-97A4-9F2EF3B5A664}" presName="LevelTwoTextNode" presStyleLbl="node4" presStyleIdx="21" presStyleCnt="85">
        <dgm:presLayoutVars>
          <dgm:chPref val="3"/>
        </dgm:presLayoutVars>
      </dgm:prSet>
      <dgm:spPr/>
    </dgm:pt>
    <dgm:pt modelId="{C03BF334-9DD2-465B-AECE-385F57DDE271}" type="pres">
      <dgm:prSet presAssocID="{BA75060F-88F0-47CE-97A4-9F2EF3B5A664}" presName="level3hierChild" presStyleCnt="0"/>
      <dgm:spPr/>
    </dgm:pt>
    <dgm:pt modelId="{2C316BF3-D716-4DD2-8B3C-CA99EC21FEAA}" type="pres">
      <dgm:prSet presAssocID="{61094DBA-4F3F-4BD8-810B-18FC439F8419}" presName="conn2-1" presStyleLbl="parChTrans1D4" presStyleIdx="22" presStyleCnt="85"/>
      <dgm:spPr/>
    </dgm:pt>
    <dgm:pt modelId="{EA706A9F-286D-4FA1-B82F-77B3322E8B7B}" type="pres">
      <dgm:prSet presAssocID="{61094DBA-4F3F-4BD8-810B-18FC439F8419}" presName="connTx" presStyleLbl="parChTrans1D4" presStyleIdx="22" presStyleCnt="85"/>
      <dgm:spPr/>
    </dgm:pt>
    <dgm:pt modelId="{2BE5C992-5C91-4D29-A121-BB9CE3D4CADA}" type="pres">
      <dgm:prSet presAssocID="{BE955F01-3CDE-44F1-9B1A-FA8C71532128}" presName="root2" presStyleCnt="0"/>
      <dgm:spPr/>
    </dgm:pt>
    <dgm:pt modelId="{9A7A8591-18E6-4602-B1FA-E62EEA6E6425}" type="pres">
      <dgm:prSet presAssocID="{BE955F01-3CDE-44F1-9B1A-FA8C71532128}" presName="LevelTwoTextNode" presStyleLbl="node4" presStyleIdx="22" presStyleCnt="85">
        <dgm:presLayoutVars>
          <dgm:chPref val="3"/>
        </dgm:presLayoutVars>
      </dgm:prSet>
      <dgm:spPr/>
    </dgm:pt>
    <dgm:pt modelId="{F3F874C8-D17A-4480-87D2-94F386E3FCCF}" type="pres">
      <dgm:prSet presAssocID="{BE955F01-3CDE-44F1-9B1A-FA8C71532128}" presName="level3hierChild" presStyleCnt="0"/>
      <dgm:spPr/>
    </dgm:pt>
    <dgm:pt modelId="{4AB8C924-23BB-4672-BBBE-66A4CD99FCB7}" type="pres">
      <dgm:prSet presAssocID="{DE9F499E-B001-4B7B-9959-8B532E85392C}" presName="conn2-1" presStyleLbl="parChTrans1D4" presStyleIdx="23" presStyleCnt="85"/>
      <dgm:spPr/>
    </dgm:pt>
    <dgm:pt modelId="{6970D809-CE39-4B74-9A9E-78DBDB61EDF5}" type="pres">
      <dgm:prSet presAssocID="{DE9F499E-B001-4B7B-9959-8B532E85392C}" presName="connTx" presStyleLbl="parChTrans1D4" presStyleIdx="23" presStyleCnt="85"/>
      <dgm:spPr/>
    </dgm:pt>
    <dgm:pt modelId="{E9279F40-8C59-42E8-9A9C-9D5B106430FD}" type="pres">
      <dgm:prSet presAssocID="{DE9C9C80-156F-4305-BD80-A585414C8822}" presName="root2" presStyleCnt="0"/>
      <dgm:spPr/>
    </dgm:pt>
    <dgm:pt modelId="{044CF88A-67F3-40CF-8842-A31A2DDB1F95}" type="pres">
      <dgm:prSet presAssocID="{DE9C9C80-156F-4305-BD80-A585414C8822}" presName="LevelTwoTextNode" presStyleLbl="node4" presStyleIdx="23" presStyleCnt="85">
        <dgm:presLayoutVars>
          <dgm:chPref val="3"/>
        </dgm:presLayoutVars>
      </dgm:prSet>
      <dgm:spPr/>
    </dgm:pt>
    <dgm:pt modelId="{4300DE7C-2B0D-46E5-82FC-208BA6C14C2A}" type="pres">
      <dgm:prSet presAssocID="{DE9C9C80-156F-4305-BD80-A585414C8822}" presName="level3hierChild" presStyleCnt="0"/>
      <dgm:spPr/>
    </dgm:pt>
    <dgm:pt modelId="{3E367764-EDC6-4CE6-8A9B-59D7959C8F1E}" type="pres">
      <dgm:prSet presAssocID="{DAB3BB48-AC86-40DC-84F3-85D268BE6A01}" presName="conn2-1" presStyleLbl="parChTrans1D4" presStyleIdx="24" presStyleCnt="85"/>
      <dgm:spPr/>
    </dgm:pt>
    <dgm:pt modelId="{23AC4E1A-F94E-4D04-9800-E361365FFCB0}" type="pres">
      <dgm:prSet presAssocID="{DAB3BB48-AC86-40DC-84F3-85D268BE6A01}" presName="connTx" presStyleLbl="parChTrans1D4" presStyleIdx="24" presStyleCnt="85"/>
      <dgm:spPr/>
    </dgm:pt>
    <dgm:pt modelId="{35C7D902-9720-4B02-A076-14CE9E0725DC}" type="pres">
      <dgm:prSet presAssocID="{8FF782F8-A121-4742-A83D-3A16094488AE}" presName="root2" presStyleCnt="0"/>
      <dgm:spPr/>
    </dgm:pt>
    <dgm:pt modelId="{1E8188C3-1D0A-4195-9803-0C5AE8AC9531}" type="pres">
      <dgm:prSet presAssocID="{8FF782F8-A121-4742-A83D-3A16094488AE}" presName="LevelTwoTextNode" presStyleLbl="node4" presStyleIdx="24" presStyleCnt="85">
        <dgm:presLayoutVars>
          <dgm:chPref val="3"/>
        </dgm:presLayoutVars>
      </dgm:prSet>
      <dgm:spPr/>
    </dgm:pt>
    <dgm:pt modelId="{5A3C9279-C353-4EEB-BDBD-11592EAFF6E2}" type="pres">
      <dgm:prSet presAssocID="{8FF782F8-A121-4742-A83D-3A16094488AE}" presName="level3hierChild" presStyleCnt="0"/>
      <dgm:spPr/>
    </dgm:pt>
    <dgm:pt modelId="{A8909C67-AE88-41A3-B75A-11BD5CAF226E}" type="pres">
      <dgm:prSet presAssocID="{49A47B33-B0A7-4401-9659-FEE7C2254EDE}" presName="conn2-1" presStyleLbl="parChTrans1D4" presStyleIdx="25" presStyleCnt="85"/>
      <dgm:spPr/>
    </dgm:pt>
    <dgm:pt modelId="{965E1F28-3A44-4672-87CC-68AFE018D99F}" type="pres">
      <dgm:prSet presAssocID="{49A47B33-B0A7-4401-9659-FEE7C2254EDE}" presName="connTx" presStyleLbl="parChTrans1D4" presStyleIdx="25" presStyleCnt="85"/>
      <dgm:spPr/>
    </dgm:pt>
    <dgm:pt modelId="{D140A0D5-4C70-426A-AE71-8600CBA8058F}" type="pres">
      <dgm:prSet presAssocID="{29FA9C4D-7825-45F7-A8EF-78002800E24D}" presName="root2" presStyleCnt="0"/>
      <dgm:spPr/>
    </dgm:pt>
    <dgm:pt modelId="{058C55C3-DAD2-4B27-BFE0-333122E2FCDC}" type="pres">
      <dgm:prSet presAssocID="{29FA9C4D-7825-45F7-A8EF-78002800E24D}" presName="LevelTwoTextNode" presStyleLbl="node4" presStyleIdx="25" presStyleCnt="85">
        <dgm:presLayoutVars>
          <dgm:chPref val="3"/>
        </dgm:presLayoutVars>
      </dgm:prSet>
      <dgm:spPr/>
    </dgm:pt>
    <dgm:pt modelId="{51976D70-F58C-4037-81AD-25C8E60B56EF}" type="pres">
      <dgm:prSet presAssocID="{29FA9C4D-7825-45F7-A8EF-78002800E24D}" presName="level3hierChild" presStyleCnt="0"/>
      <dgm:spPr/>
    </dgm:pt>
    <dgm:pt modelId="{ED54D77F-F19D-451B-8364-15A2BD9B4B88}" type="pres">
      <dgm:prSet presAssocID="{7184FA8B-899E-4E4D-810B-25C04A75FC38}" presName="conn2-1" presStyleLbl="parChTrans1D4" presStyleIdx="26" presStyleCnt="85"/>
      <dgm:spPr/>
    </dgm:pt>
    <dgm:pt modelId="{66B517BE-F237-4969-AC03-9F349A5AC29E}" type="pres">
      <dgm:prSet presAssocID="{7184FA8B-899E-4E4D-810B-25C04A75FC38}" presName="connTx" presStyleLbl="parChTrans1D4" presStyleIdx="26" presStyleCnt="85"/>
      <dgm:spPr/>
    </dgm:pt>
    <dgm:pt modelId="{339B12B7-0F00-4679-9AD9-B9F50C9C619F}" type="pres">
      <dgm:prSet presAssocID="{0FF39E16-41E3-45BD-8F95-3E2FA38B5B3B}" presName="root2" presStyleCnt="0"/>
      <dgm:spPr/>
    </dgm:pt>
    <dgm:pt modelId="{EA1216C2-7982-48AA-B5EA-FE9D830E40B9}" type="pres">
      <dgm:prSet presAssocID="{0FF39E16-41E3-45BD-8F95-3E2FA38B5B3B}" presName="LevelTwoTextNode" presStyleLbl="node4" presStyleIdx="26" presStyleCnt="85">
        <dgm:presLayoutVars>
          <dgm:chPref val="3"/>
        </dgm:presLayoutVars>
      </dgm:prSet>
      <dgm:spPr/>
    </dgm:pt>
    <dgm:pt modelId="{B24E43A4-2CF5-4663-9BB8-D52D1C62302E}" type="pres">
      <dgm:prSet presAssocID="{0FF39E16-41E3-45BD-8F95-3E2FA38B5B3B}" presName="level3hierChild" presStyleCnt="0"/>
      <dgm:spPr/>
    </dgm:pt>
    <dgm:pt modelId="{7E05282B-223E-4253-8E4A-E5E934F1D6B4}" type="pres">
      <dgm:prSet presAssocID="{D13719F7-0D02-4500-A139-DA10EE9C0825}" presName="conn2-1" presStyleLbl="parChTrans1D4" presStyleIdx="27" presStyleCnt="85"/>
      <dgm:spPr/>
    </dgm:pt>
    <dgm:pt modelId="{866F4041-F6F5-461A-8E03-7934A8883284}" type="pres">
      <dgm:prSet presAssocID="{D13719F7-0D02-4500-A139-DA10EE9C0825}" presName="connTx" presStyleLbl="parChTrans1D4" presStyleIdx="27" presStyleCnt="85"/>
      <dgm:spPr/>
    </dgm:pt>
    <dgm:pt modelId="{3B2414F5-D831-4C71-9AF1-27C8792D22C3}" type="pres">
      <dgm:prSet presAssocID="{A89C5EFC-1B7D-4C01-B511-589BECA9311A}" presName="root2" presStyleCnt="0"/>
      <dgm:spPr/>
    </dgm:pt>
    <dgm:pt modelId="{41AEDCA2-32BD-4B86-8E8B-A282F8508B52}" type="pres">
      <dgm:prSet presAssocID="{A89C5EFC-1B7D-4C01-B511-589BECA9311A}" presName="LevelTwoTextNode" presStyleLbl="node4" presStyleIdx="27" presStyleCnt="85">
        <dgm:presLayoutVars>
          <dgm:chPref val="3"/>
        </dgm:presLayoutVars>
      </dgm:prSet>
      <dgm:spPr/>
    </dgm:pt>
    <dgm:pt modelId="{900B5DE8-5512-4725-8DBF-CF8780A12B50}" type="pres">
      <dgm:prSet presAssocID="{A89C5EFC-1B7D-4C01-B511-589BECA9311A}" presName="level3hierChild" presStyleCnt="0"/>
      <dgm:spPr/>
    </dgm:pt>
    <dgm:pt modelId="{F9D3AD7A-B4FA-40A1-91B9-992F9C3D04B0}" type="pres">
      <dgm:prSet presAssocID="{291FA04C-F97A-4EEB-96D2-7E4A433F69D2}" presName="conn2-1" presStyleLbl="parChTrans1D4" presStyleIdx="28" presStyleCnt="85"/>
      <dgm:spPr/>
    </dgm:pt>
    <dgm:pt modelId="{E3F2EC0F-1CF0-4D87-877B-5CFB77D7EF97}" type="pres">
      <dgm:prSet presAssocID="{291FA04C-F97A-4EEB-96D2-7E4A433F69D2}" presName="connTx" presStyleLbl="parChTrans1D4" presStyleIdx="28" presStyleCnt="85"/>
      <dgm:spPr/>
    </dgm:pt>
    <dgm:pt modelId="{7B8C95C6-1E68-4343-81C8-60DF652B7E46}" type="pres">
      <dgm:prSet presAssocID="{4FA51C34-739B-4982-8B48-199C1DE4FA38}" presName="root2" presStyleCnt="0"/>
      <dgm:spPr/>
    </dgm:pt>
    <dgm:pt modelId="{64AB804D-7B76-4C6C-BBED-03118A3BF1A9}" type="pres">
      <dgm:prSet presAssocID="{4FA51C34-739B-4982-8B48-199C1DE4FA38}" presName="LevelTwoTextNode" presStyleLbl="node4" presStyleIdx="28" presStyleCnt="85">
        <dgm:presLayoutVars>
          <dgm:chPref val="3"/>
        </dgm:presLayoutVars>
      </dgm:prSet>
      <dgm:spPr/>
    </dgm:pt>
    <dgm:pt modelId="{CD817D8E-6D24-48EC-99FE-95D7FDF8CAC9}" type="pres">
      <dgm:prSet presAssocID="{4FA51C34-739B-4982-8B48-199C1DE4FA38}" presName="level3hierChild" presStyleCnt="0"/>
      <dgm:spPr/>
    </dgm:pt>
    <dgm:pt modelId="{7C23C9E0-F965-4F40-B665-AF9CA75B9E61}" type="pres">
      <dgm:prSet presAssocID="{9D85DCB5-D18A-4C44-B195-CCD1DE90AE8E}" presName="conn2-1" presStyleLbl="parChTrans1D3" presStyleIdx="1" presStyleCnt="10"/>
      <dgm:spPr/>
    </dgm:pt>
    <dgm:pt modelId="{0CE34682-1F06-4A41-A98A-262D6ED68C5F}" type="pres">
      <dgm:prSet presAssocID="{9D85DCB5-D18A-4C44-B195-CCD1DE90AE8E}" presName="connTx" presStyleLbl="parChTrans1D3" presStyleIdx="1" presStyleCnt="10"/>
      <dgm:spPr/>
    </dgm:pt>
    <dgm:pt modelId="{05EEB6A8-D59F-4D98-920E-A2FD0959A2FB}" type="pres">
      <dgm:prSet presAssocID="{21482030-59E2-4835-A456-DF8385926D4A}" presName="root2" presStyleCnt="0"/>
      <dgm:spPr/>
    </dgm:pt>
    <dgm:pt modelId="{DBBC83DE-BBF7-477E-BA7E-F741D79B2DD3}" type="pres">
      <dgm:prSet presAssocID="{21482030-59E2-4835-A456-DF8385926D4A}" presName="LevelTwoTextNode" presStyleLbl="node3" presStyleIdx="1" presStyleCnt="10">
        <dgm:presLayoutVars>
          <dgm:chPref val="3"/>
        </dgm:presLayoutVars>
      </dgm:prSet>
      <dgm:spPr/>
    </dgm:pt>
    <dgm:pt modelId="{79584B54-429D-4340-9FF0-43835C47986D}" type="pres">
      <dgm:prSet presAssocID="{21482030-59E2-4835-A456-DF8385926D4A}" presName="level3hierChild" presStyleCnt="0"/>
      <dgm:spPr/>
    </dgm:pt>
    <dgm:pt modelId="{9956C07D-BCFA-497D-A643-FA930C13BA44}" type="pres">
      <dgm:prSet presAssocID="{03EC0D82-7C1F-47EF-957A-6A24AC75D5AC}" presName="conn2-1" presStyleLbl="parChTrans1D4" presStyleIdx="29" presStyleCnt="85"/>
      <dgm:spPr/>
    </dgm:pt>
    <dgm:pt modelId="{E510662E-50C6-4217-8E0E-98F2061F6C8D}" type="pres">
      <dgm:prSet presAssocID="{03EC0D82-7C1F-47EF-957A-6A24AC75D5AC}" presName="connTx" presStyleLbl="parChTrans1D4" presStyleIdx="29" presStyleCnt="85"/>
      <dgm:spPr/>
    </dgm:pt>
    <dgm:pt modelId="{4AA3F71B-1236-407E-8F52-4F073C3EE29E}" type="pres">
      <dgm:prSet presAssocID="{C118D7A1-5715-4F02-8236-01D48C70B80D}" presName="root2" presStyleCnt="0"/>
      <dgm:spPr/>
    </dgm:pt>
    <dgm:pt modelId="{D07F1180-1E6C-4446-8361-EB1217F2B480}" type="pres">
      <dgm:prSet presAssocID="{C118D7A1-5715-4F02-8236-01D48C70B80D}" presName="LevelTwoTextNode" presStyleLbl="node4" presStyleIdx="29" presStyleCnt="85">
        <dgm:presLayoutVars>
          <dgm:chPref val="3"/>
        </dgm:presLayoutVars>
      </dgm:prSet>
      <dgm:spPr/>
    </dgm:pt>
    <dgm:pt modelId="{653FA852-984F-4D27-800F-C0D7431C6E81}" type="pres">
      <dgm:prSet presAssocID="{C118D7A1-5715-4F02-8236-01D48C70B80D}" presName="level3hierChild" presStyleCnt="0"/>
      <dgm:spPr/>
    </dgm:pt>
    <dgm:pt modelId="{8870FCD8-4D6E-4CB9-A7FC-A2246E153789}" type="pres">
      <dgm:prSet presAssocID="{0CF7D8FD-AEC3-4ABA-913E-673A0843CE84}" presName="conn2-1" presStyleLbl="parChTrans1D4" presStyleIdx="30" presStyleCnt="85"/>
      <dgm:spPr/>
    </dgm:pt>
    <dgm:pt modelId="{A689E30E-8742-4C7A-B4F5-7DFF9DB8F9B3}" type="pres">
      <dgm:prSet presAssocID="{0CF7D8FD-AEC3-4ABA-913E-673A0843CE84}" presName="connTx" presStyleLbl="parChTrans1D4" presStyleIdx="30" presStyleCnt="85"/>
      <dgm:spPr/>
    </dgm:pt>
    <dgm:pt modelId="{787AC9DE-09EE-4EB7-86DF-2E1C2F958AD2}" type="pres">
      <dgm:prSet presAssocID="{8F2A3203-53FF-47CF-8816-2D4C2F382E12}" presName="root2" presStyleCnt="0"/>
      <dgm:spPr/>
    </dgm:pt>
    <dgm:pt modelId="{FA6D385C-EC65-4445-977F-757D7494AFA0}" type="pres">
      <dgm:prSet presAssocID="{8F2A3203-53FF-47CF-8816-2D4C2F382E12}" presName="LevelTwoTextNode" presStyleLbl="node4" presStyleIdx="30" presStyleCnt="85">
        <dgm:presLayoutVars>
          <dgm:chPref val="3"/>
        </dgm:presLayoutVars>
      </dgm:prSet>
      <dgm:spPr/>
    </dgm:pt>
    <dgm:pt modelId="{6047F645-359A-464A-9538-475E3CFF2675}" type="pres">
      <dgm:prSet presAssocID="{8F2A3203-53FF-47CF-8816-2D4C2F382E12}" presName="level3hierChild" presStyleCnt="0"/>
      <dgm:spPr/>
    </dgm:pt>
    <dgm:pt modelId="{091F9197-9926-455D-A609-D5EAD7B731E4}" type="pres">
      <dgm:prSet presAssocID="{87735A51-F100-45F8-9663-27803DA2A5FD}" presName="conn2-1" presStyleLbl="parChTrans1D4" presStyleIdx="31" presStyleCnt="85"/>
      <dgm:spPr/>
    </dgm:pt>
    <dgm:pt modelId="{5867A3D4-F846-4031-9383-A4794EEDAC80}" type="pres">
      <dgm:prSet presAssocID="{87735A51-F100-45F8-9663-27803DA2A5FD}" presName="connTx" presStyleLbl="parChTrans1D4" presStyleIdx="31" presStyleCnt="85"/>
      <dgm:spPr/>
    </dgm:pt>
    <dgm:pt modelId="{B6BE889C-849C-4A0C-ACA5-EC4F70CA21C2}" type="pres">
      <dgm:prSet presAssocID="{3671794E-D7DB-447F-BD1D-6C9AD63CF416}" presName="root2" presStyleCnt="0"/>
      <dgm:spPr/>
    </dgm:pt>
    <dgm:pt modelId="{961742A7-542B-4639-AA20-8E282EB37547}" type="pres">
      <dgm:prSet presAssocID="{3671794E-D7DB-447F-BD1D-6C9AD63CF416}" presName="LevelTwoTextNode" presStyleLbl="node4" presStyleIdx="31" presStyleCnt="85">
        <dgm:presLayoutVars>
          <dgm:chPref val="3"/>
        </dgm:presLayoutVars>
      </dgm:prSet>
      <dgm:spPr/>
    </dgm:pt>
    <dgm:pt modelId="{B7361832-C3F6-44E2-AA59-85B3BCAB46F9}" type="pres">
      <dgm:prSet presAssocID="{3671794E-D7DB-447F-BD1D-6C9AD63CF416}" presName="level3hierChild" presStyleCnt="0"/>
      <dgm:spPr/>
    </dgm:pt>
    <dgm:pt modelId="{87E8B2BA-AA01-47B3-A85E-344FEC799F49}" type="pres">
      <dgm:prSet presAssocID="{DEB24FDC-BFBF-4D24-9E3C-083490B18A38}" presName="conn2-1" presStyleLbl="parChTrans1D4" presStyleIdx="32" presStyleCnt="85"/>
      <dgm:spPr/>
    </dgm:pt>
    <dgm:pt modelId="{1C400CFD-4BC9-4C2E-9BF3-E7FBA5357EDA}" type="pres">
      <dgm:prSet presAssocID="{DEB24FDC-BFBF-4D24-9E3C-083490B18A38}" presName="connTx" presStyleLbl="parChTrans1D4" presStyleIdx="32" presStyleCnt="85"/>
      <dgm:spPr/>
    </dgm:pt>
    <dgm:pt modelId="{620B3DDF-A105-4F9C-8DE1-CBE011C8A9DD}" type="pres">
      <dgm:prSet presAssocID="{DB66BACA-79BB-4D6A-A14F-AA1E558968C9}" presName="root2" presStyleCnt="0"/>
      <dgm:spPr/>
    </dgm:pt>
    <dgm:pt modelId="{F4636EAE-FC1D-4FA7-9D7A-6D801E9A6AD8}" type="pres">
      <dgm:prSet presAssocID="{DB66BACA-79BB-4D6A-A14F-AA1E558968C9}" presName="LevelTwoTextNode" presStyleLbl="node4" presStyleIdx="32" presStyleCnt="85">
        <dgm:presLayoutVars>
          <dgm:chPref val="3"/>
        </dgm:presLayoutVars>
      </dgm:prSet>
      <dgm:spPr/>
    </dgm:pt>
    <dgm:pt modelId="{7C6606BD-DD35-4280-ADBC-4508616AE698}" type="pres">
      <dgm:prSet presAssocID="{DB66BACA-79BB-4D6A-A14F-AA1E558968C9}" presName="level3hierChild" presStyleCnt="0"/>
      <dgm:spPr/>
    </dgm:pt>
    <dgm:pt modelId="{8FCC3DD1-7F0F-465A-96C9-6BBD8D27B4D6}" type="pres">
      <dgm:prSet presAssocID="{711F8754-F909-4413-B551-82575BD8848B}" presName="conn2-1" presStyleLbl="parChTrans1D4" presStyleIdx="33" presStyleCnt="85"/>
      <dgm:spPr/>
    </dgm:pt>
    <dgm:pt modelId="{BA4A60E7-5953-482E-BEC1-D3C99C08253A}" type="pres">
      <dgm:prSet presAssocID="{711F8754-F909-4413-B551-82575BD8848B}" presName="connTx" presStyleLbl="parChTrans1D4" presStyleIdx="33" presStyleCnt="85"/>
      <dgm:spPr/>
    </dgm:pt>
    <dgm:pt modelId="{4DF13DFF-F31F-4C76-8665-6FB02FCD026E}" type="pres">
      <dgm:prSet presAssocID="{41628FBC-0264-45EE-97A7-12EE1A447717}" presName="root2" presStyleCnt="0"/>
      <dgm:spPr/>
    </dgm:pt>
    <dgm:pt modelId="{93773E3D-1F57-4972-AA22-2EC871DF0A57}" type="pres">
      <dgm:prSet presAssocID="{41628FBC-0264-45EE-97A7-12EE1A447717}" presName="LevelTwoTextNode" presStyleLbl="node4" presStyleIdx="33" presStyleCnt="85">
        <dgm:presLayoutVars>
          <dgm:chPref val="3"/>
        </dgm:presLayoutVars>
      </dgm:prSet>
      <dgm:spPr/>
    </dgm:pt>
    <dgm:pt modelId="{76329526-36A5-431C-B489-088450399A6B}" type="pres">
      <dgm:prSet presAssocID="{41628FBC-0264-45EE-97A7-12EE1A447717}" presName="level3hierChild" presStyleCnt="0"/>
      <dgm:spPr/>
    </dgm:pt>
    <dgm:pt modelId="{2BCF1B69-919A-4BD3-8EAC-F9039AE1166B}" type="pres">
      <dgm:prSet presAssocID="{A6DE7D4A-10C8-4758-B635-FE53A769A00C}" presName="conn2-1" presStyleLbl="parChTrans1D3" presStyleIdx="2" presStyleCnt="10"/>
      <dgm:spPr/>
    </dgm:pt>
    <dgm:pt modelId="{22EC1736-EEBD-464A-B7C8-B70CF3E112CA}" type="pres">
      <dgm:prSet presAssocID="{A6DE7D4A-10C8-4758-B635-FE53A769A00C}" presName="connTx" presStyleLbl="parChTrans1D3" presStyleIdx="2" presStyleCnt="10"/>
      <dgm:spPr/>
    </dgm:pt>
    <dgm:pt modelId="{46747CFD-62EC-4B2E-9182-AC3F57CE75A6}" type="pres">
      <dgm:prSet presAssocID="{19163ADD-AC3A-4309-9E0F-9AA35CF69F8D}" presName="root2" presStyleCnt="0"/>
      <dgm:spPr/>
    </dgm:pt>
    <dgm:pt modelId="{9D341604-EFB0-42BC-B953-F38762F53F01}" type="pres">
      <dgm:prSet presAssocID="{19163ADD-AC3A-4309-9E0F-9AA35CF69F8D}" presName="LevelTwoTextNode" presStyleLbl="node3" presStyleIdx="2" presStyleCnt="10">
        <dgm:presLayoutVars>
          <dgm:chPref val="3"/>
        </dgm:presLayoutVars>
      </dgm:prSet>
      <dgm:spPr/>
    </dgm:pt>
    <dgm:pt modelId="{0044948B-9132-44EB-994B-FA1CAB34A8A1}" type="pres">
      <dgm:prSet presAssocID="{19163ADD-AC3A-4309-9E0F-9AA35CF69F8D}" presName="level3hierChild" presStyleCnt="0"/>
      <dgm:spPr/>
    </dgm:pt>
    <dgm:pt modelId="{70B1DB0C-1E3C-46EA-8F58-6ADCD4B7D717}" type="pres">
      <dgm:prSet presAssocID="{335644D6-8D0B-4A4E-894F-1F8F9757CBF8}" presName="conn2-1" presStyleLbl="parChTrans1D4" presStyleIdx="34" presStyleCnt="85"/>
      <dgm:spPr/>
    </dgm:pt>
    <dgm:pt modelId="{D4D90988-F4F2-476A-AD23-7F7F46F567F8}" type="pres">
      <dgm:prSet presAssocID="{335644D6-8D0B-4A4E-894F-1F8F9757CBF8}" presName="connTx" presStyleLbl="parChTrans1D4" presStyleIdx="34" presStyleCnt="85"/>
      <dgm:spPr/>
    </dgm:pt>
    <dgm:pt modelId="{502E8B03-5E3C-4F41-9FFA-FA0C0B55A181}" type="pres">
      <dgm:prSet presAssocID="{6A5EB777-D89A-49D4-896C-E1B56D4A7987}" presName="root2" presStyleCnt="0"/>
      <dgm:spPr/>
    </dgm:pt>
    <dgm:pt modelId="{07207122-6D1B-4BBE-BA52-33F6D67D6DC4}" type="pres">
      <dgm:prSet presAssocID="{6A5EB777-D89A-49D4-896C-E1B56D4A7987}" presName="LevelTwoTextNode" presStyleLbl="node4" presStyleIdx="34" presStyleCnt="85">
        <dgm:presLayoutVars>
          <dgm:chPref val="3"/>
        </dgm:presLayoutVars>
      </dgm:prSet>
      <dgm:spPr/>
    </dgm:pt>
    <dgm:pt modelId="{61D73ED0-EAE4-4826-8E9C-5BEE2DE37751}" type="pres">
      <dgm:prSet presAssocID="{6A5EB777-D89A-49D4-896C-E1B56D4A7987}" presName="level3hierChild" presStyleCnt="0"/>
      <dgm:spPr/>
    </dgm:pt>
    <dgm:pt modelId="{2EBDC159-9F4A-4E97-A974-18E1BFEFB54F}" type="pres">
      <dgm:prSet presAssocID="{8B8136F1-34F2-44B3-B906-B68B93C3A1E4}" presName="conn2-1" presStyleLbl="parChTrans1D4" presStyleIdx="35" presStyleCnt="85"/>
      <dgm:spPr/>
    </dgm:pt>
    <dgm:pt modelId="{20EFF80C-BC5F-4B29-A41D-067E220D7AE4}" type="pres">
      <dgm:prSet presAssocID="{8B8136F1-34F2-44B3-B906-B68B93C3A1E4}" presName="connTx" presStyleLbl="parChTrans1D4" presStyleIdx="35" presStyleCnt="85"/>
      <dgm:spPr/>
    </dgm:pt>
    <dgm:pt modelId="{BDD1A991-C6D3-41BD-851A-A7378F2CE742}" type="pres">
      <dgm:prSet presAssocID="{042FC189-9BCF-4BA5-9562-6B2D57561795}" presName="root2" presStyleCnt="0"/>
      <dgm:spPr/>
    </dgm:pt>
    <dgm:pt modelId="{C1BAC84E-AD56-4523-806E-43659221DA20}" type="pres">
      <dgm:prSet presAssocID="{042FC189-9BCF-4BA5-9562-6B2D57561795}" presName="LevelTwoTextNode" presStyleLbl="node4" presStyleIdx="35" presStyleCnt="85">
        <dgm:presLayoutVars>
          <dgm:chPref val="3"/>
        </dgm:presLayoutVars>
      </dgm:prSet>
      <dgm:spPr/>
    </dgm:pt>
    <dgm:pt modelId="{33802F34-BC4F-49C5-A706-9B69D33FF129}" type="pres">
      <dgm:prSet presAssocID="{042FC189-9BCF-4BA5-9562-6B2D57561795}" presName="level3hierChild" presStyleCnt="0"/>
      <dgm:spPr/>
    </dgm:pt>
    <dgm:pt modelId="{AD25C83F-0C58-43EE-BD1D-34CFC9006F95}" type="pres">
      <dgm:prSet presAssocID="{D2FC6EF1-3885-406A-9449-E92BFC48C869}" presName="conn2-1" presStyleLbl="parChTrans1D2" presStyleIdx="1" presStyleCnt="3"/>
      <dgm:spPr/>
    </dgm:pt>
    <dgm:pt modelId="{D5152DF9-BDB5-4F97-BFDE-92D1AAF46B65}" type="pres">
      <dgm:prSet presAssocID="{D2FC6EF1-3885-406A-9449-E92BFC48C869}" presName="connTx" presStyleLbl="parChTrans1D2" presStyleIdx="1" presStyleCnt="3"/>
      <dgm:spPr/>
    </dgm:pt>
    <dgm:pt modelId="{FAA82A68-2C0D-4A23-9560-7C8303A18F10}" type="pres">
      <dgm:prSet presAssocID="{6BDE23F4-F9D9-4C9D-8471-D71008C8C153}" presName="root2" presStyleCnt="0"/>
      <dgm:spPr/>
    </dgm:pt>
    <dgm:pt modelId="{D4587D58-E494-484B-A39B-E4738A9965A5}" type="pres">
      <dgm:prSet presAssocID="{6BDE23F4-F9D9-4C9D-8471-D71008C8C153}" presName="LevelTwoTextNode" presStyleLbl="node2" presStyleIdx="1" presStyleCnt="3">
        <dgm:presLayoutVars>
          <dgm:chPref val="3"/>
        </dgm:presLayoutVars>
      </dgm:prSet>
      <dgm:spPr/>
    </dgm:pt>
    <dgm:pt modelId="{255E2A1D-5D08-4CD7-BEED-45AB6C4E3778}" type="pres">
      <dgm:prSet presAssocID="{6BDE23F4-F9D9-4C9D-8471-D71008C8C153}" presName="level3hierChild" presStyleCnt="0"/>
      <dgm:spPr/>
    </dgm:pt>
    <dgm:pt modelId="{D8DA6A6F-036F-4AA4-875B-F6D694EEAB2D}" type="pres">
      <dgm:prSet presAssocID="{B00E8B37-E8A6-449C-B908-4C7D71F85055}" presName="conn2-1" presStyleLbl="parChTrans1D3" presStyleIdx="3" presStyleCnt="10"/>
      <dgm:spPr/>
    </dgm:pt>
    <dgm:pt modelId="{7D676CB3-3B9A-4EE5-A0CB-614C6CBFCD7B}" type="pres">
      <dgm:prSet presAssocID="{B00E8B37-E8A6-449C-B908-4C7D71F85055}" presName="connTx" presStyleLbl="parChTrans1D3" presStyleIdx="3" presStyleCnt="10"/>
      <dgm:spPr/>
    </dgm:pt>
    <dgm:pt modelId="{974A83AB-D55A-40A2-ACFA-5C34429F1EF6}" type="pres">
      <dgm:prSet presAssocID="{9AEB8B73-E207-4E6D-A1A7-48DD37E5E283}" presName="root2" presStyleCnt="0"/>
      <dgm:spPr/>
    </dgm:pt>
    <dgm:pt modelId="{1C561A93-D343-44A3-86F1-E10AF6F17DAB}" type="pres">
      <dgm:prSet presAssocID="{9AEB8B73-E207-4E6D-A1A7-48DD37E5E283}" presName="LevelTwoTextNode" presStyleLbl="node3" presStyleIdx="3" presStyleCnt="10">
        <dgm:presLayoutVars>
          <dgm:chPref val="3"/>
        </dgm:presLayoutVars>
      </dgm:prSet>
      <dgm:spPr/>
    </dgm:pt>
    <dgm:pt modelId="{2F9E2FF6-A3E0-4C81-ABC3-7F3D97DC12E3}" type="pres">
      <dgm:prSet presAssocID="{9AEB8B73-E207-4E6D-A1A7-48DD37E5E283}" presName="level3hierChild" presStyleCnt="0"/>
      <dgm:spPr/>
    </dgm:pt>
    <dgm:pt modelId="{1BDA31A0-07B0-4E98-BF72-76436ED856C2}" type="pres">
      <dgm:prSet presAssocID="{B6D428C2-EABE-4E72-9E4A-BAD01F936948}" presName="conn2-1" presStyleLbl="parChTrans1D4" presStyleIdx="36" presStyleCnt="85"/>
      <dgm:spPr/>
    </dgm:pt>
    <dgm:pt modelId="{1385782C-262E-49FA-96F1-72993A645268}" type="pres">
      <dgm:prSet presAssocID="{B6D428C2-EABE-4E72-9E4A-BAD01F936948}" presName="connTx" presStyleLbl="parChTrans1D4" presStyleIdx="36" presStyleCnt="85"/>
      <dgm:spPr/>
    </dgm:pt>
    <dgm:pt modelId="{20EB7601-6629-431B-834E-44451D1AE11A}" type="pres">
      <dgm:prSet presAssocID="{85EBE3FF-E65E-43C3-ABFC-99AB4A892A2F}" presName="root2" presStyleCnt="0"/>
      <dgm:spPr/>
    </dgm:pt>
    <dgm:pt modelId="{12465706-BBEC-4E83-B754-A36649253E8F}" type="pres">
      <dgm:prSet presAssocID="{85EBE3FF-E65E-43C3-ABFC-99AB4A892A2F}" presName="LevelTwoTextNode" presStyleLbl="node4" presStyleIdx="36" presStyleCnt="85">
        <dgm:presLayoutVars>
          <dgm:chPref val="3"/>
        </dgm:presLayoutVars>
      </dgm:prSet>
      <dgm:spPr/>
    </dgm:pt>
    <dgm:pt modelId="{E8F53556-C950-47B7-9526-A4E672DB9AC7}" type="pres">
      <dgm:prSet presAssocID="{85EBE3FF-E65E-43C3-ABFC-99AB4A892A2F}" presName="level3hierChild" presStyleCnt="0"/>
      <dgm:spPr/>
    </dgm:pt>
    <dgm:pt modelId="{52842E34-13D2-4E17-B101-CFBFB2900524}" type="pres">
      <dgm:prSet presAssocID="{70EE8E3F-C71B-4A0E-95A9-718A0FCA5FD1}" presName="conn2-1" presStyleLbl="parChTrans1D4" presStyleIdx="37" presStyleCnt="85"/>
      <dgm:spPr/>
    </dgm:pt>
    <dgm:pt modelId="{EA96D53D-8BE9-44A9-B183-612427920020}" type="pres">
      <dgm:prSet presAssocID="{70EE8E3F-C71B-4A0E-95A9-718A0FCA5FD1}" presName="connTx" presStyleLbl="parChTrans1D4" presStyleIdx="37" presStyleCnt="85"/>
      <dgm:spPr/>
    </dgm:pt>
    <dgm:pt modelId="{CD999F9B-FC3D-4440-B3AD-61835CEE5CFB}" type="pres">
      <dgm:prSet presAssocID="{D803ABDE-A4A9-45C1-A45E-A527A7578A90}" presName="root2" presStyleCnt="0"/>
      <dgm:spPr/>
    </dgm:pt>
    <dgm:pt modelId="{CC1F4426-F289-4C13-BBA6-A9BDD0265B39}" type="pres">
      <dgm:prSet presAssocID="{D803ABDE-A4A9-45C1-A45E-A527A7578A90}" presName="LevelTwoTextNode" presStyleLbl="node4" presStyleIdx="37" presStyleCnt="85">
        <dgm:presLayoutVars>
          <dgm:chPref val="3"/>
        </dgm:presLayoutVars>
      </dgm:prSet>
      <dgm:spPr/>
    </dgm:pt>
    <dgm:pt modelId="{8559D9A9-E85D-4B1B-AD9C-409B8869534A}" type="pres">
      <dgm:prSet presAssocID="{D803ABDE-A4A9-45C1-A45E-A527A7578A90}" presName="level3hierChild" presStyleCnt="0"/>
      <dgm:spPr/>
    </dgm:pt>
    <dgm:pt modelId="{B592EDF9-1821-425B-AC23-1BE6A913D465}" type="pres">
      <dgm:prSet presAssocID="{F0283C78-C276-4B9F-BBE2-3484CC33219A}" presName="conn2-1" presStyleLbl="parChTrans1D4" presStyleIdx="38" presStyleCnt="85"/>
      <dgm:spPr/>
    </dgm:pt>
    <dgm:pt modelId="{985206F0-C1B0-4BE3-93AD-B27F3EBC9318}" type="pres">
      <dgm:prSet presAssocID="{F0283C78-C276-4B9F-BBE2-3484CC33219A}" presName="connTx" presStyleLbl="parChTrans1D4" presStyleIdx="38" presStyleCnt="85"/>
      <dgm:spPr/>
    </dgm:pt>
    <dgm:pt modelId="{97392D91-56B6-458B-9FCF-B4A54EC90F58}" type="pres">
      <dgm:prSet presAssocID="{D08D6E7B-57CB-4E20-B1CC-2EDA43B59D10}" presName="root2" presStyleCnt="0"/>
      <dgm:spPr/>
    </dgm:pt>
    <dgm:pt modelId="{CF1C4799-DC47-4AE6-A277-561AF85225BE}" type="pres">
      <dgm:prSet presAssocID="{D08D6E7B-57CB-4E20-B1CC-2EDA43B59D10}" presName="LevelTwoTextNode" presStyleLbl="node4" presStyleIdx="38" presStyleCnt="85">
        <dgm:presLayoutVars>
          <dgm:chPref val="3"/>
        </dgm:presLayoutVars>
      </dgm:prSet>
      <dgm:spPr/>
    </dgm:pt>
    <dgm:pt modelId="{C3CDB088-CC01-40E8-AF7B-3CBE03FDE56B}" type="pres">
      <dgm:prSet presAssocID="{D08D6E7B-57CB-4E20-B1CC-2EDA43B59D10}" presName="level3hierChild" presStyleCnt="0"/>
      <dgm:spPr/>
    </dgm:pt>
    <dgm:pt modelId="{7AF3BD22-A41C-4C20-A273-376B8E17655E}" type="pres">
      <dgm:prSet presAssocID="{F2B8BA9B-BA2C-46A3-86B8-132B4F4397A5}" presName="conn2-1" presStyleLbl="parChTrans1D4" presStyleIdx="39" presStyleCnt="85"/>
      <dgm:spPr/>
    </dgm:pt>
    <dgm:pt modelId="{BEDC3013-CE68-403C-B481-35B0F284AEB8}" type="pres">
      <dgm:prSet presAssocID="{F2B8BA9B-BA2C-46A3-86B8-132B4F4397A5}" presName="connTx" presStyleLbl="parChTrans1D4" presStyleIdx="39" presStyleCnt="85"/>
      <dgm:spPr/>
    </dgm:pt>
    <dgm:pt modelId="{F9969B09-2F7F-4A20-AEC4-D68031763B14}" type="pres">
      <dgm:prSet presAssocID="{FF6DAFA1-0FDD-4BBF-B6B5-A78CACD8D44B}" presName="root2" presStyleCnt="0"/>
      <dgm:spPr/>
    </dgm:pt>
    <dgm:pt modelId="{8BE0D693-9BCF-460D-8039-E971582B874F}" type="pres">
      <dgm:prSet presAssocID="{FF6DAFA1-0FDD-4BBF-B6B5-A78CACD8D44B}" presName="LevelTwoTextNode" presStyleLbl="node4" presStyleIdx="39" presStyleCnt="85">
        <dgm:presLayoutVars>
          <dgm:chPref val="3"/>
        </dgm:presLayoutVars>
      </dgm:prSet>
      <dgm:spPr/>
    </dgm:pt>
    <dgm:pt modelId="{1CDD9A63-5409-4400-A802-9B529BFBD670}" type="pres">
      <dgm:prSet presAssocID="{FF6DAFA1-0FDD-4BBF-B6B5-A78CACD8D44B}" presName="level3hierChild" presStyleCnt="0"/>
      <dgm:spPr/>
    </dgm:pt>
    <dgm:pt modelId="{5577609F-9031-401C-A2C0-C202680C2772}" type="pres">
      <dgm:prSet presAssocID="{14A4C7AE-4A27-493F-B08D-856BAD74FAA4}" presName="conn2-1" presStyleLbl="parChTrans1D4" presStyleIdx="40" presStyleCnt="85"/>
      <dgm:spPr/>
    </dgm:pt>
    <dgm:pt modelId="{C585A551-D8C4-4C22-815A-04B2B00CF0FB}" type="pres">
      <dgm:prSet presAssocID="{14A4C7AE-4A27-493F-B08D-856BAD74FAA4}" presName="connTx" presStyleLbl="parChTrans1D4" presStyleIdx="40" presStyleCnt="85"/>
      <dgm:spPr/>
    </dgm:pt>
    <dgm:pt modelId="{B0AE470D-AFE4-464A-83AC-15684487CE63}" type="pres">
      <dgm:prSet presAssocID="{1C0E8A37-0F26-4771-9309-D358AD21BB21}" presName="root2" presStyleCnt="0"/>
      <dgm:spPr/>
    </dgm:pt>
    <dgm:pt modelId="{E41CD524-2D3B-4137-8669-5F74341E72AE}" type="pres">
      <dgm:prSet presAssocID="{1C0E8A37-0F26-4771-9309-D358AD21BB21}" presName="LevelTwoTextNode" presStyleLbl="node4" presStyleIdx="40" presStyleCnt="85">
        <dgm:presLayoutVars>
          <dgm:chPref val="3"/>
        </dgm:presLayoutVars>
      </dgm:prSet>
      <dgm:spPr/>
    </dgm:pt>
    <dgm:pt modelId="{4D73148C-6A5A-4D57-8B45-1B96E377F45D}" type="pres">
      <dgm:prSet presAssocID="{1C0E8A37-0F26-4771-9309-D358AD21BB21}" presName="level3hierChild" presStyleCnt="0"/>
      <dgm:spPr/>
    </dgm:pt>
    <dgm:pt modelId="{B4B643E6-5EC4-44BE-8FF0-0E1292E649A9}" type="pres">
      <dgm:prSet presAssocID="{86086394-4AF9-4DD3-9230-7868ADC1C745}" presName="conn2-1" presStyleLbl="parChTrans1D4" presStyleIdx="41" presStyleCnt="85"/>
      <dgm:spPr/>
    </dgm:pt>
    <dgm:pt modelId="{A336E034-3E5B-4D73-BC0F-CA6B71A20079}" type="pres">
      <dgm:prSet presAssocID="{86086394-4AF9-4DD3-9230-7868ADC1C745}" presName="connTx" presStyleLbl="parChTrans1D4" presStyleIdx="41" presStyleCnt="85"/>
      <dgm:spPr/>
    </dgm:pt>
    <dgm:pt modelId="{94A5C579-2133-4C65-B683-60189CBA1795}" type="pres">
      <dgm:prSet presAssocID="{75B70B13-B61A-43C9-A173-263C4CDC3183}" presName="root2" presStyleCnt="0"/>
      <dgm:spPr/>
    </dgm:pt>
    <dgm:pt modelId="{D274E6A9-0BD3-4A03-9A3A-23467790CE3E}" type="pres">
      <dgm:prSet presAssocID="{75B70B13-B61A-43C9-A173-263C4CDC3183}" presName="LevelTwoTextNode" presStyleLbl="node4" presStyleIdx="41" presStyleCnt="85">
        <dgm:presLayoutVars>
          <dgm:chPref val="3"/>
        </dgm:presLayoutVars>
      </dgm:prSet>
      <dgm:spPr/>
    </dgm:pt>
    <dgm:pt modelId="{6C7478D6-6580-4FF8-84D9-286D3CF65B7D}" type="pres">
      <dgm:prSet presAssocID="{75B70B13-B61A-43C9-A173-263C4CDC3183}" presName="level3hierChild" presStyleCnt="0"/>
      <dgm:spPr/>
    </dgm:pt>
    <dgm:pt modelId="{3B4F1BFA-4350-433B-A5E2-5D38B3488DC8}" type="pres">
      <dgm:prSet presAssocID="{10B9AE84-29B4-4639-804A-9CC190B34F5E}" presName="conn2-1" presStyleLbl="parChTrans1D4" presStyleIdx="42" presStyleCnt="85"/>
      <dgm:spPr/>
    </dgm:pt>
    <dgm:pt modelId="{0EF46E33-020E-442E-818A-E819252B9B50}" type="pres">
      <dgm:prSet presAssocID="{10B9AE84-29B4-4639-804A-9CC190B34F5E}" presName="connTx" presStyleLbl="parChTrans1D4" presStyleIdx="42" presStyleCnt="85"/>
      <dgm:spPr/>
    </dgm:pt>
    <dgm:pt modelId="{845A1C58-535E-4CB6-85D0-C22AB83D97CF}" type="pres">
      <dgm:prSet presAssocID="{84C230C2-A78E-4B4E-AFC7-7FD4649DE21B}" presName="root2" presStyleCnt="0"/>
      <dgm:spPr/>
    </dgm:pt>
    <dgm:pt modelId="{7D7252E4-7A65-49F8-A72F-C4F073FCDAA6}" type="pres">
      <dgm:prSet presAssocID="{84C230C2-A78E-4B4E-AFC7-7FD4649DE21B}" presName="LevelTwoTextNode" presStyleLbl="node4" presStyleIdx="42" presStyleCnt="85">
        <dgm:presLayoutVars>
          <dgm:chPref val="3"/>
        </dgm:presLayoutVars>
      </dgm:prSet>
      <dgm:spPr/>
    </dgm:pt>
    <dgm:pt modelId="{92D72279-47C0-4E4E-8891-AFADBC048783}" type="pres">
      <dgm:prSet presAssocID="{84C230C2-A78E-4B4E-AFC7-7FD4649DE21B}" presName="level3hierChild" presStyleCnt="0"/>
      <dgm:spPr/>
    </dgm:pt>
    <dgm:pt modelId="{EA818A6F-1651-4FD1-A59F-E3C810B867C3}" type="pres">
      <dgm:prSet presAssocID="{C806D1A8-552A-459C-8347-38C96178B9C9}" presName="conn2-1" presStyleLbl="parChTrans1D4" presStyleIdx="43" presStyleCnt="85"/>
      <dgm:spPr/>
    </dgm:pt>
    <dgm:pt modelId="{06FD4EED-DBD6-49A3-BB1A-E2E9ED8B4341}" type="pres">
      <dgm:prSet presAssocID="{C806D1A8-552A-459C-8347-38C96178B9C9}" presName="connTx" presStyleLbl="parChTrans1D4" presStyleIdx="43" presStyleCnt="85"/>
      <dgm:spPr/>
    </dgm:pt>
    <dgm:pt modelId="{B5CDA8F6-1EA1-4651-BDD5-6F462B8D3449}" type="pres">
      <dgm:prSet presAssocID="{3F142BC0-F8D8-483E-B540-1DE13BC2A9C0}" presName="root2" presStyleCnt="0"/>
      <dgm:spPr/>
    </dgm:pt>
    <dgm:pt modelId="{41028981-2362-4D78-83DB-2AC2AB70E217}" type="pres">
      <dgm:prSet presAssocID="{3F142BC0-F8D8-483E-B540-1DE13BC2A9C0}" presName="LevelTwoTextNode" presStyleLbl="node4" presStyleIdx="43" presStyleCnt="85">
        <dgm:presLayoutVars>
          <dgm:chPref val="3"/>
        </dgm:presLayoutVars>
      </dgm:prSet>
      <dgm:spPr/>
    </dgm:pt>
    <dgm:pt modelId="{3E5E276F-E50F-47C2-B0A2-00F5F7C8B467}" type="pres">
      <dgm:prSet presAssocID="{3F142BC0-F8D8-483E-B540-1DE13BC2A9C0}" presName="level3hierChild" presStyleCnt="0"/>
      <dgm:spPr/>
    </dgm:pt>
    <dgm:pt modelId="{890C4568-F445-4FE2-B254-46485876536F}" type="pres">
      <dgm:prSet presAssocID="{B2988984-5FE2-47A6-901B-B7F59667C072}" presName="conn2-1" presStyleLbl="parChTrans1D4" presStyleIdx="44" presStyleCnt="85"/>
      <dgm:spPr/>
    </dgm:pt>
    <dgm:pt modelId="{32149548-ED9B-4080-8D01-91639DA30DFD}" type="pres">
      <dgm:prSet presAssocID="{B2988984-5FE2-47A6-901B-B7F59667C072}" presName="connTx" presStyleLbl="parChTrans1D4" presStyleIdx="44" presStyleCnt="85"/>
      <dgm:spPr/>
    </dgm:pt>
    <dgm:pt modelId="{A946EEDE-3C6D-4249-88DA-0022381C0631}" type="pres">
      <dgm:prSet presAssocID="{ECF1B05B-EEEB-4B6D-88DE-287E3977F76E}" presName="root2" presStyleCnt="0"/>
      <dgm:spPr/>
    </dgm:pt>
    <dgm:pt modelId="{AABEBC5C-D3B5-42ED-8C23-156DF211B92D}" type="pres">
      <dgm:prSet presAssocID="{ECF1B05B-EEEB-4B6D-88DE-287E3977F76E}" presName="LevelTwoTextNode" presStyleLbl="node4" presStyleIdx="44" presStyleCnt="85">
        <dgm:presLayoutVars>
          <dgm:chPref val="3"/>
        </dgm:presLayoutVars>
      </dgm:prSet>
      <dgm:spPr/>
    </dgm:pt>
    <dgm:pt modelId="{F99B1EFC-C954-4F94-8AAA-D5C25BEA0993}" type="pres">
      <dgm:prSet presAssocID="{ECF1B05B-EEEB-4B6D-88DE-287E3977F76E}" presName="level3hierChild" presStyleCnt="0"/>
      <dgm:spPr/>
    </dgm:pt>
    <dgm:pt modelId="{1145FBF9-AB6B-408F-9F8D-4DDC7E422894}" type="pres">
      <dgm:prSet presAssocID="{DF0F7ACA-B4A8-4688-BF18-DD89F62BAAC9}" presName="conn2-1" presStyleLbl="parChTrans1D4" presStyleIdx="45" presStyleCnt="85"/>
      <dgm:spPr/>
    </dgm:pt>
    <dgm:pt modelId="{09DE9EA4-6907-4197-8141-D3711E5D66BB}" type="pres">
      <dgm:prSet presAssocID="{DF0F7ACA-B4A8-4688-BF18-DD89F62BAAC9}" presName="connTx" presStyleLbl="parChTrans1D4" presStyleIdx="45" presStyleCnt="85"/>
      <dgm:spPr/>
    </dgm:pt>
    <dgm:pt modelId="{B3726F59-7278-49F5-88F4-0D6BBB32F99E}" type="pres">
      <dgm:prSet presAssocID="{6532DE61-5B11-4AB9-BE3B-DF4AF975008D}" presName="root2" presStyleCnt="0"/>
      <dgm:spPr/>
    </dgm:pt>
    <dgm:pt modelId="{013B5C9B-7B08-41B9-85A2-40345F4A3965}" type="pres">
      <dgm:prSet presAssocID="{6532DE61-5B11-4AB9-BE3B-DF4AF975008D}" presName="LevelTwoTextNode" presStyleLbl="node4" presStyleIdx="45" presStyleCnt="85">
        <dgm:presLayoutVars>
          <dgm:chPref val="3"/>
        </dgm:presLayoutVars>
      </dgm:prSet>
      <dgm:spPr/>
    </dgm:pt>
    <dgm:pt modelId="{92647A8D-BB26-4603-B93F-637C0DE6AE6D}" type="pres">
      <dgm:prSet presAssocID="{6532DE61-5B11-4AB9-BE3B-DF4AF975008D}" presName="level3hierChild" presStyleCnt="0"/>
      <dgm:spPr/>
    </dgm:pt>
    <dgm:pt modelId="{9188D9D0-16BF-4A7A-826B-40956BE3E0D2}" type="pres">
      <dgm:prSet presAssocID="{ED8457D8-0B14-4042-BE5C-65FD1B676272}" presName="conn2-1" presStyleLbl="parChTrans1D4" presStyleIdx="46" presStyleCnt="85"/>
      <dgm:spPr/>
    </dgm:pt>
    <dgm:pt modelId="{92CF8DFF-7FB4-47E9-9618-B85266A77E0F}" type="pres">
      <dgm:prSet presAssocID="{ED8457D8-0B14-4042-BE5C-65FD1B676272}" presName="connTx" presStyleLbl="parChTrans1D4" presStyleIdx="46" presStyleCnt="85"/>
      <dgm:spPr/>
    </dgm:pt>
    <dgm:pt modelId="{F06182D7-51DA-47AC-8DEA-26E5273D3D78}" type="pres">
      <dgm:prSet presAssocID="{D6261573-0C5D-4E20-98A7-11725B4AF8AF}" presName="root2" presStyleCnt="0"/>
      <dgm:spPr/>
    </dgm:pt>
    <dgm:pt modelId="{85273BAF-9A3B-4675-A7A9-E60FCB3C1F94}" type="pres">
      <dgm:prSet presAssocID="{D6261573-0C5D-4E20-98A7-11725B4AF8AF}" presName="LevelTwoTextNode" presStyleLbl="node4" presStyleIdx="46" presStyleCnt="85">
        <dgm:presLayoutVars>
          <dgm:chPref val="3"/>
        </dgm:presLayoutVars>
      </dgm:prSet>
      <dgm:spPr/>
    </dgm:pt>
    <dgm:pt modelId="{2C811EB7-779E-42EB-96DB-32846CE98613}" type="pres">
      <dgm:prSet presAssocID="{D6261573-0C5D-4E20-98A7-11725B4AF8AF}" presName="level3hierChild" presStyleCnt="0"/>
      <dgm:spPr/>
    </dgm:pt>
    <dgm:pt modelId="{A4E4CDB3-1079-4A99-9741-1AF56F8CAB1A}" type="pres">
      <dgm:prSet presAssocID="{5B091FD8-F4DE-4BD1-B69E-7515BBBBF943}" presName="conn2-1" presStyleLbl="parChTrans1D4" presStyleIdx="47" presStyleCnt="85"/>
      <dgm:spPr/>
    </dgm:pt>
    <dgm:pt modelId="{9626E31D-ABD2-47EA-A71C-1EFFC5E6936E}" type="pres">
      <dgm:prSet presAssocID="{5B091FD8-F4DE-4BD1-B69E-7515BBBBF943}" presName="connTx" presStyleLbl="parChTrans1D4" presStyleIdx="47" presStyleCnt="85"/>
      <dgm:spPr/>
    </dgm:pt>
    <dgm:pt modelId="{4ED928FA-0A2D-4E9C-B02D-4168C84EB064}" type="pres">
      <dgm:prSet presAssocID="{40DCA18A-5DC3-492D-B17A-0C265E17851E}" presName="root2" presStyleCnt="0"/>
      <dgm:spPr/>
    </dgm:pt>
    <dgm:pt modelId="{AA39CBBA-A654-46CC-821E-A72110B78F35}" type="pres">
      <dgm:prSet presAssocID="{40DCA18A-5DC3-492D-B17A-0C265E17851E}" presName="LevelTwoTextNode" presStyleLbl="node4" presStyleIdx="47" presStyleCnt="85">
        <dgm:presLayoutVars>
          <dgm:chPref val="3"/>
        </dgm:presLayoutVars>
      </dgm:prSet>
      <dgm:spPr/>
    </dgm:pt>
    <dgm:pt modelId="{FF6188E1-56EA-4E2F-80E9-4751CC158418}" type="pres">
      <dgm:prSet presAssocID="{40DCA18A-5DC3-492D-B17A-0C265E17851E}" presName="level3hierChild" presStyleCnt="0"/>
      <dgm:spPr/>
    </dgm:pt>
    <dgm:pt modelId="{F91FDAB2-8AED-427F-9745-6C35AA3C28F0}" type="pres">
      <dgm:prSet presAssocID="{695442F9-5E61-4307-866A-655D099179E6}" presName="conn2-1" presStyleLbl="parChTrans1D4" presStyleIdx="48" presStyleCnt="85"/>
      <dgm:spPr/>
    </dgm:pt>
    <dgm:pt modelId="{EF48AD77-CDEF-4C4F-8CEC-683117897015}" type="pres">
      <dgm:prSet presAssocID="{695442F9-5E61-4307-866A-655D099179E6}" presName="connTx" presStyleLbl="parChTrans1D4" presStyleIdx="48" presStyleCnt="85"/>
      <dgm:spPr/>
    </dgm:pt>
    <dgm:pt modelId="{DD4EAE70-D7A1-4196-848F-8ED748A5D725}" type="pres">
      <dgm:prSet presAssocID="{142BA0A9-4A69-47C0-9DB0-A4DD83E80D4A}" presName="root2" presStyleCnt="0"/>
      <dgm:spPr/>
    </dgm:pt>
    <dgm:pt modelId="{3DF466E1-822F-48CE-8E35-CB232A385343}" type="pres">
      <dgm:prSet presAssocID="{142BA0A9-4A69-47C0-9DB0-A4DD83E80D4A}" presName="LevelTwoTextNode" presStyleLbl="node4" presStyleIdx="48" presStyleCnt="85">
        <dgm:presLayoutVars>
          <dgm:chPref val="3"/>
        </dgm:presLayoutVars>
      </dgm:prSet>
      <dgm:spPr/>
    </dgm:pt>
    <dgm:pt modelId="{260E953A-FDF7-4CAA-9C2B-DB11091BDBB4}" type="pres">
      <dgm:prSet presAssocID="{142BA0A9-4A69-47C0-9DB0-A4DD83E80D4A}" presName="level3hierChild" presStyleCnt="0"/>
      <dgm:spPr/>
    </dgm:pt>
    <dgm:pt modelId="{4598F2FD-0FEA-42A8-B74B-FE697F00CD7D}" type="pres">
      <dgm:prSet presAssocID="{4B797B0E-DAFD-42DA-B9BC-503CBEB63AE6}" presName="conn2-1" presStyleLbl="parChTrans1D4" presStyleIdx="49" presStyleCnt="85"/>
      <dgm:spPr/>
    </dgm:pt>
    <dgm:pt modelId="{2F8D9102-D1A9-4EAF-8C52-4042EEF64EA7}" type="pres">
      <dgm:prSet presAssocID="{4B797B0E-DAFD-42DA-B9BC-503CBEB63AE6}" presName="connTx" presStyleLbl="parChTrans1D4" presStyleIdx="49" presStyleCnt="85"/>
      <dgm:spPr/>
    </dgm:pt>
    <dgm:pt modelId="{0C80C99B-E56D-44B3-A3B3-C68D14E57CF2}" type="pres">
      <dgm:prSet presAssocID="{875D3A6A-9305-4894-966E-61A715324B16}" presName="root2" presStyleCnt="0"/>
      <dgm:spPr/>
    </dgm:pt>
    <dgm:pt modelId="{58728A5E-ABC0-4D0F-ADF7-E8F0A1BD84F7}" type="pres">
      <dgm:prSet presAssocID="{875D3A6A-9305-4894-966E-61A715324B16}" presName="LevelTwoTextNode" presStyleLbl="node4" presStyleIdx="49" presStyleCnt="85">
        <dgm:presLayoutVars>
          <dgm:chPref val="3"/>
        </dgm:presLayoutVars>
      </dgm:prSet>
      <dgm:spPr/>
    </dgm:pt>
    <dgm:pt modelId="{90183C8C-0BF1-48E5-AC58-D30C582F4AB1}" type="pres">
      <dgm:prSet presAssocID="{875D3A6A-9305-4894-966E-61A715324B16}" presName="level3hierChild" presStyleCnt="0"/>
      <dgm:spPr/>
    </dgm:pt>
    <dgm:pt modelId="{C1A40844-6CFE-401D-9D02-97B87F0FA247}" type="pres">
      <dgm:prSet presAssocID="{184DBE6B-F117-439A-BD18-A0326DA5F9BB}" presName="conn2-1" presStyleLbl="parChTrans1D4" presStyleIdx="50" presStyleCnt="85"/>
      <dgm:spPr/>
    </dgm:pt>
    <dgm:pt modelId="{65681980-DC63-4A05-9D69-4FF7E6B2046A}" type="pres">
      <dgm:prSet presAssocID="{184DBE6B-F117-439A-BD18-A0326DA5F9BB}" presName="connTx" presStyleLbl="parChTrans1D4" presStyleIdx="50" presStyleCnt="85"/>
      <dgm:spPr/>
    </dgm:pt>
    <dgm:pt modelId="{65E905D0-C205-49B4-AE98-C97B19426822}" type="pres">
      <dgm:prSet presAssocID="{B15D72AB-6743-4C5B-B802-9BF6BF1541A7}" presName="root2" presStyleCnt="0"/>
      <dgm:spPr/>
    </dgm:pt>
    <dgm:pt modelId="{0AFACCD8-5950-47C0-8E81-D08A9FE2461A}" type="pres">
      <dgm:prSet presAssocID="{B15D72AB-6743-4C5B-B802-9BF6BF1541A7}" presName="LevelTwoTextNode" presStyleLbl="node4" presStyleIdx="50" presStyleCnt="85">
        <dgm:presLayoutVars>
          <dgm:chPref val="3"/>
        </dgm:presLayoutVars>
      </dgm:prSet>
      <dgm:spPr/>
    </dgm:pt>
    <dgm:pt modelId="{74F15ED0-EFC3-4B85-9393-A040D43EFC44}" type="pres">
      <dgm:prSet presAssocID="{B15D72AB-6743-4C5B-B802-9BF6BF1541A7}" presName="level3hierChild" presStyleCnt="0"/>
      <dgm:spPr/>
    </dgm:pt>
    <dgm:pt modelId="{A2B2BA8F-9C18-4090-B923-6FE8529CC21C}" type="pres">
      <dgm:prSet presAssocID="{ADA4339F-53AC-4E0A-973F-E90609EC51EB}" presName="conn2-1" presStyleLbl="parChTrans1D4" presStyleIdx="51" presStyleCnt="85"/>
      <dgm:spPr/>
    </dgm:pt>
    <dgm:pt modelId="{29DEFB82-3270-4697-829F-70EDC641AB2E}" type="pres">
      <dgm:prSet presAssocID="{ADA4339F-53AC-4E0A-973F-E90609EC51EB}" presName="connTx" presStyleLbl="parChTrans1D4" presStyleIdx="51" presStyleCnt="85"/>
      <dgm:spPr/>
    </dgm:pt>
    <dgm:pt modelId="{0AB20765-4B55-4565-BEF0-2195704E84D7}" type="pres">
      <dgm:prSet presAssocID="{92FF7635-7700-4C66-94C8-326B0CC3C850}" presName="root2" presStyleCnt="0"/>
      <dgm:spPr/>
    </dgm:pt>
    <dgm:pt modelId="{0FCE2438-C33E-429F-9820-02E4BDE875A3}" type="pres">
      <dgm:prSet presAssocID="{92FF7635-7700-4C66-94C8-326B0CC3C850}" presName="LevelTwoTextNode" presStyleLbl="node4" presStyleIdx="51" presStyleCnt="85">
        <dgm:presLayoutVars>
          <dgm:chPref val="3"/>
        </dgm:presLayoutVars>
      </dgm:prSet>
      <dgm:spPr/>
    </dgm:pt>
    <dgm:pt modelId="{44704C9D-2583-454C-A192-1656C10405D5}" type="pres">
      <dgm:prSet presAssocID="{92FF7635-7700-4C66-94C8-326B0CC3C850}" presName="level3hierChild" presStyleCnt="0"/>
      <dgm:spPr/>
    </dgm:pt>
    <dgm:pt modelId="{C4B45E32-56E7-4370-871E-2BB1F1623C7B}" type="pres">
      <dgm:prSet presAssocID="{D1CA44D4-2903-4702-92A9-6D44D4141907}" presName="conn2-1" presStyleLbl="parChTrans1D4" presStyleIdx="52" presStyleCnt="85"/>
      <dgm:spPr/>
    </dgm:pt>
    <dgm:pt modelId="{6F4DFD5B-715D-43A3-BE0D-608CF0F99292}" type="pres">
      <dgm:prSet presAssocID="{D1CA44D4-2903-4702-92A9-6D44D4141907}" presName="connTx" presStyleLbl="parChTrans1D4" presStyleIdx="52" presStyleCnt="85"/>
      <dgm:spPr/>
    </dgm:pt>
    <dgm:pt modelId="{B942352C-450E-4F2E-B3B2-3D6B7BFABF0F}" type="pres">
      <dgm:prSet presAssocID="{E6D683F6-70BC-4911-91AF-A58A58F2247A}" presName="root2" presStyleCnt="0"/>
      <dgm:spPr/>
    </dgm:pt>
    <dgm:pt modelId="{95EE82CE-6448-46B3-8DC3-FD4F99693E8B}" type="pres">
      <dgm:prSet presAssocID="{E6D683F6-70BC-4911-91AF-A58A58F2247A}" presName="LevelTwoTextNode" presStyleLbl="node4" presStyleIdx="52" presStyleCnt="85">
        <dgm:presLayoutVars>
          <dgm:chPref val="3"/>
        </dgm:presLayoutVars>
      </dgm:prSet>
      <dgm:spPr/>
    </dgm:pt>
    <dgm:pt modelId="{EB13E345-9F12-439E-9A69-232BB4DD67A3}" type="pres">
      <dgm:prSet presAssocID="{E6D683F6-70BC-4911-91AF-A58A58F2247A}" presName="level3hierChild" presStyleCnt="0"/>
      <dgm:spPr/>
    </dgm:pt>
    <dgm:pt modelId="{DF246740-7BF1-41F6-8FBE-418B0512EBDD}" type="pres">
      <dgm:prSet presAssocID="{92F68418-DFD1-461C-949B-0C7D64F4E10F}" presName="conn2-1" presStyleLbl="parChTrans1D4" presStyleIdx="53" presStyleCnt="85"/>
      <dgm:spPr/>
    </dgm:pt>
    <dgm:pt modelId="{DA8A8BBE-4FB3-4090-96ED-1E216948932D}" type="pres">
      <dgm:prSet presAssocID="{92F68418-DFD1-461C-949B-0C7D64F4E10F}" presName="connTx" presStyleLbl="parChTrans1D4" presStyleIdx="53" presStyleCnt="85"/>
      <dgm:spPr/>
    </dgm:pt>
    <dgm:pt modelId="{E1FFA019-5438-4CD8-8772-612E046AA2D5}" type="pres">
      <dgm:prSet presAssocID="{E9BAC66F-2FB7-43D8-AC51-B557DB249CC0}" presName="root2" presStyleCnt="0"/>
      <dgm:spPr/>
    </dgm:pt>
    <dgm:pt modelId="{0AA1D434-7D55-4D35-ABD3-35AA5DEF2F52}" type="pres">
      <dgm:prSet presAssocID="{E9BAC66F-2FB7-43D8-AC51-B557DB249CC0}" presName="LevelTwoTextNode" presStyleLbl="node4" presStyleIdx="53" presStyleCnt="85">
        <dgm:presLayoutVars>
          <dgm:chPref val="3"/>
        </dgm:presLayoutVars>
      </dgm:prSet>
      <dgm:spPr/>
    </dgm:pt>
    <dgm:pt modelId="{9A2AD016-FC5C-46B1-BC7F-31DAB13BF48F}" type="pres">
      <dgm:prSet presAssocID="{E9BAC66F-2FB7-43D8-AC51-B557DB249CC0}" presName="level3hierChild" presStyleCnt="0"/>
      <dgm:spPr/>
    </dgm:pt>
    <dgm:pt modelId="{EF0700ED-392A-44D9-A764-8C65B8A9AD4C}" type="pres">
      <dgm:prSet presAssocID="{C565B855-682C-463D-BC6D-A724062ED368}" presName="conn2-1" presStyleLbl="parChTrans1D4" presStyleIdx="54" presStyleCnt="85"/>
      <dgm:spPr/>
    </dgm:pt>
    <dgm:pt modelId="{B68EF682-D704-4325-98AF-7EB12F0DDC8B}" type="pres">
      <dgm:prSet presAssocID="{C565B855-682C-463D-BC6D-A724062ED368}" presName="connTx" presStyleLbl="parChTrans1D4" presStyleIdx="54" presStyleCnt="85"/>
      <dgm:spPr/>
    </dgm:pt>
    <dgm:pt modelId="{746627E3-478A-497C-83C2-B77E25CEF41E}" type="pres">
      <dgm:prSet presAssocID="{858ADDFE-FFFC-44EF-BADB-3643167FE5ED}" presName="root2" presStyleCnt="0"/>
      <dgm:spPr/>
    </dgm:pt>
    <dgm:pt modelId="{04418E02-FF40-4612-B29F-484D7123148C}" type="pres">
      <dgm:prSet presAssocID="{858ADDFE-FFFC-44EF-BADB-3643167FE5ED}" presName="LevelTwoTextNode" presStyleLbl="node4" presStyleIdx="54" presStyleCnt="85">
        <dgm:presLayoutVars>
          <dgm:chPref val="3"/>
        </dgm:presLayoutVars>
      </dgm:prSet>
      <dgm:spPr/>
    </dgm:pt>
    <dgm:pt modelId="{E5F489BA-3D8A-41C6-9C0A-807FB345CF0B}" type="pres">
      <dgm:prSet presAssocID="{858ADDFE-FFFC-44EF-BADB-3643167FE5ED}" presName="level3hierChild" presStyleCnt="0"/>
      <dgm:spPr/>
    </dgm:pt>
    <dgm:pt modelId="{DE55F7D5-B429-41D6-8AF1-796975548003}" type="pres">
      <dgm:prSet presAssocID="{DD1FB79B-B7CB-40DC-8419-D81FE0684225}" presName="conn2-1" presStyleLbl="parChTrans1D4" presStyleIdx="55" presStyleCnt="85"/>
      <dgm:spPr/>
    </dgm:pt>
    <dgm:pt modelId="{732B4794-1ACF-45B3-B0DB-B593804388B1}" type="pres">
      <dgm:prSet presAssocID="{DD1FB79B-B7CB-40DC-8419-D81FE0684225}" presName="connTx" presStyleLbl="parChTrans1D4" presStyleIdx="55" presStyleCnt="85"/>
      <dgm:spPr/>
    </dgm:pt>
    <dgm:pt modelId="{30C4731B-1033-4C5B-B9F0-8CD4A75F8F82}" type="pres">
      <dgm:prSet presAssocID="{A8AE29F2-19E2-4E97-B44F-4B19B2F20E67}" presName="root2" presStyleCnt="0"/>
      <dgm:spPr/>
    </dgm:pt>
    <dgm:pt modelId="{6AB91AA0-C49C-4B43-9A25-0D4496D560C7}" type="pres">
      <dgm:prSet presAssocID="{A8AE29F2-19E2-4E97-B44F-4B19B2F20E67}" presName="LevelTwoTextNode" presStyleLbl="node4" presStyleIdx="55" presStyleCnt="85">
        <dgm:presLayoutVars>
          <dgm:chPref val="3"/>
        </dgm:presLayoutVars>
      </dgm:prSet>
      <dgm:spPr/>
    </dgm:pt>
    <dgm:pt modelId="{5B7261E6-EDD6-48D0-B5DE-ABD606FEE39C}" type="pres">
      <dgm:prSet presAssocID="{A8AE29F2-19E2-4E97-B44F-4B19B2F20E67}" presName="level3hierChild" presStyleCnt="0"/>
      <dgm:spPr/>
    </dgm:pt>
    <dgm:pt modelId="{5FBE400F-7CA3-42FF-92F3-526769FE41E3}" type="pres">
      <dgm:prSet presAssocID="{C4379ACB-6115-4F00-9529-5464369CF9D4}" presName="conn2-1" presStyleLbl="parChTrans1D4" presStyleIdx="56" presStyleCnt="85"/>
      <dgm:spPr/>
    </dgm:pt>
    <dgm:pt modelId="{4065591E-82F5-4383-926C-2EE9F6872ED2}" type="pres">
      <dgm:prSet presAssocID="{C4379ACB-6115-4F00-9529-5464369CF9D4}" presName="connTx" presStyleLbl="parChTrans1D4" presStyleIdx="56" presStyleCnt="85"/>
      <dgm:spPr/>
    </dgm:pt>
    <dgm:pt modelId="{19CED594-FAE3-4145-B0DB-8337AF64968E}" type="pres">
      <dgm:prSet presAssocID="{4B6A9A1C-77A2-453E-87D1-38417496CE06}" presName="root2" presStyleCnt="0"/>
      <dgm:spPr/>
    </dgm:pt>
    <dgm:pt modelId="{EBC2C081-5586-4209-AFD1-B45CB4565FB3}" type="pres">
      <dgm:prSet presAssocID="{4B6A9A1C-77A2-453E-87D1-38417496CE06}" presName="LevelTwoTextNode" presStyleLbl="node4" presStyleIdx="56" presStyleCnt="85">
        <dgm:presLayoutVars>
          <dgm:chPref val="3"/>
        </dgm:presLayoutVars>
      </dgm:prSet>
      <dgm:spPr/>
    </dgm:pt>
    <dgm:pt modelId="{A9950DD1-4FAE-4247-BF53-C09DAD00A708}" type="pres">
      <dgm:prSet presAssocID="{4B6A9A1C-77A2-453E-87D1-38417496CE06}" presName="level3hierChild" presStyleCnt="0"/>
      <dgm:spPr/>
    </dgm:pt>
    <dgm:pt modelId="{4A9BD81E-AC24-433D-A9CC-B57BFAAAC5DC}" type="pres">
      <dgm:prSet presAssocID="{B0D3F3AF-35C8-48FF-8013-727823CA7EFE}" presName="conn2-1" presStyleLbl="parChTrans1D4" presStyleIdx="57" presStyleCnt="85"/>
      <dgm:spPr/>
    </dgm:pt>
    <dgm:pt modelId="{59F7A0B2-9A06-4208-8529-007D327C30F6}" type="pres">
      <dgm:prSet presAssocID="{B0D3F3AF-35C8-48FF-8013-727823CA7EFE}" presName="connTx" presStyleLbl="parChTrans1D4" presStyleIdx="57" presStyleCnt="85"/>
      <dgm:spPr/>
    </dgm:pt>
    <dgm:pt modelId="{3BB8B3AB-2EEA-4558-8306-6624E442AA24}" type="pres">
      <dgm:prSet presAssocID="{BE43A517-1C8B-40AF-AABB-BD86C73852B3}" presName="root2" presStyleCnt="0"/>
      <dgm:spPr/>
    </dgm:pt>
    <dgm:pt modelId="{D231F3A0-38DE-4310-A0C2-91384DFFF938}" type="pres">
      <dgm:prSet presAssocID="{BE43A517-1C8B-40AF-AABB-BD86C73852B3}" presName="LevelTwoTextNode" presStyleLbl="node4" presStyleIdx="57" presStyleCnt="85">
        <dgm:presLayoutVars>
          <dgm:chPref val="3"/>
        </dgm:presLayoutVars>
      </dgm:prSet>
      <dgm:spPr/>
    </dgm:pt>
    <dgm:pt modelId="{6C21D4AE-CEE5-4AAE-8727-F77CCBFC8427}" type="pres">
      <dgm:prSet presAssocID="{BE43A517-1C8B-40AF-AABB-BD86C73852B3}" presName="level3hierChild" presStyleCnt="0"/>
      <dgm:spPr/>
    </dgm:pt>
    <dgm:pt modelId="{3A4D15A9-F40B-4A70-AFDA-69340FB63745}" type="pres">
      <dgm:prSet presAssocID="{9EB7564A-BF77-4988-BD9D-8FDD6F67FD4B}" presName="conn2-1" presStyleLbl="parChTrans1D4" presStyleIdx="58" presStyleCnt="85"/>
      <dgm:spPr/>
    </dgm:pt>
    <dgm:pt modelId="{CA2A2F11-34C8-42CA-8D64-3B3EB53AF305}" type="pres">
      <dgm:prSet presAssocID="{9EB7564A-BF77-4988-BD9D-8FDD6F67FD4B}" presName="connTx" presStyleLbl="parChTrans1D4" presStyleIdx="58" presStyleCnt="85"/>
      <dgm:spPr/>
    </dgm:pt>
    <dgm:pt modelId="{E64B779B-3AFE-4A9D-8B57-E7C962B8D7B2}" type="pres">
      <dgm:prSet presAssocID="{49D5F1C5-6A46-42D0-9D21-824EC9FC20A5}" presName="root2" presStyleCnt="0"/>
      <dgm:spPr/>
    </dgm:pt>
    <dgm:pt modelId="{449BFA1E-5D86-4665-A18E-09C52FB7D4F4}" type="pres">
      <dgm:prSet presAssocID="{49D5F1C5-6A46-42D0-9D21-824EC9FC20A5}" presName="LevelTwoTextNode" presStyleLbl="node4" presStyleIdx="58" presStyleCnt="85">
        <dgm:presLayoutVars>
          <dgm:chPref val="3"/>
        </dgm:presLayoutVars>
      </dgm:prSet>
      <dgm:spPr/>
    </dgm:pt>
    <dgm:pt modelId="{0D111F46-5605-40AB-86B5-E50087427640}" type="pres">
      <dgm:prSet presAssocID="{49D5F1C5-6A46-42D0-9D21-824EC9FC20A5}" presName="level3hierChild" presStyleCnt="0"/>
      <dgm:spPr/>
    </dgm:pt>
    <dgm:pt modelId="{894EC9B0-9A1E-4E34-BD05-D52D5C7B56C2}" type="pres">
      <dgm:prSet presAssocID="{677098F9-05F4-405E-B628-83BB4A541D36}" presName="conn2-1" presStyleLbl="parChTrans1D4" presStyleIdx="59" presStyleCnt="85"/>
      <dgm:spPr/>
    </dgm:pt>
    <dgm:pt modelId="{460DDA9A-EFF3-4EBE-B4FA-C545CD8B5A39}" type="pres">
      <dgm:prSet presAssocID="{677098F9-05F4-405E-B628-83BB4A541D36}" presName="connTx" presStyleLbl="parChTrans1D4" presStyleIdx="59" presStyleCnt="85"/>
      <dgm:spPr/>
    </dgm:pt>
    <dgm:pt modelId="{3F40CB00-31F9-44D8-91F4-95794589FA10}" type="pres">
      <dgm:prSet presAssocID="{F751F25A-C6B3-457B-A23C-FA2B7D0D4461}" presName="root2" presStyleCnt="0"/>
      <dgm:spPr/>
    </dgm:pt>
    <dgm:pt modelId="{11FE24FF-4632-4FAB-9360-B07CD98AF192}" type="pres">
      <dgm:prSet presAssocID="{F751F25A-C6B3-457B-A23C-FA2B7D0D4461}" presName="LevelTwoTextNode" presStyleLbl="node4" presStyleIdx="59" presStyleCnt="85">
        <dgm:presLayoutVars>
          <dgm:chPref val="3"/>
        </dgm:presLayoutVars>
      </dgm:prSet>
      <dgm:spPr/>
    </dgm:pt>
    <dgm:pt modelId="{8A64E865-CC16-49F9-8BAA-D179146AB06B}" type="pres">
      <dgm:prSet presAssocID="{F751F25A-C6B3-457B-A23C-FA2B7D0D4461}" presName="level3hierChild" presStyleCnt="0"/>
      <dgm:spPr/>
    </dgm:pt>
    <dgm:pt modelId="{14474DF6-B7F4-4092-BE30-77D171FBAA58}" type="pres">
      <dgm:prSet presAssocID="{D0589738-7A17-47AC-820B-2A3EEA2F1A00}" presName="conn2-1" presStyleLbl="parChTrans1D4" presStyleIdx="60" presStyleCnt="85"/>
      <dgm:spPr/>
    </dgm:pt>
    <dgm:pt modelId="{8B38C06A-5E36-44E4-A1DE-D4B6EE01CBAC}" type="pres">
      <dgm:prSet presAssocID="{D0589738-7A17-47AC-820B-2A3EEA2F1A00}" presName="connTx" presStyleLbl="parChTrans1D4" presStyleIdx="60" presStyleCnt="85"/>
      <dgm:spPr/>
    </dgm:pt>
    <dgm:pt modelId="{F89B5CB0-EAA1-4571-AFF7-67CB367FFB7E}" type="pres">
      <dgm:prSet presAssocID="{941A70DC-FFBD-4B9F-AF59-EA9B17793DAD}" presName="root2" presStyleCnt="0"/>
      <dgm:spPr/>
    </dgm:pt>
    <dgm:pt modelId="{2731F17D-979B-49A3-9E6D-C88BF1F20E88}" type="pres">
      <dgm:prSet presAssocID="{941A70DC-FFBD-4B9F-AF59-EA9B17793DAD}" presName="LevelTwoTextNode" presStyleLbl="node4" presStyleIdx="60" presStyleCnt="85">
        <dgm:presLayoutVars>
          <dgm:chPref val="3"/>
        </dgm:presLayoutVars>
      </dgm:prSet>
      <dgm:spPr/>
    </dgm:pt>
    <dgm:pt modelId="{AFDFC08F-B3A6-402A-A345-EA74629249E5}" type="pres">
      <dgm:prSet presAssocID="{941A70DC-FFBD-4B9F-AF59-EA9B17793DAD}" presName="level3hierChild" presStyleCnt="0"/>
      <dgm:spPr/>
    </dgm:pt>
    <dgm:pt modelId="{FB49B1C2-4948-4E1E-BCB1-635CD6D6AD29}" type="pres">
      <dgm:prSet presAssocID="{61409689-0D39-4B37-B174-270D0BC42AAA}" presName="conn2-1" presStyleLbl="parChTrans1D4" presStyleIdx="61" presStyleCnt="85"/>
      <dgm:spPr/>
    </dgm:pt>
    <dgm:pt modelId="{38918BDF-A9B7-454B-AB6B-E56598ABEF0D}" type="pres">
      <dgm:prSet presAssocID="{61409689-0D39-4B37-B174-270D0BC42AAA}" presName="connTx" presStyleLbl="parChTrans1D4" presStyleIdx="61" presStyleCnt="85"/>
      <dgm:spPr/>
    </dgm:pt>
    <dgm:pt modelId="{E4AC16D3-BAF1-48FD-9B09-BBA5EE868BD6}" type="pres">
      <dgm:prSet presAssocID="{596342D5-D269-40FE-A3BE-5EEFEE57AFA4}" presName="root2" presStyleCnt="0"/>
      <dgm:spPr/>
    </dgm:pt>
    <dgm:pt modelId="{F4C89E5B-41F2-4893-8432-76B64046A255}" type="pres">
      <dgm:prSet presAssocID="{596342D5-D269-40FE-A3BE-5EEFEE57AFA4}" presName="LevelTwoTextNode" presStyleLbl="node4" presStyleIdx="61" presStyleCnt="85">
        <dgm:presLayoutVars>
          <dgm:chPref val="3"/>
        </dgm:presLayoutVars>
      </dgm:prSet>
      <dgm:spPr/>
    </dgm:pt>
    <dgm:pt modelId="{61181321-4526-4098-96E1-A1802B315369}" type="pres">
      <dgm:prSet presAssocID="{596342D5-D269-40FE-A3BE-5EEFEE57AFA4}" presName="level3hierChild" presStyleCnt="0"/>
      <dgm:spPr/>
    </dgm:pt>
    <dgm:pt modelId="{353B3392-699B-4414-9D13-7B7561243C84}" type="pres">
      <dgm:prSet presAssocID="{AA68A736-D2F5-4B94-8316-2F23E06947EC}" presName="conn2-1" presStyleLbl="parChTrans1D4" presStyleIdx="62" presStyleCnt="85"/>
      <dgm:spPr/>
    </dgm:pt>
    <dgm:pt modelId="{D730B85F-D304-40D4-B1E9-66D59788B09A}" type="pres">
      <dgm:prSet presAssocID="{AA68A736-D2F5-4B94-8316-2F23E06947EC}" presName="connTx" presStyleLbl="parChTrans1D4" presStyleIdx="62" presStyleCnt="85"/>
      <dgm:spPr/>
    </dgm:pt>
    <dgm:pt modelId="{3E5A8AFD-3A17-43B3-8D79-430141FAB279}" type="pres">
      <dgm:prSet presAssocID="{70F90206-A85E-4243-86F2-1A4D652E9AB3}" presName="root2" presStyleCnt="0"/>
      <dgm:spPr/>
    </dgm:pt>
    <dgm:pt modelId="{57713FB0-214C-45FD-B525-4B540B33B436}" type="pres">
      <dgm:prSet presAssocID="{70F90206-A85E-4243-86F2-1A4D652E9AB3}" presName="LevelTwoTextNode" presStyleLbl="node4" presStyleIdx="62" presStyleCnt="85">
        <dgm:presLayoutVars>
          <dgm:chPref val="3"/>
        </dgm:presLayoutVars>
      </dgm:prSet>
      <dgm:spPr/>
    </dgm:pt>
    <dgm:pt modelId="{B2ECC7BE-2494-4D31-8647-472ECA813D64}" type="pres">
      <dgm:prSet presAssocID="{70F90206-A85E-4243-86F2-1A4D652E9AB3}" presName="level3hierChild" presStyleCnt="0"/>
      <dgm:spPr/>
    </dgm:pt>
    <dgm:pt modelId="{8923CD2E-E458-4DFB-B294-7CE67FD0D5F6}" type="pres">
      <dgm:prSet presAssocID="{AA01FB59-82F4-4A48-998B-62DB7CE9C245}" presName="conn2-1" presStyleLbl="parChTrans1D4" presStyleIdx="63" presStyleCnt="85"/>
      <dgm:spPr/>
    </dgm:pt>
    <dgm:pt modelId="{AF957948-B673-41C7-99C7-5BF6119EDE3E}" type="pres">
      <dgm:prSet presAssocID="{AA01FB59-82F4-4A48-998B-62DB7CE9C245}" presName="connTx" presStyleLbl="parChTrans1D4" presStyleIdx="63" presStyleCnt="85"/>
      <dgm:spPr/>
    </dgm:pt>
    <dgm:pt modelId="{DEA520B3-3C56-4B45-B039-8B9301E961C6}" type="pres">
      <dgm:prSet presAssocID="{50D5E3B9-4A13-4B21-83D3-7C4BED42CC11}" presName="root2" presStyleCnt="0"/>
      <dgm:spPr/>
    </dgm:pt>
    <dgm:pt modelId="{580335A1-0666-4369-A3EF-65B556B10A67}" type="pres">
      <dgm:prSet presAssocID="{50D5E3B9-4A13-4B21-83D3-7C4BED42CC11}" presName="LevelTwoTextNode" presStyleLbl="node4" presStyleIdx="63" presStyleCnt="85">
        <dgm:presLayoutVars>
          <dgm:chPref val="3"/>
        </dgm:presLayoutVars>
      </dgm:prSet>
      <dgm:spPr/>
    </dgm:pt>
    <dgm:pt modelId="{24D0DBFC-92CA-4D06-BBF3-831AF9C4AAF8}" type="pres">
      <dgm:prSet presAssocID="{50D5E3B9-4A13-4B21-83D3-7C4BED42CC11}" presName="level3hierChild" presStyleCnt="0"/>
      <dgm:spPr/>
    </dgm:pt>
    <dgm:pt modelId="{1A839275-8892-42A2-B229-8DD4AE75287E}" type="pres">
      <dgm:prSet presAssocID="{34DEF0EC-7DC9-4488-8A9C-6A20B8BD449A}" presName="conn2-1" presStyleLbl="parChTrans1D4" presStyleIdx="64" presStyleCnt="85"/>
      <dgm:spPr/>
    </dgm:pt>
    <dgm:pt modelId="{5DD32791-7BEE-4098-BF11-1C33352A55AA}" type="pres">
      <dgm:prSet presAssocID="{34DEF0EC-7DC9-4488-8A9C-6A20B8BD449A}" presName="connTx" presStyleLbl="parChTrans1D4" presStyleIdx="64" presStyleCnt="85"/>
      <dgm:spPr/>
    </dgm:pt>
    <dgm:pt modelId="{9327D86D-F09E-4D28-910D-45C8E4FD8A8A}" type="pres">
      <dgm:prSet presAssocID="{FD28830C-DB3F-4E11-9EF0-78E465FE1078}" presName="root2" presStyleCnt="0"/>
      <dgm:spPr/>
    </dgm:pt>
    <dgm:pt modelId="{0636E018-75B6-4DA0-A8D7-2E758F038B0A}" type="pres">
      <dgm:prSet presAssocID="{FD28830C-DB3F-4E11-9EF0-78E465FE1078}" presName="LevelTwoTextNode" presStyleLbl="node4" presStyleIdx="64" presStyleCnt="85">
        <dgm:presLayoutVars>
          <dgm:chPref val="3"/>
        </dgm:presLayoutVars>
      </dgm:prSet>
      <dgm:spPr/>
    </dgm:pt>
    <dgm:pt modelId="{250AA633-722A-4DFF-BE8A-12612A6EC78F}" type="pres">
      <dgm:prSet presAssocID="{FD28830C-DB3F-4E11-9EF0-78E465FE1078}" presName="level3hierChild" presStyleCnt="0"/>
      <dgm:spPr/>
    </dgm:pt>
    <dgm:pt modelId="{FD147763-5D19-4A9C-8AC0-CF336358B87C}" type="pres">
      <dgm:prSet presAssocID="{B8021B7F-A8DE-4073-890B-059D2D420831}" presName="conn2-1" presStyleLbl="parChTrans1D4" presStyleIdx="65" presStyleCnt="85"/>
      <dgm:spPr/>
    </dgm:pt>
    <dgm:pt modelId="{81F9B324-58F4-4CB0-8CB6-38F77ED4D78E}" type="pres">
      <dgm:prSet presAssocID="{B8021B7F-A8DE-4073-890B-059D2D420831}" presName="connTx" presStyleLbl="parChTrans1D4" presStyleIdx="65" presStyleCnt="85"/>
      <dgm:spPr/>
    </dgm:pt>
    <dgm:pt modelId="{9F81D94A-4CBC-4666-80FB-408E73D0C35A}" type="pres">
      <dgm:prSet presAssocID="{3D8D1F79-1DF9-44A0-AEFB-EE41B2DC1A43}" presName="root2" presStyleCnt="0"/>
      <dgm:spPr/>
    </dgm:pt>
    <dgm:pt modelId="{E9C9A5C3-436E-4B0F-90A3-D8AD6B30E7D6}" type="pres">
      <dgm:prSet presAssocID="{3D8D1F79-1DF9-44A0-AEFB-EE41B2DC1A43}" presName="LevelTwoTextNode" presStyleLbl="node4" presStyleIdx="65" presStyleCnt="85">
        <dgm:presLayoutVars>
          <dgm:chPref val="3"/>
        </dgm:presLayoutVars>
      </dgm:prSet>
      <dgm:spPr/>
    </dgm:pt>
    <dgm:pt modelId="{FFB747FE-1920-40BD-B729-8799B4815A45}" type="pres">
      <dgm:prSet presAssocID="{3D8D1F79-1DF9-44A0-AEFB-EE41B2DC1A43}" presName="level3hierChild" presStyleCnt="0"/>
      <dgm:spPr/>
    </dgm:pt>
    <dgm:pt modelId="{B786BF07-67BF-4D3E-AFBD-8CCECBF4203A}" type="pres">
      <dgm:prSet presAssocID="{4FFB5EB4-6797-4E36-A308-CC4DEB55116B}" presName="conn2-1" presStyleLbl="parChTrans1D4" presStyleIdx="66" presStyleCnt="85"/>
      <dgm:spPr/>
    </dgm:pt>
    <dgm:pt modelId="{4519BDEF-73B3-494D-904F-A30BE005A084}" type="pres">
      <dgm:prSet presAssocID="{4FFB5EB4-6797-4E36-A308-CC4DEB55116B}" presName="connTx" presStyleLbl="parChTrans1D4" presStyleIdx="66" presStyleCnt="85"/>
      <dgm:spPr/>
    </dgm:pt>
    <dgm:pt modelId="{B4B63F04-49FA-49C6-8567-48211F562D1C}" type="pres">
      <dgm:prSet presAssocID="{A9BF1595-4F0E-4B10-8EED-0CB49EA79E6B}" presName="root2" presStyleCnt="0"/>
      <dgm:spPr/>
    </dgm:pt>
    <dgm:pt modelId="{EC63BA4D-CD39-4802-A6B0-75A527EB86FD}" type="pres">
      <dgm:prSet presAssocID="{A9BF1595-4F0E-4B10-8EED-0CB49EA79E6B}" presName="LevelTwoTextNode" presStyleLbl="node4" presStyleIdx="66" presStyleCnt="85">
        <dgm:presLayoutVars>
          <dgm:chPref val="3"/>
        </dgm:presLayoutVars>
      </dgm:prSet>
      <dgm:spPr/>
    </dgm:pt>
    <dgm:pt modelId="{52A02583-B411-41BE-B765-79F7ABA57F1B}" type="pres">
      <dgm:prSet presAssocID="{A9BF1595-4F0E-4B10-8EED-0CB49EA79E6B}" presName="level3hierChild" presStyleCnt="0"/>
      <dgm:spPr/>
    </dgm:pt>
    <dgm:pt modelId="{004DBEC9-124A-4B5E-B1DF-D1218A76360B}" type="pres">
      <dgm:prSet presAssocID="{F733451F-EB1C-4882-BE06-99578541FC7C}" presName="conn2-1" presStyleLbl="parChTrans1D4" presStyleIdx="67" presStyleCnt="85"/>
      <dgm:spPr/>
    </dgm:pt>
    <dgm:pt modelId="{EFB57B74-C332-4670-BDC9-E4264BA6C601}" type="pres">
      <dgm:prSet presAssocID="{F733451F-EB1C-4882-BE06-99578541FC7C}" presName="connTx" presStyleLbl="parChTrans1D4" presStyleIdx="67" presStyleCnt="85"/>
      <dgm:spPr/>
    </dgm:pt>
    <dgm:pt modelId="{438843AC-7A7C-47A1-9637-0EF6571C6136}" type="pres">
      <dgm:prSet presAssocID="{AFA4937B-B59E-4365-BA9B-6EA9EB6ED80B}" presName="root2" presStyleCnt="0"/>
      <dgm:spPr/>
    </dgm:pt>
    <dgm:pt modelId="{55F33D5C-9047-47A3-B4F2-F51E74F9B04A}" type="pres">
      <dgm:prSet presAssocID="{AFA4937B-B59E-4365-BA9B-6EA9EB6ED80B}" presName="LevelTwoTextNode" presStyleLbl="node4" presStyleIdx="67" presStyleCnt="85">
        <dgm:presLayoutVars>
          <dgm:chPref val="3"/>
        </dgm:presLayoutVars>
      </dgm:prSet>
      <dgm:spPr/>
    </dgm:pt>
    <dgm:pt modelId="{DC821B57-A84C-40EB-8236-612EB1DF6E3A}" type="pres">
      <dgm:prSet presAssocID="{AFA4937B-B59E-4365-BA9B-6EA9EB6ED80B}" presName="level3hierChild" presStyleCnt="0"/>
      <dgm:spPr/>
    </dgm:pt>
    <dgm:pt modelId="{AC44B78B-6050-4586-A560-FC70CBBB07BB}" type="pres">
      <dgm:prSet presAssocID="{192D1353-F8AD-4D9C-8F94-9756A9304984}" presName="conn2-1" presStyleLbl="parChTrans1D4" presStyleIdx="68" presStyleCnt="85"/>
      <dgm:spPr/>
    </dgm:pt>
    <dgm:pt modelId="{18BC475D-CD3D-4686-A2A8-7B0D4028F23D}" type="pres">
      <dgm:prSet presAssocID="{192D1353-F8AD-4D9C-8F94-9756A9304984}" presName="connTx" presStyleLbl="parChTrans1D4" presStyleIdx="68" presStyleCnt="85"/>
      <dgm:spPr/>
    </dgm:pt>
    <dgm:pt modelId="{CF45C907-4355-4B09-A14C-B3214625349A}" type="pres">
      <dgm:prSet presAssocID="{D833BA7D-13E8-479A-BE7A-608AD461A57F}" presName="root2" presStyleCnt="0"/>
      <dgm:spPr/>
    </dgm:pt>
    <dgm:pt modelId="{B2CBEAC7-C805-41D7-8B87-2CA44F9934D8}" type="pres">
      <dgm:prSet presAssocID="{D833BA7D-13E8-479A-BE7A-608AD461A57F}" presName="LevelTwoTextNode" presStyleLbl="node4" presStyleIdx="68" presStyleCnt="85">
        <dgm:presLayoutVars>
          <dgm:chPref val="3"/>
        </dgm:presLayoutVars>
      </dgm:prSet>
      <dgm:spPr/>
    </dgm:pt>
    <dgm:pt modelId="{79CACABA-B489-45DE-B030-A307C783DBAF}" type="pres">
      <dgm:prSet presAssocID="{D833BA7D-13E8-479A-BE7A-608AD461A57F}" presName="level3hierChild" presStyleCnt="0"/>
      <dgm:spPr/>
    </dgm:pt>
    <dgm:pt modelId="{8558C216-2ECD-4362-8BBC-62B90B0712FB}" type="pres">
      <dgm:prSet presAssocID="{DFE68D7F-431B-4611-A2F3-1315088B23EE}" presName="conn2-1" presStyleLbl="parChTrans1D3" presStyleIdx="4" presStyleCnt="10"/>
      <dgm:spPr/>
    </dgm:pt>
    <dgm:pt modelId="{006B7B33-1CF7-42A3-8A2A-79D05F3FE511}" type="pres">
      <dgm:prSet presAssocID="{DFE68D7F-431B-4611-A2F3-1315088B23EE}" presName="connTx" presStyleLbl="parChTrans1D3" presStyleIdx="4" presStyleCnt="10"/>
      <dgm:spPr/>
    </dgm:pt>
    <dgm:pt modelId="{69691391-E64B-44E5-8682-8DA13C7A7476}" type="pres">
      <dgm:prSet presAssocID="{B5B76452-8901-406F-841E-EAAE0967F745}" presName="root2" presStyleCnt="0"/>
      <dgm:spPr/>
    </dgm:pt>
    <dgm:pt modelId="{BDB1C90B-3EDA-4B32-968D-422A205B435F}" type="pres">
      <dgm:prSet presAssocID="{B5B76452-8901-406F-841E-EAAE0967F745}" presName="LevelTwoTextNode" presStyleLbl="node3" presStyleIdx="4" presStyleCnt="10">
        <dgm:presLayoutVars>
          <dgm:chPref val="3"/>
        </dgm:presLayoutVars>
      </dgm:prSet>
      <dgm:spPr/>
    </dgm:pt>
    <dgm:pt modelId="{1C9F793E-ACAA-477D-99C9-8BA78BEC9857}" type="pres">
      <dgm:prSet presAssocID="{B5B76452-8901-406F-841E-EAAE0967F745}" presName="level3hierChild" presStyleCnt="0"/>
      <dgm:spPr/>
    </dgm:pt>
    <dgm:pt modelId="{93E0E13E-0A80-4DEF-8CEE-E661C13FB8DC}" type="pres">
      <dgm:prSet presAssocID="{2FF67A19-8024-482E-A800-741D00CF9DAE}" presName="conn2-1" presStyleLbl="parChTrans1D3" presStyleIdx="5" presStyleCnt="10"/>
      <dgm:spPr/>
    </dgm:pt>
    <dgm:pt modelId="{E0ACF91D-2F7D-4E04-9253-30065ADBD2E9}" type="pres">
      <dgm:prSet presAssocID="{2FF67A19-8024-482E-A800-741D00CF9DAE}" presName="connTx" presStyleLbl="parChTrans1D3" presStyleIdx="5" presStyleCnt="10"/>
      <dgm:spPr/>
    </dgm:pt>
    <dgm:pt modelId="{3C9907E1-7BCA-4A2E-BDE7-8E15F0DE8306}" type="pres">
      <dgm:prSet presAssocID="{BA69179D-0EE9-402E-B4D7-61D412A4A10E}" presName="root2" presStyleCnt="0"/>
      <dgm:spPr/>
    </dgm:pt>
    <dgm:pt modelId="{65CB933B-A630-488F-92F8-D110F96470D7}" type="pres">
      <dgm:prSet presAssocID="{BA69179D-0EE9-402E-B4D7-61D412A4A10E}" presName="LevelTwoTextNode" presStyleLbl="node3" presStyleIdx="5" presStyleCnt="10">
        <dgm:presLayoutVars>
          <dgm:chPref val="3"/>
        </dgm:presLayoutVars>
      </dgm:prSet>
      <dgm:spPr/>
    </dgm:pt>
    <dgm:pt modelId="{9D8D392D-75D9-4322-959D-B16636A91C1D}" type="pres">
      <dgm:prSet presAssocID="{BA69179D-0EE9-402E-B4D7-61D412A4A10E}" presName="level3hierChild" presStyleCnt="0"/>
      <dgm:spPr/>
    </dgm:pt>
    <dgm:pt modelId="{B1734425-6FAB-4D70-970F-5CC5DC21D093}" type="pres">
      <dgm:prSet presAssocID="{318E3C35-4995-42CE-89F9-7CA4F48BC114}" presName="conn2-1" presStyleLbl="parChTrans1D3" presStyleIdx="6" presStyleCnt="10"/>
      <dgm:spPr/>
    </dgm:pt>
    <dgm:pt modelId="{C9324643-22AF-4B1D-98F2-AD5A73EB78B7}" type="pres">
      <dgm:prSet presAssocID="{318E3C35-4995-42CE-89F9-7CA4F48BC114}" presName="connTx" presStyleLbl="parChTrans1D3" presStyleIdx="6" presStyleCnt="10"/>
      <dgm:spPr/>
    </dgm:pt>
    <dgm:pt modelId="{4B713645-BEEA-4D84-8EE1-CF032BB7C4AA}" type="pres">
      <dgm:prSet presAssocID="{DF9D12B5-3174-4251-90D6-81EE17EEB9ED}" presName="root2" presStyleCnt="0"/>
      <dgm:spPr/>
    </dgm:pt>
    <dgm:pt modelId="{A0CD77F9-2A95-4BD2-AFC2-5EA8A8E39658}" type="pres">
      <dgm:prSet presAssocID="{DF9D12B5-3174-4251-90D6-81EE17EEB9ED}" presName="LevelTwoTextNode" presStyleLbl="node3" presStyleIdx="6" presStyleCnt="10">
        <dgm:presLayoutVars>
          <dgm:chPref val="3"/>
        </dgm:presLayoutVars>
      </dgm:prSet>
      <dgm:spPr/>
    </dgm:pt>
    <dgm:pt modelId="{0E2DCD9E-60B5-405F-95E2-1EBBF893C993}" type="pres">
      <dgm:prSet presAssocID="{DF9D12B5-3174-4251-90D6-81EE17EEB9ED}" presName="level3hierChild" presStyleCnt="0"/>
      <dgm:spPr/>
    </dgm:pt>
    <dgm:pt modelId="{989B6B3D-2B85-4996-B08E-D5950568BF98}" type="pres">
      <dgm:prSet presAssocID="{C9D33542-3E91-4F1B-9747-9DB56080A54F}" presName="conn2-1" presStyleLbl="parChTrans1D2" presStyleIdx="2" presStyleCnt="3"/>
      <dgm:spPr/>
    </dgm:pt>
    <dgm:pt modelId="{B9C00027-51E3-4DD3-9003-26379754FFBD}" type="pres">
      <dgm:prSet presAssocID="{C9D33542-3E91-4F1B-9747-9DB56080A54F}" presName="connTx" presStyleLbl="parChTrans1D2" presStyleIdx="2" presStyleCnt="3"/>
      <dgm:spPr/>
    </dgm:pt>
    <dgm:pt modelId="{E4278EF3-CFB1-4683-81CF-1F76F1315741}" type="pres">
      <dgm:prSet presAssocID="{32F94539-624D-4C21-9980-D231AF5B88F7}" presName="root2" presStyleCnt="0"/>
      <dgm:spPr/>
    </dgm:pt>
    <dgm:pt modelId="{6C494303-7993-46D5-96EE-64255AAD4E51}" type="pres">
      <dgm:prSet presAssocID="{32F94539-624D-4C21-9980-D231AF5B88F7}" presName="LevelTwoTextNode" presStyleLbl="node2" presStyleIdx="2" presStyleCnt="3">
        <dgm:presLayoutVars>
          <dgm:chPref val="3"/>
        </dgm:presLayoutVars>
      </dgm:prSet>
      <dgm:spPr/>
    </dgm:pt>
    <dgm:pt modelId="{2AFFF59F-1196-46CF-9430-17D14603581A}" type="pres">
      <dgm:prSet presAssocID="{32F94539-624D-4C21-9980-D231AF5B88F7}" presName="level3hierChild" presStyleCnt="0"/>
      <dgm:spPr/>
    </dgm:pt>
    <dgm:pt modelId="{B22F1DA0-DEB8-4C28-AC41-01CFAF5DE03E}" type="pres">
      <dgm:prSet presAssocID="{77A58B94-5495-4FEA-BA13-EBE7DB351257}" presName="conn2-1" presStyleLbl="parChTrans1D3" presStyleIdx="7" presStyleCnt="10"/>
      <dgm:spPr/>
    </dgm:pt>
    <dgm:pt modelId="{27C0B2CC-C14B-44ED-AA46-21EA35029A46}" type="pres">
      <dgm:prSet presAssocID="{77A58B94-5495-4FEA-BA13-EBE7DB351257}" presName="connTx" presStyleLbl="parChTrans1D3" presStyleIdx="7" presStyleCnt="10"/>
      <dgm:spPr/>
    </dgm:pt>
    <dgm:pt modelId="{62B3362B-F459-47A7-8F54-A85712479355}" type="pres">
      <dgm:prSet presAssocID="{EA2CDD22-C58E-44A7-AC01-5B91A5FF2DB1}" presName="root2" presStyleCnt="0"/>
      <dgm:spPr/>
    </dgm:pt>
    <dgm:pt modelId="{D32C5F01-7D65-4DA9-87CA-BE97E8D7BD85}" type="pres">
      <dgm:prSet presAssocID="{EA2CDD22-C58E-44A7-AC01-5B91A5FF2DB1}" presName="LevelTwoTextNode" presStyleLbl="node3" presStyleIdx="7" presStyleCnt="10">
        <dgm:presLayoutVars>
          <dgm:chPref val="3"/>
        </dgm:presLayoutVars>
      </dgm:prSet>
      <dgm:spPr/>
    </dgm:pt>
    <dgm:pt modelId="{9C5E4335-DE7A-44B3-B4DC-64CB001F187E}" type="pres">
      <dgm:prSet presAssocID="{EA2CDD22-C58E-44A7-AC01-5B91A5FF2DB1}" presName="level3hierChild" presStyleCnt="0"/>
      <dgm:spPr/>
    </dgm:pt>
    <dgm:pt modelId="{477FDCBF-8A77-4F0D-A6AB-14AC3E6766FB}" type="pres">
      <dgm:prSet presAssocID="{DB9CBDDA-5C1F-455F-A08A-728956DEC71E}" presName="conn2-1" presStyleLbl="parChTrans1D4" presStyleIdx="69" presStyleCnt="85"/>
      <dgm:spPr/>
    </dgm:pt>
    <dgm:pt modelId="{BD219EFC-98C9-4ADF-BE26-5F5E114CAC1A}" type="pres">
      <dgm:prSet presAssocID="{DB9CBDDA-5C1F-455F-A08A-728956DEC71E}" presName="connTx" presStyleLbl="parChTrans1D4" presStyleIdx="69" presStyleCnt="85"/>
      <dgm:spPr/>
    </dgm:pt>
    <dgm:pt modelId="{D3DD65C0-EE91-4567-A173-CF574349B25F}" type="pres">
      <dgm:prSet presAssocID="{2FF4EC14-D699-430C-B6A6-47A5138E3EEE}" presName="root2" presStyleCnt="0"/>
      <dgm:spPr/>
    </dgm:pt>
    <dgm:pt modelId="{E277569F-1738-43A0-8B6A-F84A28C8DD75}" type="pres">
      <dgm:prSet presAssocID="{2FF4EC14-D699-430C-B6A6-47A5138E3EEE}" presName="LevelTwoTextNode" presStyleLbl="node4" presStyleIdx="69" presStyleCnt="85">
        <dgm:presLayoutVars>
          <dgm:chPref val="3"/>
        </dgm:presLayoutVars>
      </dgm:prSet>
      <dgm:spPr/>
    </dgm:pt>
    <dgm:pt modelId="{C8FF2818-54FF-451F-8C45-D981B4C92210}" type="pres">
      <dgm:prSet presAssocID="{2FF4EC14-D699-430C-B6A6-47A5138E3EEE}" presName="level3hierChild" presStyleCnt="0"/>
      <dgm:spPr/>
    </dgm:pt>
    <dgm:pt modelId="{441A1B83-288E-4A30-985B-20434A93CA2B}" type="pres">
      <dgm:prSet presAssocID="{85616C00-3DA3-4FD5-8E8E-F2C95F30E136}" presName="conn2-1" presStyleLbl="parChTrans1D4" presStyleIdx="70" presStyleCnt="85"/>
      <dgm:spPr/>
    </dgm:pt>
    <dgm:pt modelId="{0BB4A04F-62BF-41F6-99B9-BF99B5321A3A}" type="pres">
      <dgm:prSet presAssocID="{85616C00-3DA3-4FD5-8E8E-F2C95F30E136}" presName="connTx" presStyleLbl="parChTrans1D4" presStyleIdx="70" presStyleCnt="85"/>
      <dgm:spPr/>
    </dgm:pt>
    <dgm:pt modelId="{BB514063-5111-486C-A1E1-A2082D02B8B7}" type="pres">
      <dgm:prSet presAssocID="{3B1326E1-FA8D-4C24-B9E9-E984A40E7CE9}" presName="root2" presStyleCnt="0"/>
      <dgm:spPr/>
    </dgm:pt>
    <dgm:pt modelId="{52D7FCF1-99D5-411D-B8EE-42DD619BD7B1}" type="pres">
      <dgm:prSet presAssocID="{3B1326E1-FA8D-4C24-B9E9-E984A40E7CE9}" presName="LevelTwoTextNode" presStyleLbl="node4" presStyleIdx="70" presStyleCnt="85">
        <dgm:presLayoutVars>
          <dgm:chPref val="3"/>
        </dgm:presLayoutVars>
      </dgm:prSet>
      <dgm:spPr/>
    </dgm:pt>
    <dgm:pt modelId="{DE42C52D-9BC4-4263-BFC7-D1E1A41A0E15}" type="pres">
      <dgm:prSet presAssocID="{3B1326E1-FA8D-4C24-B9E9-E984A40E7CE9}" presName="level3hierChild" presStyleCnt="0"/>
      <dgm:spPr/>
    </dgm:pt>
    <dgm:pt modelId="{5A6F21BD-F114-4578-AAE7-AFF8CFB7CFA1}" type="pres">
      <dgm:prSet presAssocID="{EC6D93F9-EF95-4B11-9BA4-EF594A708CB7}" presName="conn2-1" presStyleLbl="parChTrans1D4" presStyleIdx="71" presStyleCnt="85"/>
      <dgm:spPr/>
    </dgm:pt>
    <dgm:pt modelId="{8171F53A-574E-41FF-BD24-31AB123C55DE}" type="pres">
      <dgm:prSet presAssocID="{EC6D93F9-EF95-4B11-9BA4-EF594A708CB7}" presName="connTx" presStyleLbl="parChTrans1D4" presStyleIdx="71" presStyleCnt="85"/>
      <dgm:spPr/>
    </dgm:pt>
    <dgm:pt modelId="{5F04D7C5-EE57-4791-95F9-7426EA165558}" type="pres">
      <dgm:prSet presAssocID="{59459136-8CBC-452F-91E9-3BD17D63CD11}" presName="root2" presStyleCnt="0"/>
      <dgm:spPr/>
    </dgm:pt>
    <dgm:pt modelId="{2DF54F65-B97F-4FA5-B6F4-CD88EBC32C1C}" type="pres">
      <dgm:prSet presAssocID="{59459136-8CBC-452F-91E9-3BD17D63CD11}" presName="LevelTwoTextNode" presStyleLbl="node4" presStyleIdx="71" presStyleCnt="85">
        <dgm:presLayoutVars>
          <dgm:chPref val="3"/>
        </dgm:presLayoutVars>
      </dgm:prSet>
      <dgm:spPr/>
    </dgm:pt>
    <dgm:pt modelId="{DDAECE94-DCAA-4DA5-BB0B-4A410144DA5E}" type="pres">
      <dgm:prSet presAssocID="{59459136-8CBC-452F-91E9-3BD17D63CD11}" presName="level3hierChild" presStyleCnt="0"/>
      <dgm:spPr/>
    </dgm:pt>
    <dgm:pt modelId="{EDEBE4EB-012D-477C-86FB-09CCB1F902E8}" type="pres">
      <dgm:prSet presAssocID="{F6796784-CD40-4C65-97B6-75CED358152B}" presName="conn2-1" presStyleLbl="parChTrans1D4" presStyleIdx="72" presStyleCnt="85"/>
      <dgm:spPr/>
    </dgm:pt>
    <dgm:pt modelId="{541864DB-EF18-4A20-B542-E355C4C9F61E}" type="pres">
      <dgm:prSet presAssocID="{F6796784-CD40-4C65-97B6-75CED358152B}" presName="connTx" presStyleLbl="parChTrans1D4" presStyleIdx="72" presStyleCnt="85"/>
      <dgm:spPr/>
    </dgm:pt>
    <dgm:pt modelId="{DAC5F9F0-E522-4F15-A8FD-7675C2C5089E}" type="pres">
      <dgm:prSet presAssocID="{D6BA4EFC-F054-4A31-880C-7C84AEF6561E}" presName="root2" presStyleCnt="0"/>
      <dgm:spPr/>
    </dgm:pt>
    <dgm:pt modelId="{243105AD-5998-4D6D-AD65-84B6E8C6D4DA}" type="pres">
      <dgm:prSet presAssocID="{D6BA4EFC-F054-4A31-880C-7C84AEF6561E}" presName="LevelTwoTextNode" presStyleLbl="node4" presStyleIdx="72" presStyleCnt="85">
        <dgm:presLayoutVars>
          <dgm:chPref val="3"/>
        </dgm:presLayoutVars>
      </dgm:prSet>
      <dgm:spPr/>
    </dgm:pt>
    <dgm:pt modelId="{8D5F1CEE-9DB3-4563-9614-17F745F29FC0}" type="pres">
      <dgm:prSet presAssocID="{D6BA4EFC-F054-4A31-880C-7C84AEF6561E}" presName="level3hierChild" presStyleCnt="0"/>
      <dgm:spPr/>
    </dgm:pt>
    <dgm:pt modelId="{32E5EE53-E456-488F-87A6-0BB9309417B0}" type="pres">
      <dgm:prSet presAssocID="{E4FA9F8D-4F83-4DE1-BBD9-1DB697005666}" presName="conn2-1" presStyleLbl="parChTrans1D4" presStyleIdx="73" presStyleCnt="85"/>
      <dgm:spPr/>
    </dgm:pt>
    <dgm:pt modelId="{D3654E32-7F55-4C91-95D4-6A16EED9D593}" type="pres">
      <dgm:prSet presAssocID="{E4FA9F8D-4F83-4DE1-BBD9-1DB697005666}" presName="connTx" presStyleLbl="parChTrans1D4" presStyleIdx="73" presStyleCnt="85"/>
      <dgm:spPr/>
    </dgm:pt>
    <dgm:pt modelId="{D099E637-E508-4116-B1AD-1846F76886A2}" type="pres">
      <dgm:prSet presAssocID="{BBBAD001-DC23-4487-AE3A-26B9B36BF60D}" presName="root2" presStyleCnt="0"/>
      <dgm:spPr/>
    </dgm:pt>
    <dgm:pt modelId="{27BA896F-FDDC-4087-A47C-A848864975B8}" type="pres">
      <dgm:prSet presAssocID="{BBBAD001-DC23-4487-AE3A-26B9B36BF60D}" presName="LevelTwoTextNode" presStyleLbl="node4" presStyleIdx="73" presStyleCnt="85">
        <dgm:presLayoutVars>
          <dgm:chPref val="3"/>
        </dgm:presLayoutVars>
      </dgm:prSet>
      <dgm:spPr/>
    </dgm:pt>
    <dgm:pt modelId="{5E5D7474-B99A-4205-BB29-F5CF4E6766FB}" type="pres">
      <dgm:prSet presAssocID="{BBBAD001-DC23-4487-AE3A-26B9B36BF60D}" presName="level3hierChild" presStyleCnt="0"/>
      <dgm:spPr/>
    </dgm:pt>
    <dgm:pt modelId="{9744D328-B54D-48D7-AEAE-A14DC5D19F6C}" type="pres">
      <dgm:prSet presAssocID="{C39BF078-25B4-4126-A11A-EC0A3DD2CB3F}" presName="conn2-1" presStyleLbl="parChTrans1D4" presStyleIdx="74" presStyleCnt="85"/>
      <dgm:spPr/>
    </dgm:pt>
    <dgm:pt modelId="{8ECD2CD0-AA7B-4AF9-85E4-B990F9153DAF}" type="pres">
      <dgm:prSet presAssocID="{C39BF078-25B4-4126-A11A-EC0A3DD2CB3F}" presName="connTx" presStyleLbl="parChTrans1D4" presStyleIdx="74" presStyleCnt="85"/>
      <dgm:spPr/>
    </dgm:pt>
    <dgm:pt modelId="{692FADCD-7398-4F78-9987-890C7D1C4FFC}" type="pres">
      <dgm:prSet presAssocID="{BA39D17F-1E51-4B7C-86AF-FE6185471A09}" presName="root2" presStyleCnt="0"/>
      <dgm:spPr/>
    </dgm:pt>
    <dgm:pt modelId="{9E7FAE18-98C3-4D15-823E-231F4446FF4A}" type="pres">
      <dgm:prSet presAssocID="{BA39D17F-1E51-4B7C-86AF-FE6185471A09}" presName="LevelTwoTextNode" presStyleLbl="node4" presStyleIdx="74" presStyleCnt="85">
        <dgm:presLayoutVars>
          <dgm:chPref val="3"/>
        </dgm:presLayoutVars>
      </dgm:prSet>
      <dgm:spPr/>
    </dgm:pt>
    <dgm:pt modelId="{DB17FE4B-0C4A-4F75-B764-36FCA8F5E2FC}" type="pres">
      <dgm:prSet presAssocID="{BA39D17F-1E51-4B7C-86AF-FE6185471A09}" presName="level3hierChild" presStyleCnt="0"/>
      <dgm:spPr/>
    </dgm:pt>
    <dgm:pt modelId="{13E9D4D6-17AB-4299-9891-AAA15A09489C}" type="pres">
      <dgm:prSet presAssocID="{6B23E51C-AC52-4CF0-9786-28C120D433B1}" presName="conn2-1" presStyleLbl="parChTrans1D4" presStyleIdx="75" presStyleCnt="85"/>
      <dgm:spPr/>
    </dgm:pt>
    <dgm:pt modelId="{A21BF2F3-DCC1-4994-863B-93077C5D0E28}" type="pres">
      <dgm:prSet presAssocID="{6B23E51C-AC52-4CF0-9786-28C120D433B1}" presName="connTx" presStyleLbl="parChTrans1D4" presStyleIdx="75" presStyleCnt="85"/>
      <dgm:spPr/>
    </dgm:pt>
    <dgm:pt modelId="{F4A94901-8100-46E0-82DD-18044919A97D}" type="pres">
      <dgm:prSet presAssocID="{2D68E091-B202-4743-A93A-B592E627323C}" presName="root2" presStyleCnt="0"/>
      <dgm:spPr/>
    </dgm:pt>
    <dgm:pt modelId="{4C41A3D6-7CDC-42FB-A661-E3B8CB775427}" type="pres">
      <dgm:prSet presAssocID="{2D68E091-B202-4743-A93A-B592E627323C}" presName="LevelTwoTextNode" presStyleLbl="node4" presStyleIdx="75" presStyleCnt="85">
        <dgm:presLayoutVars>
          <dgm:chPref val="3"/>
        </dgm:presLayoutVars>
      </dgm:prSet>
      <dgm:spPr/>
    </dgm:pt>
    <dgm:pt modelId="{1AF77FAD-E00A-4961-BB30-C385A3782A55}" type="pres">
      <dgm:prSet presAssocID="{2D68E091-B202-4743-A93A-B592E627323C}" presName="level3hierChild" presStyleCnt="0"/>
      <dgm:spPr/>
    </dgm:pt>
    <dgm:pt modelId="{A7BDF050-D439-495B-BF9B-B75756DA99DC}" type="pres">
      <dgm:prSet presAssocID="{63740C44-D273-4C90-B076-16EA8E407C25}" presName="conn2-1" presStyleLbl="parChTrans1D4" presStyleIdx="76" presStyleCnt="85"/>
      <dgm:spPr/>
    </dgm:pt>
    <dgm:pt modelId="{6A7A4D93-BBB7-4DF7-A43D-6A07861C066A}" type="pres">
      <dgm:prSet presAssocID="{63740C44-D273-4C90-B076-16EA8E407C25}" presName="connTx" presStyleLbl="parChTrans1D4" presStyleIdx="76" presStyleCnt="85"/>
      <dgm:spPr/>
    </dgm:pt>
    <dgm:pt modelId="{609F3F1F-F12E-4F53-BF47-25AA4B29B0BB}" type="pres">
      <dgm:prSet presAssocID="{9EC6C484-17DE-4438-B895-805827453099}" presName="root2" presStyleCnt="0"/>
      <dgm:spPr/>
    </dgm:pt>
    <dgm:pt modelId="{EE449027-447B-4FFA-8A2B-76B2411FDF08}" type="pres">
      <dgm:prSet presAssocID="{9EC6C484-17DE-4438-B895-805827453099}" presName="LevelTwoTextNode" presStyleLbl="node4" presStyleIdx="76" presStyleCnt="85">
        <dgm:presLayoutVars>
          <dgm:chPref val="3"/>
        </dgm:presLayoutVars>
      </dgm:prSet>
      <dgm:spPr/>
    </dgm:pt>
    <dgm:pt modelId="{77FA4D67-51F5-4AD2-B7D3-3ACDCEB1A2D3}" type="pres">
      <dgm:prSet presAssocID="{9EC6C484-17DE-4438-B895-805827453099}" presName="level3hierChild" presStyleCnt="0"/>
      <dgm:spPr/>
    </dgm:pt>
    <dgm:pt modelId="{15F4EA79-79F1-4EC1-8E73-F2C3447E8B14}" type="pres">
      <dgm:prSet presAssocID="{4738F6A2-6B55-4BE1-8F73-B3AF3345CC51}" presName="conn2-1" presStyleLbl="parChTrans1D4" presStyleIdx="77" presStyleCnt="85"/>
      <dgm:spPr/>
    </dgm:pt>
    <dgm:pt modelId="{A9B585CA-CFC5-4B50-A2BA-3BD6A0CB54DB}" type="pres">
      <dgm:prSet presAssocID="{4738F6A2-6B55-4BE1-8F73-B3AF3345CC51}" presName="connTx" presStyleLbl="parChTrans1D4" presStyleIdx="77" presStyleCnt="85"/>
      <dgm:spPr/>
    </dgm:pt>
    <dgm:pt modelId="{B8843947-A19D-4735-B2C2-09347BA63D33}" type="pres">
      <dgm:prSet presAssocID="{75555AA3-4CC7-4846-AB80-5508BFBC3237}" presName="root2" presStyleCnt="0"/>
      <dgm:spPr/>
    </dgm:pt>
    <dgm:pt modelId="{8BDFC465-7AA5-458D-B4F0-8B79D32A1F49}" type="pres">
      <dgm:prSet presAssocID="{75555AA3-4CC7-4846-AB80-5508BFBC3237}" presName="LevelTwoTextNode" presStyleLbl="node4" presStyleIdx="77" presStyleCnt="85">
        <dgm:presLayoutVars>
          <dgm:chPref val="3"/>
        </dgm:presLayoutVars>
      </dgm:prSet>
      <dgm:spPr/>
    </dgm:pt>
    <dgm:pt modelId="{BD0EFBB5-C3E4-44DC-AD24-DEF3F52DCDAE}" type="pres">
      <dgm:prSet presAssocID="{75555AA3-4CC7-4846-AB80-5508BFBC3237}" presName="level3hierChild" presStyleCnt="0"/>
      <dgm:spPr/>
    </dgm:pt>
    <dgm:pt modelId="{04C466BB-0C2C-4C75-88E0-02393B5065A1}" type="pres">
      <dgm:prSet presAssocID="{B4FF89F4-B132-4549-A31B-46FD189A51F9}" presName="conn2-1" presStyleLbl="parChTrans1D4" presStyleIdx="78" presStyleCnt="85"/>
      <dgm:spPr/>
    </dgm:pt>
    <dgm:pt modelId="{8FC68BC9-87A6-4029-A5AD-0E4C51EA2F09}" type="pres">
      <dgm:prSet presAssocID="{B4FF89F4-B132-4549-A31B-46FD189A51F9}" presName="connTx" presStyleLbl="parChTrans1D4" presStyleIdx="78" presStyleCnt="85"/>
      <dgm:spPr/>
    </dgm:pt>
    <dgm:pt modelId="{11ACBAD3-0E7D-4B76-8E2E-AEFEAA0A302E}" type="pres">
      <dgm:prSet presAssocID="{BC7816F4-FB85-4D21-8450-8B1E42ADAE77}" presName="root2" presStyleCnt="0"/>
      <dgm:spPr/>
    </dgm:pt>
    <dgm:pt modelId="{258D9F7A-38C6-4A8F-9C9D-8DAE76B68AFF}" type="pres">
      <dgm:prSet presAssocID="{BC7816F4-FB85-4D21-8450-8B1E42ADAE77}" presName="LevelTwoTextNode" presStyleLbl="node4" presStyleIdx="78" presStyleCnt="85">
        <dgm:presLayoutVars>
          <dgm:chPref val="3"/>
        </dgm:presLayoutVars>
      </dgm:prSet>
      <dgm:spPr/>
    </dgm:pt>
    <dgm:pt modelId="{62702CD6-F2C5-444B-9FAC-A137C0B5E6DB}" type="pres">
      <dgm:prSet presAssocID="{BC7816F4-FB85-4D21-8450-8B1E42ADAE77}" presName="level3hierChild" presStyleCnt="0"/>
      <dgm:spPr/>
    </dgm:pt>
    <dgm:pt modelId="{383E717E-9278-419A-822F-4804FED69E75}" type="pres">
      <dgm:prSet presAssocID="{64F499D4-43E4-47B3-B050-811CAE3BA6EB}" presName="conn2-1" presStyleLbl="parChTrans1D4" presStyleIdx="79" presStyleCnt="85"/>
      <dgm:spPr/>
    </dgm:pt>
    <dgm:pt modelId="{62797D4E-7038-451B-9EEC-FFF63C3C1361}" type="pres">
      <dgm:prSet presAssocID="{64F499D4-43E4-47B3-B050-811CAE3BA6EB}" presName="connTx" presStyleLbl="parChTrans1D4" presStyleIdx="79" presStyleCnt="85"/>
      <dgm:spPr/>
    </dgm:pt>
    <dgm:pt modelId="{F5E0D541-EA1F-4219-B39B-2BF0EDCFE545}" type="pres">
      <dgm:prSet presAssocID="{B3EEAFDB-C9CF-4F8E-934E-90A05A43D9F3}" presName="root2" presStyleCnt="0"/>
      <dgm:spPr/>
    </dgm:pt>
    <dgm:pt modelId="{E76DD63C-7559-4998-8B3D-3E673AC3487D}" type="pres">
      <dgm:prSet presAssocID="{B3EEAFDB-C9CF-4F8E-934E-90A05A43D9F3}" presName="LevelTwoTextNode" presStyleLbl="node4" presStyleIdx="79" presStyleCnt="85">
        <dgm:presLayoutVars>
          <dgm:chPref val="3"/>
        </dgm:presLayoutVars>
      </dgm:prSet>
      <dgm:spPr/>
    </dgm:pt>
    <dgm:pt modelId="{6B7351B5-FC3A-4A6F-A1F8-1D7C48DB7AA3}" type="pres">
      <dgm:prSet presAssocID="{B3EEAFDB-C9CF-4F8E-934E-90A05A43D9F3}" presName="level3hierChild" presStyleCnt="0"/>
      <dgm:spPr/>
    </dgm:pt>
    <dgm:pt modelId="{162C7D41-6A46-42DC-88E5-2A15F11046A9}" type="pres">
      <dgm:prSet presAssocID="{E4A8D735-FC28-4FB8-82D8-D55574F53C41}" presName="conn2-1" presStyleLbl="parChTrans1D4" presStyleIdx="80" presStyleCnt="85"/>
      <dgm:spPr/>
    </dgm:pt>
    <dgm:pt modelId="{C5AABAC4-F321-4AF4-AA54-FE643A41D7BC}" type="pres">
      <dgm:prSet presAssocID="{E4A8D735-FC28-4FB8-82D8-D55574F53C41}" presName="connTx" presStyleLbl="parChTrans1D4" presStyleIdx="80" presStyleCnt="85"/>
      <dgm:spPr/>
    </dgm:pt>
    <dgm:pt modelId="{A1A853F5-652E-4389-8569-2B8FC7482F6F}" type="pres">
      <dgm:prSet presAssocID="{29C5EE4E-E450-49FB-B6D4-1BF65D08EEA3}" presName="root2" presStyleCnt="0"/>
      <dgm:spPr/>
    </dgm:pt>
    <dgm:pt modelId="{7C2C5E0F-2581-4DD0-90F1-8602CBBA41E7}" type="pres">
      <dgm:prSet presAssocID="{29C5EE4E-E450-49FB-B6D4-1BF65D08EEA3}" presName="LevelTwoTextNode" presStyleLbl="node4" presStyleIdx="80" presStyleCnt="85">
        <dgm:presLayoutVars>
          <dgm:chPref val="3"/>
        </dgm:presLayoutVars>
      </dgm:prSet>
      <dgm:spPr/>
    </dgm:pt>
    <dgm:pt modelId="{47253DDA-FEAF-4D5C-A287-DFA07F0FC559}" type="pres">
      <dgm:prSet presAssocID="{29C5EE4E-E450-49FB-B6D4-1BF65D08EEA3}" presName="level3hierChild" presStyleCnt="0"/>
      <dgm:spPr/>
    </dgm:pt>
    <dgm:pt modelId="{B1E1DC5D-0172-4812-983B-14CD58736D00}" type="pres">
      <dgm:prSet presAssocID="{2D6FCBBB-1F4D-4AFF-B5C7-446714AFE1B8}" presName="conn2-1" presStyleLbl="parChTrans1D4" presStyleIdx="81" presStyleCnt="85"/>
      <dgm:spPr/>
    </dgm:pt>
    <dgm:pt modelId="{F9DCB58E-6FA7-4AD8-89E8-B467D5B3BA60}" type="pres">
      <dgm:prSet presAssocID="{2D6FCBBB-1F4D-4AFF-B5C7-446714AFE1B8}" presName="connTx" presStyleLbl="parChTrans1D4" presStyleIdx="81" presStyleCnt="85"/>
      <dgm:spPr/>
    </dgm:pt>
    <dgm:pt modelId="{F174523E-C834-45AD-9AEC-6DD12BC707B0}" type="pres">
      <dgm:prSet presAssocID="{84462725-0476-468B-AC5A-E4CD39D367A5}" presName="root2" presStyleCnt="0"/>
      <dgm:spPr/>
    </dgm:pt>
    <dgm:pt modelId="{41267D77-DEC6-4AD4-B4BD-1F14C0E90CAE}" type="pres">
      <dgm:prSet presAssocID="{84462725-0476-468B-AC5A-E4CD39D367A5}" presName="LevelTwoTextNode" presStyleLbl="node4" presStyleIdx="81" presStyleCnt="85">
        <dgm:presLayoutVars>
          <dgm:chPref val="3"/>
        </dgm:presLayoutVars>
      </dgm:prSet>
      <dgm:spPr/>
    </dgm:pt>
    <dgm:pt modelId="{51863450-9FC9-41AC-A56E-F23DC4C5B429}" type="pres">
      <dgm:prSet presAssocID="{84462725-0476-468B-AC5A-E4CD39D367A5}" presName="level3hierChild" presStyleCnt="0"/>
      <dgm:spPr/>
    </dgm:pt>
    <dgm:pt modelId="{649A9F07-B7E0-4C29-A189-DBB9D1B2654B}" type="pres">
      <dgm:prSet presAssocID="{47FD4972-AF4B-48AC-8CD6-42A0AD7824B2}" presName="conn2-1" presStyleLbl="parChTrans1D4" presStyleIdx="82" presStyleCnt="85"/>
      <dgm:spPr/>
    </dgm:pt>
    <dgm:pt modelId="{F50A1319-47EE-44C0-9949-AB85B82B6FFB}" type="pres">
      <dgm:prSet presAssocID="{47FD4972-AF4B-48AC-8CD6-42A0AD7824B2}" presName="connTx" presStyleLbl="parChTrans1D4" presStyleIdx="82" presStyleCnt="85"/>
      <dgm:spPr/>
    </dgm:pt>
    <dgm:pt modelId="{0A7C92A3-A391-4DD5-B305-08DB0978D34D}" type="pres">
      <dgm:prSet presAssocID="{B588578C-4E90-4A3C-8A38-2A34E8E858DF}" presName="root2" presStyleCnt="0"/>
      <dgm:spPr/>
    </dgm:pt>
    <dgm:pt modelId="{9EEB1B13-D641-40D8-9E8E-C65D285CFF2B}" type="pres">
      <dgm:prSet presAssocID="{B588578C-4E90-4A3C-8A38-2A34E8E858DF}" presName="LevelTwoTextNode" presStyleLbl="node4" presStyleIdx="82" presStyleCnt="85">
        <dgm:presLayoutVars>
          <dgm:chPref val="3"/>
        </dgm:presLayoutVars>
      </dgm:prSet>
      <dgm:spPr/>
    </dgm:pt>
    <dgm:pt modelId="{31B780D8-B958-4273-B753-1B205ED5194A}" type="pres">
      <dgm:prSet presAssocID="{B588578C-4E90-4A3C-8A38-2A34E8E858DF}" presName="level3hierChild" presStyleCnt="0"/>
      <dgm:spPr/>
    </dgm:pt>
    <dgm:pt modelId="{59C1CF56-5A82-45B7-B31A-365D2BD28257}" type="pres">
      <dgm:prSet presAssocID="{261A8A84-4640-4DC7-A096-7368BC0975C2}" presName="conn2-1" presStyleLbl="parChTrans1D4" presStyleIdx="83" presStyleCnt="85"/>
      <dgm:spPr/>
    </dgm:pt>
    <dgm:pt modelId="{4E1453FA-21DD-4CFB-A8AC-BCF20D57CA9F}" type="pres">
      <dgm:prSet presAssocID="{261A8A84-4640-4DC7-A096-7368BC0975C2}" presName="connTx" presStyleLbl="parChTrans1D4" presStyleIdx="83" presStyleCnt="85"/>
      <dgm:spPr/>
    </dgm:pt>
    <dgm:pt modelId="{2F7EFDEA-58E9-46D1-B8CD-1639670436C3}" type="pres">
      <dgm:prSet presAssocID="{89A006EF-B61B-43DC-82CF-90973866E402}" presName="root2" presStyleCnt="0"/>
      <dgm:spPr/>
    </dgm:pt>
    <dgm:pt modelId="{63F706A2-5FBD-4B93-8B60-03CDD13D6B0A}" type="pres">
      <dgm:prSet presAssocID="{89A006EF-B61B-43DC-82CF-90973866E402}" presName="LevelTwoTextNode" presStyleLbl="node4" presStyleIdx="83" presStyleCnt="85">
        <dgm:presLayoutVars>
          <dgm:chPref val="3"/>
        </dgm:presLayoutVars>
      </dgm:prSet>
      <dgm:spPr/>
    </dgm:pt>
    <dgm:pt modelId="{91D8B104-64D3-460F-93F6-1295D34DF0AA}" type="pres">
      <dgm:prSet presAssocID="{89A006EF-B61B-43DC-82CF-90973866E402}" presName="level3hierChild" presStyleCnt="0"/>
      <dgm:spPr/>
    </dgm:pt>
    <dgm:pt modelId="{844C54CE-820D-413E-A036-34F7D02C29FC}" type="pres">
      <dgm:prSet presAssocID="{D7CF345D-4B1F-480B-B191-B82D24769EA0}" presName="conn2-1" presStyleLbl="parChTrans1D4" presStyleIdx="84" presStyleCnt="85"/>
      <dgm:spPr/>
    </dgm:pt>
    <dgm:pt modelId="{3E757BC4-4D5E-43BF-91EB-85BBC3369025}" type="pres">
      <dgm:prSet presAssocID="{D7CF345D-4B1F-480B-B191-B82D24769EA0}" presName="connTx" presStyleLbl="parChTrans1D4" presStyleIdx="84" presStyleCnt="85"/>
      <dgm:spPr/>
    </dgm:pt>
    <dgm:pt modelId="{EE4A3DA7-5696-4D1C-8212-95133D37453E}" type="pres">
      <dgm:prSet presAssocID="{A1494F40-2A1D-447E-BEE7-251533D2E0B0}" presName="root2" presStyleCnt="0"/>
      <dgm:spPr/>
    </dgm:pt>
    <dgm:pt modelId="{7A3D7784-512E-4721-BA38-CD5BC31B7D0D}" type="pres">
      <dgm:prSet presAssocID="{A1494F40-2A1D-447E-BEE7-251533D2E0B0}" presName="LevelTwoTextNode" presStyleLbl="node4" presStyleIdx="84" presStyleCnt="85">
        <dgm:presLayoutVars>
          <dgm:chPref val="3"/>
        </dgm:presLayoutVars>
      </dgm:prSet>
      <dgm:spPr/>
    </dgm:pt>
    <dgm:pt modelId="{832B725C-CA62-4C0F-BCBA-915E51F6959F}" type="pres">
      <dgm:prSet presAssocID="{A1494F40-2A1D-447E-BEE7-251533D2E0B0}" presName="level3hierChild" presStyleCnt="0"/>
      <dgm:spPr/>
    </dgm:pt>
    <dgm:pt modelId="{C1BCFC30-F591-44A5-AF2D-3261C502A63C}" type="pres">
      <dgm:prSet presAssocID="{C57D01D6-9A98-425F-A4BD-4455BE033632}" presName="conn2-1" presStyleLbl="parChTrans1D3" presStyleIdx="8" presStyleCnt="10"/>
      <dgm:spPr/>
    </dgm:pt>
    <dgm:pt modelId="{5588F081-8E10-401F-B5F2-F8BAF88B4B16}" type="pres">
      <dgm:prSet presAssocID="{C57D01D6-9A98-425F-A4BD-4455BE033632}" presName="connTx" presStyleLbl="parChTrans1D3" presStyleIdx="8" presStyleCnt="10"/>
      <dgm:spPr/>
    </dgm:pt>
    <dgm:pt modelId="{16599FD0-ACA4-4EF4-9400-976CE2CABCA0}" type="pres">
      <dgm:prSet presAssocID="{393C0388-7183-4B48-BE07-352069DE3CE6}" presName="root2" presStyleCnt="0"/>
      <dgm:spPr/>
    </dgm:pt>
    <dgm:pt modelId="{366B576A-8A4D-4671-9E28-43CBE64B753D}" type="pres">
      <dgm:prSet presAssocID="{393C0388-7183-4B48-BE07-352069DE3CE6}" presName="LevelTwoTextNode" presStyleLbl="node3" presStyleIdx="8" presStyleCnt="10">
        <dgm:presLayoutVars>
          <dgm:chPref val="3"/>
        </dgm:presLayoutVars>
      </dgm:prSet>
      <dgm:spPr/>
    </dgm:pt>
    <dgm:pt modelId="{2E545245-4382-4B60-AB77-B4E50092FB18}" type="pres">
      <dgm:prSet presAssocID="{393C0388-7183-4B48-BE07-352069DE3CE6}" presName="level3hierChild" presStyleCnt="0"/>
      <dgm:spPr/>
    </dgm:pt>
    <dgm:pt modelId="{B3A00BFE-AE16-46FE-AD6B-A219C0E46D55}" type="pres">
      <dgm:prSet presAssocID="{8008A768-A655-44DC-BE8C-702B7321991F}" presName="conn2-1" presStyleLbl="parChTrans1D3" presStyleIdx="9" presStyleCnt="10"/>
      <dgm:spPr/>
    </dgm:pt>
    <dgm:pt modelId="{5996AD47-EB19-4442-9E7D-4B348F37A191}" type="pres">
      <dgm:prSet presAssocID="{8008A768-A655-44DC-BE8C-702B7321991F}" presName="connTx" presStyleLbl="parChTrans1D3" presStyleIdx="9" presStyleCnt="10"/>
      <dgm:spPr/>
    </dgm:pt>
    <dgm:pt modelId="{D2FB1E1C-3D41-46D2-88DE-10F4507D9DE9}" type="pres">
      <dgm:prSet presAssocID="{4070BD62-71D7-45EF-B18D-CC9AA334A363}" presName="root2" presStyleCnt="0"/>
      <dgm:spPr/>
    </dgm:pt>
    <dgm:pt modelId="{DFF79934-1A01-434B-B2FF-3EC4C4417BC9}" type="pres">
      <dgm:prSet presAssocID="{4070BD62-71D7-45EF-B18D-CC9AA334A363}" presName="LevelTwoTextNode" presStyleLbl="node3" presStyleIdx="9" presStyleCnt="10">
        <dgm:presLayoutVars>
          <dgm:chPref val="3"/>
        </dgm:presLayoutVars>
      </dgm:prSet>
      <dgm:spPr/>
    </dgm:pt>
    <dgm:pt modelId="{70F71171-B745-4D2F-B2D5-35B1B41B82C5}" type="pres">
      <dgm:prSet presAssocID="{4070BD62-71D7-45EF-B18D-CC9AA334A363}" presName="level3hierChild" presStyleCnt="0"/>
      <dgm:spPr/>
    </dgm:pt>
  </dgm:ptLst>
  <dgm:cxnLst>
    <dgm:cxn modelId="{16B88D02-ACAF-4AFF-A14A-C1A91179311B}" type="presOf" srcId="{6509D8B8-185F-477F-B662-0F71D6002BF9}" destId="{BDEDE3BD-0117-4E7C-8837-1B5E4B510A39}" srcOrd="1" destOrd="0" presId="urn:microsoft.com/office/officeart/2005/8/layout/hierarchy2"/>
    <dgm:cxn modelId="{220C9702-DF6A-4C88-B677-4E40938CBC26}" srcId="{9AEB8B73-E207-4E6D-A1A7-48DD37E5E283}" destId="{85EBE3FF-E65E-43C3-ABFC-99AB4A892A2F}" srcOrd="0" destOrd="0" parTransId="{B6D428C2-EABE-4E72-9E4A-BAD01F936948}" sibTransId="{09A78971-59F6-47B8-B1F4-6070EA1F8E38}"/>
    <dgm:cxn modelId="{99EB5703-D84C-496A-A3AB-36FAE613C7D9}" type="presOf" srcId="{13A3982D-7089-4397-A35D-2FA7D4ECA250}" destId="{25B0F85F-BC5D-4134-AE62-6B6477B00420}" srcOrd="1" destOrd="0" presId="urn:microsoft.com/office/officeart/2005/8/layout/hierarchy2"/>
    <dgm:cxn modelId="{FC1EBF03-9617-4989-9147-90DDFEDCDB3B}" srcId="{D08D6E7B-57CB-4E20-B1CC-2EDA43B59D10}" destId="{858ADDFE-FFFC-44EF-BADB-3643167FE5ED}" srcOrd="2" destOrd="0" parTransId="{C565B855-682C-463D-BC6D-A724062ED368}" sibTransId="{FCC51BC8-9F6D-4074-BCDB-026C83E853DA}"/>
    <dgm:cxn modelId="{E2E5E503-9D4B-47DD-9448-AEBE5B7693EF}" type="presOf" srcId="{463BFFE5-9B35-434C-BFF1-B938FAB099FD}" destId="{5D604A7B-8F8F-4F83-97FF-E4B7F7BABB6A}" srcOrd="0" destOrd="0" presId="urn:microsoft.com/office/officeart/2005/8/layout/hierarchy2"/>
    <dgm:cxn modelId="{0FC87804-D577-422D-A134-511CAC921F90}" type="presOf" srcId="{FD28830C-DB3F-4E11-9EF0-78E465FE1078}" destId="{0636E018-75B6-4DA0-A8D7-2E758F038B0A}" srcOrd="0" destOrd="0" presId="urn:microsoft.com/office/officeart/2005/8/layout/hierarchy2"/>
    <dgm:cxn modelId="{A1FE5A04-6285-47C0-BAE9-2264D10E8810}" type="presOf" srcId="{F751F25A-C6B3-457B-A23C-FA2B7D0D4461}" destId="{11FE24FF-4632-4FAB-9360-B07CD98AF192}" srcOrd="0" destOrd="0" presId="urn:microsoft.com/office/officeart/2005/8/layout/hierarchy2"/>
    <dgm:cxn modelId="{58B2A704-3B65-416F-AE7A-59E6AE69CC75}" type="presOf" srcId="{6E25B26E-3C97-4528-8FA7-4A67C3FEF398}" destId="{C36C7942-352B-4AB2-8861-356BF8F7C8E7}" srcOrd="0" destOrd="0" presId="urn:microsoft.com/office/officeart/2005/8/layout/hierarchy2"/>
    <dgm:cxn modelId="{DFD0FB04-02E9-4DA0-A313-686C24ED2E7E}" type="presOf" srcId="{75B70B13-B61A-43C9-A173-263C4CDC3183}" destId="{D274E6A9-0BD3-4A03-9A3A-23467790CE3E}" srcOrd="0" destOrd="0" presId="urn:microsoft.com/office/officeart/2005/8/layout/hierarchy2"/>
    <dgm:cxn modelId="{307E0805-B271-4DD5-BC8C-CA23454AF907}" type="presOf" srcId="{49D5F1C5-6A46-42D0-9D21-824EC9FC20A5}" destId="{449BFA1E-5D86-4665-A18E-09C52FB7D4F4}" srcOrd="0" destOrd="0" presId="urn:microsoft.com/office/officeart/2005/8/layout/hierarchy2"/>
    <dgm:cxn modelId="{C1530A05-810E-4DA2-84E3-D0AC904F2677}" type="presOf" srcId="{2D68E091-B202-4743-A93A-B592E627323C}" destId="{4C41A3D6-7CDC-42FB-A661-E3B8CB775427}" srcOrd="0" destOrd="0" presId="urn:microsoft.com/office/officeart/2005/8/layout/hierarchy2"/>
    <dgm:cxn modelId="{4EA93805-5254-442D-A497-61F94C8154D7}" type="presOf" srcId="{21482030-59E2-4835-A456-DF8385926D4A}" destId="{DBBC83DE-BBF7-477E-BA7E-F741D79B2DD3}" srcOrd="0" destOrd="0" presId="urn:microsoft.com/office/officeart/2005/8/layout/hierarchy2"/>
    <dgm:cxn modelId="{77288505-DB93-4735-895F-91003ED35238}" type="presOf" srcId="{85EBE3FF-E65E-43C3-ABFC-99AB4A892A2F}" destId="{12465706-BBEC-4E83-B754-A36649253E8F}" srcOrd="0" destOrd="0" presId="urn:microsoft.com/office/officeart/2005/8/layout/hierarchy2"/>
    <dgm:cxn modelId="{DB367406-9EB6-45AF-B40B-59E0CBFE7C24}" type="presOf" srcId="{13A3982D-7089-4397-A35D-2FA7D4ECA250}" destId="{910A6B8E-2CD4-4E14-9B05-9FBA731DCD3C}" srcOrd="0" destOrd="0" presId="urn:microsoft.com/office/officeart/2005/8/layout/hierarchy2"/>
    <dgm:cxn modelId="{97998008-A299-473D-A3CB-D2951E9B3754}" srcId="{858ADDFE-FFFC-44EF-BADB-3643167FE5ED}" destId="{BE43A517-1C8B-40AF-AABB-BD86C73852B3}" srcOrd="2" destOrd="0" parTransId="{B0D3F3AF-35C8-48FF-8013-727823CA7EFE}" sibTransId="{A6F4BA96-9317-45A3-A338-58F0B834F18C}"/>
    <dgm:cxn modelId="{1E017309-A04B-4DB5-861A-33E3F9EC3811}" type="presOf" srcId="{85616C00-3DA3-4FD5-8E8E-F2C95F30E136}" destId="{0BB4A04F-62BF-41F6-99B9-BF99B5321A3A}" srcOrd="1" destOrd="0" presId="urn:microsoft.com/office/officeart/2005/8/layout/hierarchy2"/>
    <dgm:cxn modelId="{D807BD0A-04A0-44ED-8280-A792FB3DEAC7}" type="presOf" srcId="{AFA4937B-B59E-4365-BA9B-6EA9EB6ED80B}" destId="{55F33D5C-9047-47A3-B4F2-F51E74F9B04A}" srcOrd="0" destOrd="0" presId="urn:microsoft.com/office/officeart/2005/8/layout/hierarchy2"/>
    <dgm:cxn modelId="{C702C50A-048A-43A6-A356-7D4D82BC5596}" type="presOf" srcId="{C9D33542-3E91-4F1B-9747-9DB56080A54F}" destId="{989B6B3D-2B85-4996-B08E-D5950568BF98}" srcOrd="0" destOrd="0" presId="urn:microsoft.com/office/officeart/2005/8/layout/hierarchy2"/>
    <dgm:cxn modelId="{7909C80A-F617-4868-930C-C5C336B45C94}" type="presOf" srcId="{C4379ACB-6115-4F00-9529-5464369CF9D4}" destId="{5FBE400F-7CA3-42FF-92F3-526769FE41E3}" srcOrd="0" destOrd="0" presId="urn:microsoft.com/office/officeart/2005/8/layout/hierarchy2"/>
    <dgm:cxn modelId="{E5A8610B-AF0E-47AA-8C80-1FE784B4B4CC}" type="presOf" srcId="{C806D1A8-552A-459C-8347-38C96178B9C9}" destId="{06FD4EED-DBD6-49A3-BB1A-E2E9ED8B4341}" srcOrd="1" destOrd="0" presId="urn:microsoft.com/office/officeart/2005/8/layout/hierarchy2"/>
    <dgm:cxn modelId="{15386C0B-58B7-446F-987D-D7B096992CD2}" type="presOf" srcId="{142BA0A9-4A69-47C0-9DB0-A4DD83E80D4A}" destId="{3DF466E1-822F-48CE-8E35-CB232A385343}" srcOrd="0" destOrd="0" presId="urn:microsoft.com/office/officeart/2005/8/layout/hierarchy2"/>
    <dgm:cxn modelId="{6E3A820B-1D2F-4923-923D-12CBD3539B70}" type="presOf" srcId="{B3EEAFDB-C9CF-4F8E-934E-90A05A43D9F3}" destId="{E76DD63C-7559-4998-8B3D-3E673AC3487D}" srcOrd="0" destOrd="0" presId="urn:microsoft.com/office/officeart/2005/8/layout/hierarchy2"/>
    <dgm:cxn modelId="{DEC2390C-BDDC-4D1A-953F-356335F9DA03}" type="presOf" srcId="{580BD30D-6C34-4D8D-96D3-428B9C439765}" destId="{765C1096-B9FE-4B5E-AE33-AF1991C6ACF9}" srcOrd="0" destOrd="0" presId="urn:microsoft.com/office/officeart/2005/8/layout/hierarchy2"/>
    <dgm:cxn modelId="{26A3A50C-51B6-4CA2-ADBF-6661F3B0BCED}" srcId="{6BDE23F4-F9D9-4C9D-8471-D71008C8C153}" destId="{B5B76452-8901-406F-841E-EAAE0967F745}" srcOrd="1" destOrd="0" parTransId="{DFE68D7F-431B-4611-A2F3-1315088B23EE}" sibTransId="{283A62DE-2BC4-400E-9068-3F0EA3058C89}"/>
    <dgm:cxn modelId="{0FC0230D-ABD4-4010-A620-77E6602419B7}" type="presOf" srcId="{29C5EE4E-E450-49FB-B6D4-1BF65D08EEA3}" destId="{7C2C5E0F-2581-4DD0-90F1-8602CBBA41E7}" srcOrd="0" destOrd="0" presId="urn:microsoft.com/office/officeart/2005/8/layout/hierarchy2"/>
    <dgm:cxn modelId="{3BBB790E-061F-444C-B415-B2C72A960046}" type="presOf" srcId="{291FA04C-F97A-4EEB-96D2-7E4A433F69D2}" destId="{E3F2EC0F-1CF0-4D87-877B-5CFB77D7EF97}" srcOrd="1" destOrd="0" presId="urn:microsoft.com/office/officeart/2005/8/layout/hierarchy2"/>
    <dgm:cxn modelId="{7340A40E-EE9E-4900-91B4-5F918C40D687}" type="presOf" srcId="{2FF67A19-8024-482E-A800-741D00CF9DAE}" destId="{E0ACF91D-2F7D-4E04-9253-30065ADBD2E9}" srcOrd="1" destOrd="0" presId="urn:microsoft.com/office/officeart/2005/8/layout/hierarchy2"/>
    <dgm:cxn modelId="{27C4EC0E-0C96-455E-A0CE-5FBF80A3EA7F}" type="presOf" srcId="{184DBE6B-F117-439A-BD18-A0326DA5F9BB}" destId="{C1A40844-6CFE-401D-9D02-97B87F0FA247}" srcOrd="0" destOrd="0" presId="urn:microsoft.com/office/officeart/2005/8/layout/hierarchy2"/>
    <dgm:cxn modelId="{FE46D310-E10A-4E0F-8B66-103708935FC0}" type="presOf" srcId="{D6CE27D4-D609-449F-8548-2725ED92C8BA}" destId="{F0BF9398-C2E0-4A73-89CD-1AFC0D4F6FE4}" srcOrd="0" destOrd="0" presId="urn:microsoft.com/office/officeart/2005/8/layout/hierarchy2"/>
    <dgm:cxn modelId="{7CC1C111-2AD8-41C9-9D1E-838174B7B0F8}" type="presOf" srcId="{F2B8BA9B-BA2C-46A3-86B8-132B4F4397A5}" destId="{BEDC3013-CE68-403C-B481-35B0F284AEB8}" srcOrd="1" destOrd="0" presId="urn:microsoft.com/office/officeart/2005/8/layout/hierarchy2"/>
    <dgm:cxn modelId="{A6C32912-DF9F-431B-BBFA-307222323ECC}" type="presOf" srcId="{4FFB5EB4-6797-4E36-A308-CC4DEB55116B}" destId="{B786BF07-67BF-4D3E-AFBD-8CCECBF4203A}" srcOrd="0" destOrd="0" presId="urn:microsoft.com/office/officeart/2005/8/layout/hierarchy2"/>
    <dgm:cxn modelId="{99818412-1BCA-4F56-9FAD-E4C4E419CD93}" type="presOf" srcId="{3F142BC0-F8D8-483E-B540-1DE13BC2A9C0}" destId="{41028981-2362-4D78-83DB-2AC2AB70E217}" srcOrd="0" destOrd="0" presId="urn:microsoft.com/office/officeart/2005/8/layout/hierarchy2"/>
    <dgm:cxn modelId="{0816B812-504F-4F55-A35C-A6F45D460273}" type="presOf" srcId="{B4FF89F4-B132-4549-A31B-46FD189A51F9}" destId="{04C466BB-0C2C-4C75-88E0-02393B5065A1}" srcOrd="0" destOrd="0" presId="urn:microsoft.com/office/officeart/2005/8/layout/hierarchy2"/>
    <dgm:cxn modelId="{DB7B2113-6E54-4E37-A6C8-4FB366F6E879}" type="presOf" srcId="{ADA4339F-53AC-4E0A-973F-E90609EC51EB}" destId="{29DEFB82-3270-4697-829F-70EDC641AB2E}" srcOrd="1" destOrd="0" presId="urn:microsoft.com/office/officeart/2005/8/layout/hierarchy2"/>
    <dgm:cxn modelId="{4A986914-524C-4083-9BFE-856291901DC0}" srcId="{BE43A517-1C8B-40AF-AABB-BD86C73852B3}" destId="{49D5F1C5-6A46-42D0-9D21-824EC9FC20A5}" srcOrd="0" destOrd="0" parTransId="{9EB7564A-BF77-4988-BD9D-8FDD6F67FD4B}" sibTransId="{FF13763C-B12D-492E-8F3B-83166AF6BBD4}"/>
    <dgm:cxn modelId="{78B67F14-741E-4993-BB95-5DF63CB551FF}" type="presOf" srcId="{E4A8D735-FC28-4FB8-82D8-D55574F53C41}" destId="{C5AABAC4-F321-4AF4-AA54-FE643A41D7BC}" srcOrd="1" destOrd="0" presId="urn:microsoft.com/office/officeart/2005/8/layout/hierarchy2"/>
    <dgm:cxn modelId="{5FBACD14-C519-484E-B275-13D4FB957042}" type="presOf" srcId="{E56811B2-8A6F-4C3D-8598-D2EC6913D35D}" destId="{842BD658-3520-4124-9527-91EAD3F28B36}" srcOrd="0" destOrd="0" presId="urn:microsoft.com/office/officeart/2005/8/layout/hierarchy2"/>
    <dgm:cxn modelId="{AC8C6915-B2C5-428D-8127-93BF16DA90AF}" srcId="{75555AA3-4CC7-4846-AB80-5508BFBC3237}" destId="{BC7816F4-FB85-4D21-8450-8B1E42ADAE77}" srcOrd="0" destOrd="0" parTransId="{B4FF89F4-B132-4549-A31B-46FD189A51F9}" sibTransId="{97D9B026-83D4-4FA5-8747-3FF360FAF1FF}"/>
    <dgm:cxn modelId="{B512DF16-14B3-41A9-84BE-81750CD2E4B3}" srcId="{9AEB8B73-E207-4E6D-A1A7-48DD37E5E283}" destId="{D08D6E7B-57CB-4E20-B1CC-2EDA43B59D10}" srcOrd="2" destOrd="0" parTransId="{F0283C78-C276-4B9F-BBE2-3484CC33219A}" sibTransId="{6D1B70BD-BAB3-494A-BE8E-56368156D4E0}"/>
    <dgm:cxn modelId="{F6DA5F17-C07E-4BBE-9EBF-CD97ACE5FE4E}" type="presOf" srcId="{BE955F01-3CDE-44F1-9B1A-FA8C71532128}" destId="{9A7A8591-18E6-4602-B1FA-E62EEA6E6425}" srcOrd="0" destOrd="0" presId="urn:microsoft.com/office/officeart/2005/8/layout/hierarchy2"/>
    <dgm:cxn modelId="{0F6A7618-5654-4EE5-B568-EF75C2788D1E}" type="presOf" srcId="{D08D6E7B-57CB-4E20-B1CC-2EDA43B59D10}" destId="{CF1C4799-DC47-4AE6-A277-561AF85225BE}" srcOrd="0" destOrd="0" presId="urn:microsoft.com/office/officeart/2005/8/layout/hierarchy2"/>
    <dgm:cxn modelId="{E759C018-45BA-46FF-9E3F-0A23E639E059}" type="presOf" srcId="{ADBA7398-F773-4481-B13A-F1F1C3EA52E3}" destId="{60813B6C-A670-4C85-A855-09C516580E89}" srcOrd="0" destOrd="0" presId="urn:microsoft.com/office/officeart/2005/8/layout/hierarchy2"/>
    <dgm:cxn modelId="{D8BA0719-B5A9-4258-BAAC-085FA8509255}" type="presOf" srcId="{261A8A84-4640-4DC7-A096-7368BC0975C2}" destId="{59C1CF56-5A82-45B7-B31A-365D2BD28257}" srcOrd="0" destOrd="0" presId="urn:microsoft.com/office/officeart/2005/8/layout/hierarchy2"/>
    <dgm:cxn modelId="{D9CE5919-9EEA-4ACF-A34B-C8D6D6A12186}" type="presOf" srcId="{03EC0D82-7C1F-47EF-957A-6A24AC75D5AC}" destId="{9956C07D-BCFA-497D-A643-FA930C13BA44}" srcOrd="0" destOrd="0" presId="urn:microsoft.com/office/officeart/2005/8/layout/hierarchy2"/>
    <dgm:cxn modelId="{FA26EB19-CEBC-476B-8A71-A7B7FC3494B3}" type="presOf" srcId="{B588578C-4E90-4A3C-8A38-2A34E8E858DF}" destId="{9EEB1B13-D641-40D8-9E8E-C65D285CFF2B}" srcOrd="0" destOrd="0" presId="urn:microsoft.com/office/officeart/2005/8/layout/hierarchy2"/>
    <dgm:cxn modelId="{00A3FC19-1612-43F4-849F-F4F0BD922CE9}" type="presOf" srcId="{47FD4972-AF4B-48AC-8CD6-42A0AD7824B2}" destId="{649A9F07-B7E0-4C29-A189-DBB9D1B2654B}" srcOrd="0" destOrd="0" presId="urn:microsoft.com/office/officeart/2005/8/layout/hierarchy2"/>
    <dgm:cxn modelId="{36BD9E1A-E467-4A7D-BC69-B04264934085}" type="presOf" srcId="{E75470AA-BE35-4D24-A66F-E4B547280484}" destId="{430E1C46-EC66-4134-8012-A19291DC7D78}" srcOrd="1" destOrd="0" presId="urn:microsoft.com/office/officeart/2005/8/layout/hierarchy2"/>
    <dgm:cxn modelId="{E2D37D1B-605E-4920-BD31-CA52B0C224BD}" type="presOf" srcId="{DF63308B-22A0-4E71-A0F6-CF0B5D648194}" destId="{3A98FDCD-795D-40D8-8CB5-4330D035F2BF}" srcOrd="0" destOrd="0" presId="urn:microsoft.com/office/officeart/2005/8/layout/hierarchy2"/>
    <dgm:cxn modelId="{7DB29E1B-183A-43B7-8AA7-9C3D8D32D7E2}" srcId="{BE0B3F0C-FCB4-4A3B-BFED-21BF5C29E11B}" destId="{F7E60BC2-B5F6-4957-8153-AFBCB14118E0}" srcOrd="1" destOrd="0" parTransId="{36EBE44A-DC7D-4A0F-8B85-D8FCF6AE1FA0}" sibTransId="{24D18ECF-0A36-4585-845E-E414EBC398BF}"/>
    <dgm:cxn modelId="{4C7E391C-42B4-4688-93C5-FD62D82DA8FB}" type="presOf" srcId="{B00E8B37-E8A6-449C-B908-4C7D71F85055}" destId="{7D676CB3-3B9A-4EE5-A0CB-614C6CBFCD7B}" srcOrd="1" destOrd="0" presId="urn:microsoft.com/office/officeart/2005/8/layout/hierarchy2"/>
    <dgm:cxn modelId="{50247D1C-DAAB-4654-A5CD-DFC5A9D6CAB2}" type="presOf" srcId="{C39BF078-25B4-4126-A11A-EC0A3DD2CB3F}" destId="{8ECD2CD0-AA7B-4AF9-85E4-B990F9153DAF}" srcOrd="1" destOrd="0" presId="urn:microsoft.com/office/officeart/2005/8/layout/hierarchy2"/>
    <dgm:cxn modelId="{D52A8F1C-C400-47E7-B0BF-2F5573CA94EF}" type="presOf" srcId="{6532DE61-5B11-4AB9-BE3B-DF4AF975008D}" destId="{013B5C9B-7B08-41B9-85A2-40345F4A3965}" srcOrd="0" destOrd="0" presId="urn:microsoft.com/office/officeart/2005/8/layout/hierarchy2"/>
    <dgm:cxn modelId="{87AAFB1C-A7DE-499A-9E61-1FCF9735F3E5}" type="presOf" srcId="{DE9F499E-B001-4B7B-9959-8B532E85392C}" destId="{4AB8C924-23BB-4672-BBBE-66A4CD99FCB7}" srcOrd="0" destOrd="0" presId="urn:microsoft.com/office/officeart/2005/8/layout/hierarchy2"/>
    <dgm:cxn modelId="{1F18401D-422A-4DB7-A26A-5DCB3F72DE90}" srcId="{21482030-59E2-4835-A456-DF8385926D4A}" destId="{C118D7A1-5715-4F02-8236-01D48C70B80D}" srcOrd="0" destOrd="0" parTransId="{03EC0D82-7C1F-47EF-957A-6A24AC75D5AC}" sibTransId="{76576288-67F4-4489-847D-7EC4CFBB7217}"/>
    <dgm:cxn modelId="{47A5571D-1B36-439D-8D53-A70726259852}" srcId="{BE0B3F0C-FCB4-4A3B-BFED-21BF5C29E11B}" destId="{ADBA7398-F773-4481-B13A-F1F1C3EA52E3}" srcOrd="2" destOrd="0" parTransId="{580BD30D-6C34-4D8D-96D3-428B9C439765}" sibTransId="{EE61FBF7-382D-42FC-98EA-5915ECABC38E}"/>
    <dgm:cxn modelId="{70D5801D-A7F4-4ACB-AF10-6812D31502F3}" type="presOf" srcId="{D13719F7-0D02-4500-A139-DA10EE9C0825}" destId="{7E05282B-223E-4253-8E4A-E5E934F1D6B4}" srcOrd="0" destOrd="0" presId="urn:microsoft.com/office/officeart/2005/8/layout/hierarchy2"/>
    <dgm:cxn modelId="{06DE911E-1844-42E3-BAA3-8909C9C7F518}" type="presOf" srcId="{41628FBC-0264-45EE-97A7-12EE1A447717}" destId="{93773E3D-1F57-4972-AA22-2EC871DF0A57}" srcOrd="0" destOrd="0" presId="urn:microsoft.com/office/officeart/2005/8/layout/hierarchy2"/>
    <dgm:cxn modelId="{5888B31E-74A6-41CF-881C-7EF1D5D3B869}" type="presOf" srcId="{042FC189-9BCF-4BA5-9562-6B2D57561795}" destId="{C1BAC84E-AD56-4523-806E-43659221DA20}" srcOrd="0" destOrd="0" presId="urn:microsoft.com/office/officeart/2005/8/layout/hierarchy2"/>
    <dgm:cxn modelId="{434A1A1F-30F7-4706-8A56-2E2561780D9A}" srcId="{ADBA7398-F773-4481-B13A-F1F1C3EA52E3}" destId="{B3FC940E-CFEA-463D-92DA-286A2BA584C3}" srcOrd="2" destOrd="0" parTransId="{5D2EA81D-5333-4370-B290-E13019033E51}" sibTransId="{80A8B225-A3EB-4050-BA32-F94C2435217F}"/>
    <dgm:cxn modelId="{ABADA221-B22A-4F48-B0DF-10CF45A48457}" type="presOf" srcId="{D6261573-0C5D-4E20-98A7-11725B4AF8AF}" destId="{85273BAF-9A3B-4675-A7A9-E60FCB3C1F94}" srcOrd="0" destOrd="0" presId="urn:microsoft.com/office/officeart/2005/8/layout/hierarchy2"/>
    <dgm:cxn modelId="{A7B2AF21-06FD-40C3-9002-BAF941D8E408}" srcId="{FF6DAFA1-0FDD-4BBF-B6B5-A78CACD8D44B}" destId="{75B70B13-B61A-43C9-A173-263C4CDC3183}" srcOrd="1" destOrd="0" parTransId="{86086394-4AF9-4DD3-9230-7868ADC1C745}" sibTransId="{D14B2639-1EC9-4ED7-A656-D0B87D6A6A70}"/>
    <dgm:cxn modelId="{1BF90023-742A-4B59-9F2F-947D3A5F7539}" type="presOf" srcId="{9EB7564A-BF77-4988-BD9D-8FDD6F67FD4B}" destId="{3A4D15A9-F40B-4A70-AFDA-69340FB63745}" srcOrd="0" destOrd="0" presId="urn:microsoft.com/office/officeart/2005/8/layout/hierarchy2"/>
    <dgm:cxn modelId="{2E062F24-8041-4567-9E98-6D25DD9AFF96}" type="presOf" srcId="{9EB7564A-BF77-4988-BD9D-8FDD6F67FD4B}" destId="{CA2A2F11-34C8-42CA-8D64-3B3EB53AF305}" srcOrd="1" destOrd="0" presId="urn:microsoft.com/office/officeart/2005/8/layout/hierarchy2"/>
    <dgm:cxn modelId="{F69BB424-792D-4E48-BF5B-1BE8785AB27D}" srcId="{40DCA18A-5DC3-492D-B17A-0C265E17851E}" destId="{B15D72AB-6743-4C5B-B802-9BF6BF1541A7}" srcOrd="2" destOrd="0" parTransId="{184DBE6B-F117-439A-BD18-A0326DA5F9BB}" sibTransId="{C3893D89-73A0-496C-A8B8-0A845833A8D7}"/>
    <dgm:cxn modelId="{BBADD225-241A-41F9-BB17-DD18A7B04728}" type="presOf" srcId="{32F94539-624D-4C21-9980-D231AF5B88F7}" destId="{6C494303-7993-46D5-96EE-64255AAD4E51}" srcOrd="0" destOrd="0" presId="urn:microsoft.com/office/officeart/2005/8/layout/hierarchy2"/>
    <dgm:cxn modelId="{E3AEE525-C20F-4130-8987-A79EBCF28298}" type="presOf" srcId="{DB5AE2AB-DCBF-44C7-901F-C9FE33709C2E}" destId="{2E6CB472-F397-4DA9-B32A-6467C792921A}" srcOrd="0" destOrd="0" presId="urn:microsoft.com/office/officeart/2005/8/layout/hierarchy2"/>
    <dgm:cxn modelId="{41F05926-6792-44E4-AB39-24E2FBAAA74F}" srcId="{70F90206-A85E-4243-86F2-1A4D652E9AB3}" destId="{50D5E3B9-4A13-4B21-83D3-7C4BED42CC11}" srcOrd="0" destOrd="0" parTransId="{AA01FB59-82F4-4A48-998B-62DB7CE9C245}" sibTransId="{FDA42869-A546-4E1E-9B01-ACA5289867C4}"/>
    <dgm:cxn modelId="{DFA9F226-EC82-453E-9F4E-DA1C1D13D280}" type="presOf" srcId="{ECF1B05B-EEEB-4B6D-88DE-287E3977F76E}" destId="{AABEBC5C-D3B5-42ED-8C23-156DF211B92D}" srcOrd="0" destOrd="0" presId="urn:microsoft.com/office/officeart/2005/8/layout/hierarchy2"/>
    <dgm:cxn modelId="{F92B3C27-2FA3-4FA2-BFCB-DCDA917E3720}" type="presOf" srcId="{C39BF078-25B4-4126-A11A-EC0A3DD2CB3F}" destId="{9744D328-B54D-48D7-AEAE-A14DC5D19F6C}" srcOrd="0" destOrd="0" presId="urn:microsoft.com/office/officeart/2005/8/layout/hierarchy2"/>
    <dgm:cxn modelId="{AD414227-5102-4AF9-9AE4-304C211A1B0A}" type="presOf" srcId="{36EBE44A-DC7D-4A0F-8B85-D8FCF6AE1FA0}" destId="{9C222571-4A36-4E36-8B16-9A1080363876}" srcOrd="1" destOrd="0" presId="urn:microsoft.com/office/officeart/2005/8/layout/hierarchy2"/>
    <dgm:cxn modelId="{AEFBA228-CFB3-40F0-B7BD-E32457DF8920}" type="presOf" srcId="{C467899C-109E-414A-9467-263EFF4D0637}" destId="{3B8302C3-4D95-4DC1-B828-C946B9078528}" srcOrd="0" destOrd="0" presId="urn:microsoft.com/office/officeart/2005/8/layout/hierarchy2"/>
    <dgm:cxn modelId="{0568BC2B-E353-4981-8E7C-48D9A9CB153D}" type="presOf" srcId="{6B06DE4D-F164-4D89-9B0F-FCA0542B0705}" destId="{8B92F920-0133-4B8C-839B-49F3AE3BA857}" srcOrd="0" destOrd="0" presId="urn:microsoft.com/office/officeart/2005/8/layout/hierarchy2"/>
    <dgm:cxn modelId="{035DAA2C-05C1-4788-AFCF-C6661008B4D2}" type="presOf" srcId="{BE0B3F0C-FCB4-4A3B-BFED-21BF5C29E11B}" destId="{45ED5B15-CBCC-4191-876A-6761E52B5059}" srcOrd="0" destOrd="0" presId="urn:microsoft.com/office/officeart/2005/8/layout/hierarchy2"/>
    <dgm:cxn modelId="{011DB62C-552D-47C8-9D85-4E7043071D42}" srcId="{3EA9512F-26D6-4CB2-B57D-DDE8316CABFC}" destId="{21482030-59E2-4835-A456-DF8385926D4A}" srcOrd="1" destOrd="0" parTransId="{9D85DCB5-D18A-4C44-B195-CCD1DE90AE8E}" sibTransId="{AE3C0263-AA51-477E-AB4C-8DC1D759D1C2}"/>
    <dgm:cxn modelId="{071EBB2C-8E4A-4496-98B2-90748B9ACC96}" type="presOf" srcId="{DAB3BB48-AC86-40DC-84F3-85D268BE6A01}" destId="{23AC4E1A-F94E-4D04-9800-E361365FFCB0}" srcOrd="1" destOrd="0" presId="urn:microsoft.com/office/officeart/2005/8/layout/hierarchy2"/>
    <dgm:cxn modelId="{B227B52D-8221-4061-B09B-6DD5708EB83F}" type="presOf" srcId="{C467899C-109E-414A-9467-263EFF4D0637}" destId="{6D551CE3-FADE-4628-9FC8-91DCFCCD1A07}" srcOrd="1" destOrd="0" presId="urn:microsoft.com/office/officeart/2005/8/layout/hierarchy2"/>
    <dgm:cxn modelId="{A1EC962E-0E9F-4B93-B623-E6F780C3708B}" srcId="{ECF1B05B-EEEB-4B6D-88DE-287E3977F76E}" destId="{40DCA18A-5DC3-492D-B17A-0C265E17851E}" srcOrd="2" destOrd="0" parTransId="{5B091FD8-F4DE-4BD1-B69E-7515BBBBF943}" sibTransId="{BF159FA5-0265-413A-B90C-BFD5A1591D8E}"/>
    <dgm:cxn modelId="{7A45B12F-41F3-4BAB-9181-C56F0BF1ECAC}" type="presOf" srcId="{8B8136F1-34F2-44B3-B906-B68B93C3A1E4}" destId="{20EFF80C-BC5F-4B29-A41D-067E220D7AE4}" srcOrd="1" destOrd="0" presId="urn:microsoft.com/office/officeart/2005/8/layout/hierarchy2"/>
    <dgm:cxn modelId="{AD86FD2F-FBAF-4F09-976E-C5D52304AEAC}" type="presOf" srcId="{DB5AE2AB-DCBF-44C7-901F-C9FE33709C2E}" destId="{05244528-65BF-4E31-898D-430F5A3BCB23}" srcOrd="1" destOrd="0" presId="urn:microsoft.com/office/officeart/2005/8/layout/hierarchy2"/>
    <dgm:cxn modelId="{4D525730-F3AB-4139-B5C9-29C5607440C8}" type="presOf" srcId="{DF0F7ACA-B4A8-4688-BF18-DD89F62BAAC9}" destId="{09DE9EA4-6907-4197-8141-D3711E5D66BB}" srcOrd="1" destOrd="0" presId="urn:microsoft.com/office/officeart/2005/8/layout/hierarchy2"/>
    <dgm:cxn modelId="{78A59031-1CEE-48FC-8867-9D3860A2A757}" type="presOf" srcId="{8F2A3203-53FF-47CF-8816-2D4C2F382E12}" destId="{FA6D385C-EC65-4445-977F-757D7494AFA0}" srcOrd="0" destOrd="0" presId="urn:microsoft.com/office/officeart/2005/8/layout/hierarchy2"/>
    <dgm:cxn modelId="{E37C2432-D458-4D6C-A6A9-2346E31777BB}" type="presOf" srcId="{EC6D93F9-EF95-4B11-9BA4-EF594A708CB7}" destId="{8171F53A-574E-41FF-BD24-31AB123C55DE}" srcOrd="1" destOrd="0" presId="urn:microsoft.com/office/officeart/2005/8/layout/hierarchy2"/>
    <dgm:cxn modelId="{B7BF9F32-320B-4F13-80A9-A6095DF86EA9}" type="presOf" srcId="{70F90206-A85E-4243-86F2-1A4D652E9AB3}" destId="{57713FB0-214C-45FD-B525-4B540B33B436}" srcOrd="0" destOrd="0" presId="urn:microsoft.com/office/officeart/2005/8/layout/hierarchy2"/>
    <dgm:cxn modelId="{A1747C34-0872-42AC-A704-2CB73005B2FC}" type="presOf" srcId="{8008A768-A655-44DC-BE8C-702B7321991F}" destId="{5996AD47-EB19-4442-9E7D-4B348F37A191}" srcOrd="1" destOrd="0" presId="urn:microsoft.com/office/officeart/2005/8/layout/hierarchy2"/>
    <dgm:cxn modelId="{71061835-35FD-436A-94FF-53BB3871BB9B}" srcId="{3D8D1F79-1DF9-44A0-AEFB-EE41B2DC1A43}" destId="{D833BA7D-13E8-479A-BE7A-608AD461A57F}" srcOrd="2" destOrd="0" parTransId="{192D1353-F8AD-4D9C-8F94-9756A9304984}" sibTransId="{A6424E99-B2E8-4AF6-86D5-EDD99B14C59F}"/>
    <dgm:cxn modelId="{E1A39A35-F586-4E23-BE1D-1E393A61C660}" type="presOf" srcId="{80567639-1029-454F-931D-6958E75B48B3}" destId="{0467A5BD-DE02-45A4-9458-5F33152F0509}" srcOrd="0" destOrd="0" presId="urn:microsoft.com/office/officeart/2005/8/layout/hierarchy2"/>
    <dgm:cxn modelId="{07184336-6BCE-4162-93C7-811A8DAF376E}" type="presOf" srcId="{59459136-8CBC-452F-91E9-3BD17D63CD11}" destId="{2DF54F65-B97F-4FA5-B6F4-CD88EBC32C1C}" srcOrd="0" destOrd="0" presId="urn:microsoft.com/office/officeart/2005/8/layout/hierarchy2"/>
    <dgm:cxn modelId="{1AFFED36-79E3-448F-8592-2AE660052F79}" type="presOf" srcId="{6A5EB777-D89A-49D4-896C-E1B56D4A7987}" destId="{07207122-6D1B-4BBE-BA52-33F6D67D6DC4}" srcOrd="0" destOrd="0" presId="urn:microsoft.com/office/officeart/2005/8/layout/hierarchy2"/>
    <dgm:cxn modelId="{05147137-8F0F-4F42-9953-A69A9AF2249D}" srcId="{DE022A08-F527-4798-820E-9F68F575B2EB}" destId="{C407A92C-13A4-49AE-A35D-07F4B83EACFA}" srcOrd="0" destOrd="0" parTransId="{E56811B2-8A6F-4C3D-8598-D2EC6913D35D}" sibTransId="{74064EBD-F9EB-45F5-AD1B-88727008A84C}"/>
    <dgm:cxn modelId="{E6F79F37-F721-4EEC-8F53-F9A0C2FB58DD}" type="presOf" srcId="{A8AE29F2-19E2-4E97-B44F-4B19B2F20E67}" destId="{6AB91AA0-C49C-4B43-9A25-0D4496D560C7}" srcOrd="0" destOrd="0" presId="urn:microsoft.com/office/officeart/2005/8/layout/hierarchy2"/>
    <dgm:cxn modelId="{75ADA639-403E-4729-B4E4-F564EBC85091}" type="presOf" srcId="{D0589738-7A17-47AC-820B-2A3EEA2F1A00}" destId="{8B38C06A-5E36-44E4-A1DE-D4B6EE01CBAC}" srcOrd="1" destOrd="0" presId="urn:microsoft.com/office/officeart/2005/8/layout/hierarchy2"/>
    <dgm:cxn modelId="{A335F339-8CC9-4807-BC31-7A8FEF6376A9}" type="presOf" srcId="{6B23E51C-AC52-4CF0-9786-28C120D433B1}" destId="{13E9D4D6-17AB-4299-9891-AAA15A09489C}" srcOrd="0" destOrd="0" presId="urn:microsoft.com/office/officeart/2005/8/layout/hierarchy2"/>
    <dgm:cxn modelId="{A0D95B3A-DA07-4B9B-91F4-1FC5E1E5F8C1}" type="presOf" srcId="{0173B991-6698-4F72-BE22-5DFDB2FFAFA0}" destId="{289AFA5A-2A8A-488B-8300-03B59B64E4DB}" srcOrd="1" destOrd="0" presId="urn:microsoft.com/office/officeart/2005/8/layout/hierarchy2"/>
    <dgm:cxn modelId="{CE0FBF3B-245A-4BFB-BCFA-9D524C67E0A6}" type="presOf" srcId="{92FF7635-7700-4C66-94C8-326B0CC3C850}" destId="{0FCE2438-C33E-429F-9820-02E4BDE875A3}" srcOrd="0" destOrd="0" presId="urn:microsoft.com/office/officeart/2005/8/layout/hierarchy2"/>
    <dgm:cxn modelId="{336C633D-D9F3-4B68-B360-89953098B7B7}" srcId="{BE955F01-3CDE-44F1-9B1A-FA8C71532128}" destId="{29FA9C4D-7825-45F7-A8EF-78002800E24D}" srcOrd="1" destOrd="0" parTransId="{49A47B33-B0A7-4401-9659-FEE7C2254EDE}" sibTransId="{5A2E7990-7CA2-401A-A11F-E6A438AF223B}"/>
    <dgm:cxn modelId="{32A66E3D-743F-4054-9808-8282D5AD68DC}" type="presOf" srcId="{70EE8E3F-C71B-4A0E-95A9-718A0FCA5FD1}" destId="{EA96D53D-8BE9-44A9-B183-612427920020}" srcOrd="1" destOrd="0" presId="urn:microsoft.com/office/officeart/2005/8/layout/hierarchy2"/>
    <dgm:cxn modelId="{73E0593E-F579-4A1D-9003-B7B43E68282E}" type="presOf" srcId="{192D1353-F8AD-4D9C-8F94-9756A9304984}" destId="{AC44B78B-6050-4586-A560-FC70CBBB07BB}" srcOrd="0" destOrd="0" presId="urn:microsoft.com/office/officeart/2005/8/layout/hierarchy2"/>
    <dgm:cxn modelId="{AA5E363F-06EF-45CF-A214-0555CD36BE19}" type="presOf" srcId="{B8021B7F-A8DE-4073-890B-059D2D420831}" destId="{FD147763-5D19-4A9C-8AC0-CF336358B87C}" srcOrd="0" destOrd="0" presId="urn:microsoft.com/office/officeart/2005/8/layout/hierarchy2"/>
    <dgm:cxn modelId="{9B22215B-B731-4784-A961-56BBFFAFF4EF}" srcId="{D6CE27D4-D609-449F-8548-2725ED92C8BA}" destId="{C4546ED8-11BF-44AB-8E18-CE170B857A3F}" srcOrd="1" destOrd="0" parTransId="{D6F5186C-65D8-40CD-9DCC-1A9D2CA45598}" sibTransId="{90385E73-95F7-4B35-AD18-47FB2D7987BD}"/>
    <dgm:cxn modelId="{488E3E5B-EFE4-4290-A5F9-5586A3CA3D9B}" type="presOf" srcId="{C565B855-682C-463D-BC6D-A724062ED368}" destId="{EF0700ED-392A-44D9-A764-8C65B8A9AD4C}" srcOrd="0" destOrd="0" presId="urn:microsoft.com/office/officeart/2005/8/layout/hierarchy2"/>
    <dgm:cxn modelId="{1ABE465B-831A-403E-A0E4-13ADEFA2F09B}" srcId="{EA2CDD22-C58E-44A7-AC01-5B91A5FF2DB1}" destId="{2FF4EC14-D699-430C-B6A6-47A5138E3EEE}" srcOrd="0" destOrd="0" parTransId="{DB9CBDDA-5C1F-455F-A08A-728956DEC71E}" sibTransId="{E79A2614-CD38-484D-8793-1B5F74016510}"/>
    <dgm:cxn modelId="{1694705B-E5DE-4C11-B3C3-D146258F0948}" type="presOf" srcId="{E4FA9F8D-4F83-4DE1-BBD9-1DB697005666}" destId="{32E5EE53-E456-488F-87A6-0BB9309417B0}" srcOrd="0" destOrd="0" presId="urn:microsoft.com/office/officeart/2005/8/layout/hierarchy2"/>
    <dgm:cxn modelId="{5808F75B-4373-4F18-A4DB-645A34D47C14}" srcId="{BE0B3F0C-FCB4-4A3B-BFED-21BF5C29E11B}" destId="{463BFFE5-9B35-434C-BFF1-B938FAB099FD}" srcOrd="0" destOrd="0" parTransId="{DB5AE2AB-DCBF-44C7-901F-C9FE33709C2E}" sibTransId="{34FC6988-6735-49F3-B5F9-EE65A446E93D}"/>
    <dgm:cxn modelId="{21F50C5C-94DF-405B-A376-8B63D6E05AB4}" type="presOf" srcId="{47FD4972-AF4B-48AC-8CD6-42A0AD7824B2}" destId="{F50A1319-47EE-44C0-9949-AB85B82B6FFB}" srcOrd="1" destOrd="0" presId="urn:microsoft.com/office/officeart/2005/8/layout/hierarchy2"/>
    <dgm:cxn modelId="{8067D55C-3F71-4950-BDF2-42F1CC6D854B}" srcId="{75B70B13-B61A-43C9-A173-263C4CDC3183}" destId="{ECF1B05B-EEEB-4B6D-88DE-287E3977F76E}" srcOrd="2" destOrd="0" parTransId="{B2988984-5FE2-47A6-901B-B7F59667C072}" sibTransId="{2BF5F5E6-F216-432B-B408-865F137242B0}"/>
    <dgm:cxn modelId="{A349AE5D-3141-4122-952A-800590D8042F}" srcId="{EA2CDD22-C58E-44A7-AC01-5B91A5FF2DB1}" destId="{BBBAD001-DC23-4487-AE3A-26B9B36BF60D}" srcOrd="4" destOrd="0" parTransId="{E4FA9F8D-4F83-4DE1-BBD9-1DB697005666}" sibTransId="{ADB4987C-696B-4DCA-AFA8-D11BBB245D18}"/>
    <dgm:cxn modelId="{C81AF45D-8FF9-4023-9DAD-64A25066A332}" type="presOf" srcId="{3EA9512F-26D6-4CB2-B57D-DDE8316CABFC}" destId="{EB9FAEA7-CC87-472D-A24F-F77074618B4F}" srcOrd="0" destOrd="0" presId="urn:microsoft.com/office/officeart/2005/8/layout/hierarchy2"/>
    <dgm:cxn modelId="{29A49B5E-EEFE-470C-8E51-C0C469BDC762}" srcId="{3D8D1F79-1DF9-44A0-AEFB-EE41B2DC1A43}" destId="{AFA4937B-B59E-4365-BA9B-6EA9EB6ED80B}" srcOrd="1" destOrd="0" parTransId="{F733451F-EB1C-4882-BE06-99578541FC7C}" sibTransId="{3CDA10D2-B617-46F9-92C3-7D53BDCD6F53}"/>
    <dgm:cxn modelId="{4155CC5E-6724-42B9-8BE5-545B8B98E490}" type="presOf" srcId="{E4A8D735-FC28-4FB8-82D8-D55574F53C41}" destId="{162C7D41-6A46-42DC-88E5-2A15F11046A9}" srcOrd="0" destOrd="0" presId="urn:microsoft.com/office/officeart/2005/8/layout/hierarchy2"/>
    <dgm:cxn modelId="{88302E61-135E-416D-AC80-8C46405F5BAB}" srcId="{EA2CDD22-C58E-44A7-AC01-5B91A5FF2DB1}" destId="{3B1326E1-FA8D-4C24-B9E9-E984A40E7CE9}" srcOrd="1" destOrd="0" parTransId="{85616C00-3DA3-4FD5-8E8E-F2C95F30E136}" sibTransId="{6C28A88A-5F67-4387-A70B-13F09B130F58}"/>
    <dgm:cxn modelId="{AF698961-AE76-4653-AC00-4309D89F771C}" srcId="{BA39D17F-1E51-4B7C-86AF-FE6185471A09}" destId="{9EC6C484-17DE-4438-B895-805827453099}" srcOrd="1" destOrd="0" parTransId="{63740C44-D273-4C90-B076-16EA8E407C25}" sibTransId="{03350974-CDB4-4F59-8B4B-F5901CA436BC}"/>
    <dgm:cxn modelId="{5BF77A42-4DD5-4DFC-B165-0231DB77EC57}" type="presOf" srcId="{1912613D-68D0-4FF9-BC94-7D2E6DC24538}" destId="{428961A0-F9DC-442D-B9A7-C2A2BF67ECBF}" srcOrd="1" destOrd="0" presId="urn:microsoft.com/office/officeart/2005/8/layout/hierarchy2"/>
    <dgm:cxn modelId="{7DB08E62-A160-4989-9A83-73D03FE07711}" type="presOf" srcId="{E56811B2-8A6F-4C3D-8598-D2EC6913D35D}" destId="{18EB7C06-0212-43C2-8FF3-4AC4DD00196B}" srcOrd="1" destOrd="0" presId="urn:microsoft.com/office/officeart/2005/8/layout/hierarchy2"/>
    <dgm:cxn modelId="{A7387D43-685F-4DD1-BF8E-0303F632F3D6}" type="presOf" srcId="{261A8A84-4640-4DC7-A096-7368BC0975C2}" destId="{4E1453FA-21DD-4CFB-A8AC-BCF20D57CA9F}" srcOrd="1" destOrd="0" presId="urn:microsoft.com/office/officeart/2005/8/layout/hierarchy2"/>
    <dgm:cxn modelId="{8FACAB43-0318-4B27-8E78-CCE513ADE1E8}" type="presOf" srcId="{C9D33542-3E91-4F1B-9747-9DB56080A54F}" destId="{B9C00027-51E3-4DD3-9003-26379754FFBD}" srcOrd="1" destOrd="0" presId="urn:microsoft.com/office/officeart/2005/8/layout/hierarchy2"/>
    <dgm:cxn modelId="{E329C843-34CA-421A-82E7-75D7AA5A1111}" type="presOf" srcId="{D1CA44D4-2903-4702-92A9-6D44D4141907}" destId="{6F4DFD5B-715D-43A3-BE0D-608CF0F99292}" srcOrd="1" destOrd="0" presId="urn:microsoft.com/office/officeart/2005/8/layout/hierarchy2"/>
    <dgm:cxn modelId="{00952F44-BAA8-42F8-B00B-E452FC9AC554}" type="presOf" srcId="{DFE68D7F-431B-4611-A2F3-1315088B23EE}" destId="{006B7B33-1CF7-42A3-8A2A-79D05F3FE511}" srcOrd="1" destOrd="0" presId="urn:microsoft.com/office/officeart/2005/8/layout/hierarchy2"/>
    <dgm:cxn modelId="{DF32C264-BA4A-4C0D-A876-F599070F7538}" type="presOf" srcId="{335644D6-8D0B-4A4E-894F-1F8F9757CBF8}" destId="{D4D90988-F4F2-476A-AD23-7F7F46F567F8}" srcOrd="1" destOrd="0" presId="urn:microsoft.com/office/officeart/2005/8/layout/hierarchy2"/>
    <dgm:cxn modelId="{AC820445-271B-4281-AED1-5E59D6A83547}" type="presOf" srcId="{ADA4339F-53AC-4E0A-973F-E90609EC51EB}" destId="{A2B2BA8F-9C18-4090-B923-6FE8529CC21C}" srcOrd="0" destOrd="0" presId="urn:microsoft.com/office/officeart/2005/8/layout/hierarchy2"/>
    <dgm:cxn modelId="{F0221066-3539-4F39-9423-95CB18ABE918}" srcId="{463BFFE5-9B35-434C-BFF1-B938FAB099FD}" destId="{D6CE27D4-D609-449F-8548-2725ED92C8BA}" srcOrd="2" destOrd="0" parTransId="{6509D8B8-185F-477F-B662-0F71D6002BF9}" sibTransId="{51BEDDCA-FC5C-42E4-A668-6C2A4E564A47}"/>
    <dgm:cxn modelId="{3821B246-C9B1-4E28-9D1B-1D44A129B52D}" srcId="{BBBAD001-DC23-4487-AE3A-26B9B36BF60D}" destId="{89A006EF-B61B-43DC-82CF-90973866E402}" srcOrd="2" destOrd="0" parTransId="{261A8A84-4640-4DC7-A096-7368BC0975C2}" sibTransId="{C4057E20-2357-4D3B-AABA-F8BD76D9900C}"/>
    <dgm:cxn modelId="{A1B8E346-ECC3-4773-ADF3-D7EB20D94107}" type="presOf" srcId="{393C0388-7183-4B48-BE07-352069DE3CE6}" destId="{366B576A-8A4D-4671-9E28-43CBE64B753D}" srcOrd="0" destOrd="0" presId="urn:microsoft.com/office/officeart/2005/8/layout/hierarchy2"/>
    <dgm:cxn modelId="{4572F466-0FD6-4131-B296-A6347088800C}" type="presOf" srcId="{4738F6A2-6B55-4BE1-8F73-B3AF3345CC51}" destId="{A9B585CA-CFC5-4B50-A2BA-3BD6A0CB54DB}" srcOrd="1" destOrd="0" presId="urn:microsoft.com/office/officeart/2005/8/layout/hierarchy2"/>
    <dgm:cxn modelId="{281C9D67-6F67-4839-8C72-661D61FCAF8E}" type="presOf" srcId="{8F7EAC55-6F48-44A8-A31D-C870E62958B4}" destId="{954B8F7B-FA5E-42BD-A61D-3973C3F4374E}" srcOrd="0" destOrd="0" presId="urn:microsoft.com/office/officeart/2005/8/layout/hierarchy2"/>
    <dgm:cxn modelId="{DF85F567-1D3A-4451-A3AF-D036D9F2E2D7}" type="presOf" srcId="{1905D044-0DFB-4239-8496-00DDD8866A3E}" destId="{9C84F8F7-155F-4285-B2B2-A4743EF469E5}" srcOrd="0" destOrd="0" presId="urn:microsoft.com/office/officeart/2005/8/layout/hierarchy2"/>
    <dgm:cxn modelId="{103FA248-9F13-4368-A9EC-0E9B12384B00}" type="presOf" srcId="{D2FC6EF1-3885-406A-9449-E92BFC48C869}" destId="{D5152DF9-BDB5-4F97-BFDE-92D1AAF46B65}" srcOrd="1" destOrd="0" presId="urn:microsoft.com/office/officeart/2005/8/layout/hierarchy2"/>
    <dgm:cxn modelId="{40141C49-24D2-43B8-97DB-0C56FD41921E}" srcId="{11CCB85B-6312-40B8-B7F5-871421BC8D7D}" destId="{8F7EAC55-6F48-44A8-A31D-C870E62958B4}" srcOrd="0" destOrd="0" parTransId="{38D1811C-105B-4F71-8E93-2312874B8668}" sibTransId="{5B0FDDD3-84BF-414D-AE31-A1753D432E8B}"/>
    <dgm:cxn modelId="{E56E4969-3B5D-44B8-95A5-F0AC8557F1FD}" type="presOf" srcId="{B2988984-5FE2-47A6-901B-B7F59667C072}" destId="{890C4568-F445-4FE2-B254-46485876536F}" srcOrd="0" destOrd="0" presId="urn:microsoft.com/office/officeart/2005/8/layout/hierarchy2"/>
    <dgm:cxn modelId="{6086BE49-FB53-4457-B76D-424D85BF4983}" type="presOf" srcId="{B3FC940E-CFEA-463D-92DA-286A2BA584C3}" destId="{7A4F90B1-F035-4B8D-8A86-C01B9D43C1EE}" srcOrd="0" destOrd="0" presId="urn:microsoft.com/office/officeart/2005/8/layout/hierarchy2"/>
    <dgm:cxn modelId="{C9D2234A-9A03-4841-9987-1E8B04F6B583}" srcId="{9D310A68-B2CF-49E6-B1BB-F71B8B2F9393}" destId="{6BDE23F4-F9D9-4C9D-8471-D71008C8C153}" srcOrd="1" destOrd="0" parTransId="{D2FC6EF1-3885-406A-9449-E92BFC48C869}" sibTransId="{7CEC5BA0-0247-4B85-9DB5-E420C6E1857C}"/>
    <dgm:cxn modelId="{1A21986A-8676-490C-B602-4464FE4CAD62}" type="presOf" srcId="{4738F6A2-6B55-4BE1-8F73-B3AF3345CC51}" destId="{15F4EA79-79F1-4EC1-8E73-F2C3447E8B14}" srcOrd="0" destOrd="0" presId="urn:microsoft.com/office/officeart/2005/8/layout/hierarchy2"/>
    <dgm:cxn modelId="{E7B4EF4A-146B-4ED7-A06F-EE4805DE0BFF}" type="presOf" srcId="{DFE68D7F-431B-4611-A2F3-1315088B23EE}" destId="{8558C216-2ECD-4362-8BBC-62B90B0712FB}" srcOrd="0" destOrd="0" presId="urn:microsoft.com/office/officeart/2005/8/layout/hierarchy2"/>
    <dgm:cxn modelId="{0DCC214B-3904-42B2-91B1-362373BE963D}" type="presOf" srcId="{F250D6F1-6684-4213-B84B-0C177FA12E48}" destId="{CE62D2D3-0658-4DC2-832C-6DE6D218F32A}" srcOrd="0" destOrd="0" presId="urn:microsoft.com/office/officeart/2005/8/layout/hierarchy2"/>
    <dgm:cxn modelId="{BD4D334B-F72A-4C79-A719-FD27CABCE880}" type="presOf" srcId="{9D85DCB5-D18A-4C44-B195-CCD1DE90AE8E}" destId="{7C23C9E0-F965-4F40-B665-AF9CA75B9E61}" srcOrd="0" destOrd="0" presId="urn:microsoft.com/office/officeart/2005/8/layout/hierarchy2"/>
    <dgm:cxn modelId="{D5EF4D4B-321F-443F-AD17-9634F6302A42}" type="presOf" srcId="{6509D8B8-185F-477F-B662-0F71D6002BF9}" destId="{09413EA2-36C4-47DE-BDBC-4E80ADCE7BD7}" srcOrd="0" destOrd="0" presId="urn:microsoft.com/office/officeart/2005/8/layout/hierarchy2"/>
    <dgm:cxn modelId="{DEABB66B-8B02-4AB5-B40F-11F0A74FE6E3}" type="presOf" srcId="{29FA9C4D-7825-45F7-A8EF-78002800E24D}" destId="{058C55C3-DAD2-4B27-BFE0-333122E2FCDC}" srcOrd="0" destOrd="0" presId="urn:microsoft.com/office/officeart/2005/8/layout/hierarchy2"/>
    <dgm:cxn modelId="{0BE3E24B-45B0-42C2-A67E-922F80FFE28B}" srcId="{BE43A517-1C8B-40AF-AABB-BD86C73852B3}" destId="{F751F25A-C6B3-457B-A23C-FA2B7D0D4461}" srcOrd="1" destOrd="0" parTransId="{677098F9-05F4-405E-B628-83BB4A541D36}" sibTransId="{F9759DB1-CADB-4BB8-92E1-58951F7A4993}"/>
    <dgm:cxn modelId="{14DA674C-7273-400B-9E83-6FBC49F08511}" type="presOf" srcId="{DB9CBDDA-5C1F-455F-A08A-728956DEC71E}" destId="{BD219EFC-98C9-4ADF-BE26-5F5E114CAC1A}" srcOrd="1" destOrd="0" presId="urn:microsoft.com/office/officeart/2005/8/layout/hierarchy2"/>
    <dgm:cxn modelId="{2F79496C-B7FA-4A73-9FC5-8DA47947BDE5}" type="presOf" srcId="{80567639-1029-454F-931D-6958E75B48B3}" destId="{A5F049BB-2F69-4573-A90F-7FC3D44B1DF8}" srcOrd="1" destOrd="0" presId="urn:microsoft.com/office/officeart/2005/8/layout/hierarchy2"/>
    <dgm:cxn modelId="{B4BF726C-DCC8-447A-B938-E56674869030}" srcId="{40DCA18A-5DC3-492D-B17A-0C265E17851E}" destId="{142BA0A9-4A69-47C0-9DB0-A4DD83E80D4A}" srcOrd="0" destOrd="0" parTransId="{695442F9-5E61-4307-866A-655D099179E6}" sibTransId="{A46B6FBC-F6DF-4B04-814C-5CD32FE5F6C1}"/>
    <dgm:cxn modelId="{3C5BE56C-F6DA-4150-8D2E-A80D43535F63}" type="presOf" srcId="{E75470AA-BE35-4D24-A66F-E4B547280484}" destId="{D504DE11-2FE6-437B-A533-5403CD47CC29}" srcOrd="0" destOrd="0" presId="urn:microsoft.com/office/officeart/2005/8/layout/hierarchy2"/>
    <dgm:cxn modelId="{B4C1EE6C-4B6D-4363-8C34-978D00C766FA}" type="presOf" srcId="{9D85DCB5-D18A-4C44-B195-CCD1DE90AE8E}" destId="{0CE34682-1F06-4A41-A98A-262D6ED68C5F}" srcOrd="1" destOrd="0" presId="urn:microsoft.com/office/officeart/2005/8/layout/hierarchy2"/>
    <dgm:cxn modelId="{624BFC6C-193B-4A02-86C7-9F86F9346D51}" type="presOf" srcId="{4070BD62-71D7-45EF-B18D-CC9AA334A363}" destId="{DFF79934-1A01-434B-B2FF-3EC4C4417BC9}" srcOrd="0" destOrd="0" presId="urn:microsoft.com/office/officeart/2005/8/layout/hierarchy2"/>
    <dgm:cxn modelId="{56F4144D-BA96-40C8-956B-682C4BC7638B}" srcId="{19163ADD-AC3A-4309-9E0F-9AA35CF69F8D}" destId="{6A5EB777-D89A-49D4-896C-E1B56D4A7987}" srcOrd="0" destOrd="0" parTransId="{335644D6-8D0B-4A4E-894F-1F8F9757CBF8}" sibTransId="{8D785A27-4E0D-4D5F-B724-3452037B0FF6}"/>
    <dgm:cxn modelId="{9D94756D-128F-4A8D-86CE-23A4A503A3CA}" type="presOf" srcId="{7CC6DB85-50AE-4ADC-8EF7-F9C294C4891E}" destId="{B1405C63-0D6C-4117-A5BF-00F9CEBBE243}" srcOrd="1" destOrd="0" presId="urn:microsoft.com/office/officeart/2005/8/layout/hierarchy2"/>
    <dgm:cxn modelId="{341F806D-9F2D-4E43-9EA9-F6C3DA1386A8}" type="presOf" srcId="{A015355A-6A3C-40BE-8BED-AD55C4322173}" destId="{F02EF1D5-2BD7-4B72-96FE-3F60351B94AC}" srcOrd="0" destOrd="0" presId="urn:microsoft.com/office/officeart/2005/8/layout/hierarchy2"/>
    <dgm:cxn modelId="{91CE9B6D-6AE4-4601-8194-50CFB35B93C5}" type="presOf" srcId="{1912613D-68D0-4FF9-BC94-7D2E6DC24538}" destId="{5EA2E1A4-5835-4E91-BE88-2EF167E5F3C9}" srcOrd="0" destOrd="0" presId="urn:microsoft.com/office/officeart/2005/8/layout/hierarchy2"/>
    <dgm:cxn modelId="{D79DDF4D-7406-433D-AD9B-06B3468A0C22}" type="presOf" srcId="{D6F5186C-65D8-40CD-9DCC-1A9D2CA45598}" destId="{AB0558EC-404D-43A8-BFBA-499344950F16}" srcOrd="1" destOrd="0" presId="urn:microsoft.com/office/officeart/2005/8/layout/hierarchy2"/>
    <dgm:cxn modelId="{43CE094E-B479-4FD3-9AB7-3A6759DBE183}" type="presOf" srcId="{184DBE6B-F117-439A-BD18-A0326DA5F9BB}" destId="{65681980-DC63-4A05-9D69-4FF7E6B2046A}" srcOrd="1" destOrd="0" presId="urn:microsoft.com/office/officeart/2005/8/layout/hierarchy2"/>
    <dgm:cxn modelId="{40B1286E-ADDB-4281-8B35-D9212DC4C79D}" srcId="{3EA9512F-26D6-4CB2-B57D-DDE8316CABFC}" destId="{19163ADD-AC3A-4309-9E0F-9AA35CF69F8D}" srcOrd="2" destOrd="0" parTransId="{A6DE7D4A-10C8-4758-B635-FE53A769A00C}" sibTransId="{EE9343A6-F412-432B-8049-F14ED75CDF69}"/>
    <dgm:cxn modelId="{9E01844E-5185-44DE-9F92-CC090DAE8728}" type="presOf" srcId="{34DEF0EC-7DC9-4488-8A9C-6A20B8BD449A}" destId="{1A839275-8892-42A2-B229-8DD4AE75287E}" srcOrd="0" destOrd="0" presId="urn:microsoft.com/office/officeart/2005/8/layout/hierarchy2"/>
    <dgm:cxn modelId="{A3C5A96E-1B56-457E-A896-723527F3C7EE}" srcId="{BE955F01-3CDE-44F1-9B1A-FA8C71532128}" destId="{A89C5EFC-1B7D-4C01-B511-589BECA9311A}" srcOrd="2" destOrd="0" parTransId="{D13719F7-0D02-4500-A139-DA10EE9C0825}" sibTransId="{8D02DCB0-F7D9-436D-A6B7-6A32AB092708}"/>
    <dgm:cxn modelId="{89E5F36E-B823-47F1-BCEB-3C8D8965DA6C}" type="presOf" srcId="{B94228D2-87BD-4491-913C-06127CC0886E}" destId="{70BDDA77-6D0D-4239-9E8C-EAB50802F264}" srcOrd="0" destOrd="0" presId="urn:microsoft.com/office/officeart/2005/8/layout/hierarchy2"/>
    <dgm:cxn modelId="{365A086F-EBF6-4DE5-A4D3-DC0750AC9058}" srcId="{D08D6E7B-57CB-4E20-B1CC-2EDA43B59D10}" destId="{E9BAC66F-2FB7-43D8-AC51-B557DB249CC0}" srcOrd="1" destOrd="0" parTransId="{92F68418-DFD1-461C-949B-0C7D64F4E10F}" sibTransId="{6710A5CA-30F5-469C-AC1D-3341865A73C0}"/>
    <dgm:cxn modelId="{E2CF7F6F-D5DF-4510-9AD6-E63A24E91373}" type="presOf" srcId="{DF9D12B5-3174-4251-90D6-81EE17EEB9ED}" destId="{A0CD77F9-2A95-4BD2-AFC2-5EA8A8E39658}" srcOrd="0" destOrd="0" presId="urn:microsoft.com/office/officeart/2005/8/layout/hierarchy2"/>
    <dgm:cxn modelId="{CF4C894F-8004-4AAB-9FFC-8590C9CCEC21}" type="presOf" srcId="{B0D3F3AF-35C8-48FF-8013-727823CA7EFE}" destId="{4A9BD81E-AC24-433D-A9CC-B57BFAAAC5DC}" srcOrd="0" destOrd="0" presId="urn:microsoft.com/office/officeart/2005/8/layout/hierarchy2"/>
    <dgm:cxn modelId="{5040984F-5B9D-481C-8499-53C8037904D0}" type="presOf" srcId="{DE9C9C80-156F-4305-BD80-A585414C8822}" destId="{044CF88A-67F3-40CF-8842-A31A2DDB1F95}" srcOrd="0" destOrd="0" presId="urn:microsoft.com/office/officeart/2005/8/layout/hierarchy2"/>
    <dgm:cxn modelId="{5724EE4F-9811-424C-AAF9-65EE3A35CB0B}" srcId="{D08D6E7B-57CB-4E20-B1CC-2EDA43B59D10}" destId="{FF6DAFA1-0FDD-4BBF-B6B5-A78CACD8D44B}" srcOrd="0" destOrd="0" parTransId="{F2B8BA9B-BA2C-46A3-86B8-132B4F4397A5}" sibTransId="{AECF760F-D996-4832-87E0-650665303A5C}"/>
    <dgm:cxn modelId="{F3D54E70-8423-4232-8B20-50860A7F6F76}" type="presOf" srcId="{B4FF89F4-B132-4549-A31B-46FD189A51F9}" destId="{8FC68BC9-87A6-4029-A5AD-0E4C51EA2F09}" srcOrd="1" destOrd="0" presId="urn:microsoft.com/office/officeart/2005/8/layout/hierarchy2"/>
    <dgm:cxn modelId="{71A89770-4580-485D-B83F-2C1BAE79A66E}" srcId="{DE022A08-F527-4798-820E-9F68F575B2EB}" destId="{EF2FA20A-DB21-4FA1-8B30-B5D8D596C89A}" srcOrd="1" destOrd="0" parTransId="{0173B991-6698-4F72-BE22-5DFDB2FFAFA0}" sibTransId="{028B29C4-1BF5-47E8-BEE8-BDE0B11E3092}"/>
    <dgm:cxn modelId="{4E73A070-0DAF-45C9-80B8-8F3B85FFC915}" type="presOf" srcId="{14A4C7AE-4A27-493F-B08D-856BAD74FAA4}" destId="{5577609F-9031-401C-A2C0-C202680C2772}" srcOrd="0" destOrd="0" presId="urn:microsoft.com/office/officeart/2005/8/layout/hierarchy2"/>
    <dgm:cxn modelId="{52D0E150-A812-4DB7-BCD8-D3255C21543A}" type="presOf" srcId="{DEB24FDC-BFBF-4D24-9E3C-083490B18A38}" destId="{87E8B2BA-AA01-47B3-A85E-344FEC799F49}" srcOrd="0" destOrd="0" presId="urn:microsoft.com/office/officeart/2005/8/layout/hierarchy2"/>
    <dgm:cxn modelId="{FFC64851-83C7-4D71-8412-8C3623B9F669}" type="presOf" srcId="{335644D6-8D0B-4A4E-894F-1F8F9757CBF8}" destId="{70B1DB0C-1E3C-46EA-8F58-6ADCD4B7D717}" srcOrd="0" destOrd="0" presId="urn:microsoft.com/office/officeart/2005/8/layout/hierarchy2"/>
    <dgm:cxn modelId="{D3FA8251-CE37-445E-8624-8DCAD88F0144}" type="presOf" srcId="{77A58B94-5495-4FEA-BA13-EBE7DB351257}" destId="{B22F1DA0-DEB8-4C28-AC41-01CFAF5DE03E}" srcOrd="0" destOrd="0" presId="urn:microsoft.com/office/officeart/2005/8/layout/hierarchy2"/>
    <dgm:cxn modelId="{6DDBDC71-BAF5-4BF5-9944-9FA4D906CBB7}" type="presOf" srcId="{A1494F40-2A1D-447E-BEE7-251533D2E0B0}" destId="{7A3D7784-512E-4721-BA38-CD5BC31B7D0D}" srcOrd="0" destOrd="0" presId="urn:microsoft.com/office/officeart/2005/8/layout/hierarchy2"/>
    <dgm:cxn modelId="{81025B52-51D6-48A7-8500-606449DF080A}" srcId="{463BFFE5-9B35-434C-BFF1-B938FAB099FD}" destId="{C2727CE8-7ACD-4DCE-A1A8-C8C1E1E3D435}" srcOrd="1" destOrd="0" parTransId="{1905D044-0DFB-4239-8496-00DDD8866A3E}" sibTransId="{8F7CDB7C-E72C-477E-BAA9-782474E3423D}"/>
    <dgm:cxn modelId="{7F658652-EF6D-4883-847A-FB28337106E0}" type="presOf" srcId="{711F8754-F909-4413-B551-82575BD8848B}" destId="{BA4A60E7-5953-482E-BEC1-D3C99C08253A}" srcOrd="1" destOrd="0" presId="urn:microsoft.com/office/officeart/2005/8/layout/hierarchy2"/>
    <dgm:cxn modelId="{3A6A8952-874D-4C1B-8167-C7545F7D5A1F}" srcId="{29FA9C4D-7825-45F7-A8EF-78002800E24D}" destId="{0FF39E16-41E3-45BD-8F95-3E2FA38B5B3B}" srcOrd="0" destOrd="0" parTransId="{7184FA8B-899E-4E4D-810B-25C04A75FC38}" sibTransId="{6B5F1F99-16D3-4B7E-A16A-9DE40FA2B353}"/>
    <dgm:cxn modelId="{2D274273-619B-437D-B172-3251E10A1F6E}" type="presOf" srcId="{FF6DAFA1-0FDD-4BBF-B6B5-A78CACD8D44B}" destId="{8BE0D693-9BCF-460D-8039-E971582B874F}" srcOrd="0" destOrd="0" presId="urn:microsoft.com/office/officeart/2005/8/layout/hierarchy2"/>
    <dgm:cxn modelId="{DCC47E54-D119-4593-A407-0ECBBFA26BAA}" type="presOf" srcId="{D6F5186C-65D8-40CD-9DCC-1A9D2CA45598}" destId="{0CB4B581-480D-4AEB-9D1C-5BEE2841E438}" srcOrd="0" destOrd="0" presId="urn:microsoft.com/office/officeart/2005/8/layout/hierarchy2"/>
    <dgm:cxn modelId="{3E849674-9222-4347-B83C-241CD9EFA994}" type="presOf" srcId="{86086394-4AF9-4DD3-9230-7868ADC1C745}" destId="{A336E034-3E5B-4D73-BC0F-CA6B71A20079}" srcOrd="1" destOrd="0" presId="urn:microsoft.com/office/officeart/2005/8/layout/hierarchy2"/>
    <dgm:cxn modelId="{FB99A354-16A4-422A-8C4C-79E621945A78}" srcId="{B3EEAFDB-C9CF-4F8E-934E-90A05A43D9F3}" destId="{29C5EE4E-E450-49FB-B6D4-1BF65D08EEA3}" srcOrd="0" destOrd="0" parTransId="{E4A8D735-FC28-4FB8-82D8-D55574F53C41}" sibTransId="{59C60C7D-B697-4F27-96EE-F47CBE9CDA5E}"/>
    <dgm:cxn modelId="{32CDC354-0374-4757-8329-1AB60233D357}" type="presOf" srcId="{695442F9-5E61-4307-866A-655D099179E6}" destId="{F91FDAB2-8AED-427F-9745-6C35AA3C28F0}" srcOrd="0" destOrd="0" presId="urn:microsoft.com/office/officeart/2005/8/layout/hierarchy2"/>
    <dgm:cxn modelId="{181BDF74-10F3-4348-9ABA-38028704EF56}" type="presOf" srcId="{DB9CBDDA-5C1F-455F-A08A-728956DEC71E}" destId="{477FDCBF-8A77-4F0D-A6AB-14AC3E6766FB}" srcOrd="0" destOrd="0" presId="urn:microsoft.com/office/officeart/2005/8/layout/hierarchy2"/>
    <dgm:cxn modelId="{2F363B75-3E34-41EF-BC66-9ABBD3D25CF6}" type="presOf" srcId="{87735A51-F100-45F8-9663-27803DA2A5FD}" destId="{5867A3D4-F846-4031-9383-A4794EEDAC80}" srcOrd="1" destOrd="0" presId="urn:microsoft.com/office/officeart/2005/8/layout/hierarchy2"/>
    <dgm:cxn modelId="{AED36475-FDC9-4854-BCEE-C8C901CC35A1}" type="presOf" srcId="{B2988984-5FE2-47A6-901B-B7F59667C072}" destId="{32149548-ED9B-4080-8D01-91639DA30DFD}" srcOrd="1" destOrd="0" presId="urn:microsoft.com/office/officeart/2005/8/layout/hierarchy2"/>
    <dgm:cxn modelId="{FF124975-3485-499A-92D0-066F594C6BC7}" type="presOf" srcId="{3D8D1F79-1DF9-44A0-AEFB-EE41B2DC1A43}" destId="{E9C9A5C3-436E-4B0F-90A3-D8AD6B30E7D6}" srcOrd="0" destOrd="0" presId="urn:microsoft.com/office/officeart/2005/8/layout/hierarchy2"/>
    <dgm:cxn modelId="{E3797955-EA5D-4042-A61B-EB2A15CF0242}" type="presOf" srcId="{5B091FD8-F4DE-4BD1-B69E-7515BBBBF943}" destId="{9626E31D-ABD2-47EA-A71C-1EFFC5E6936E}" srcOrd="1" destOrd="0" presId="urn:microsoft.com/office/officeart/2005/8/layout/hierarchy2"/>
    <dgm:cxn modelId="{4CBD0F76-9E04-4640-ADEC-7D8530A3ADBD}" type="presOf" srcId="{AA01FB59-82F4-4A48-998B-62DB7CE9C245}" destId="{8923CD2E-E458-4DFB-B294-7CE67FD0D5F6}" srcOrd="0" destOrd="0" presId="urn:microsoft.com/office/officeart/2005/8/layout/hierarchy2"/>
    <dgm:cxn modelId="{0138A876-D561-4B8F-A88F-C899F8658C55}" type="presOf" srcId="{DD1FB79B-B7CB-40DC-8419-D81FE0684225}" destId="{732B4794-1ACF-45B3-B0DB-B593804388B1}" srcOrd="1" destOrd="0" presId="urn:microsoft.com/office/officeart/2005/8/layout/hierarchy2"/>
    <dgm:cxn modelId="{2FE04577-25E4-49DF-8DFE-787460D6E04D}" type="presOf" srcId="{DE9F499E-B001-4B7B-9959-8B532E85392C}" destId="{6970D809-CE39-4B74-9A9E-78DBDB61EDF5}" srcOrd="1" destOrd="0" presId="urn:microsoft.com/office/officeart/2005/8/layout/hierarchy2"/>
    <dgm:cxn modelId="{7162D757-A1DD-4F91-AA76-16D2BAFE885E}" type="presOf" srcId="{B15D72AB-6743-4C5B-B802-9BF6BF1541A7}" destId="{0AFACCD8-5950-47C0-8E81-D08A9FE2461A}" srcOrd="0" destOrd="0" presId="urn:microsoft.com/office/officeart/2005/8/layout/hierarchy2"/>
    <dgm:cxn modelId="{68FE0158-76E9-4E7E-A28A-F9F72F455043}" type="presOf" srcId="{4B797B0E-DAFD-42DA-B9BC-503CBEB63AE6}" destId="{4598F2FD-0FEA-42A8-B74B-FE697F00CD7D}" srcOrd="0" destOrd="0" presId="urn:microsoft.com/office/officeart/2005/8/layout/hierarchy2"/>
    <dgm:cxn modelId="{B04D0B78-0152-4831-BFFF-6C5E551F599E}" type="presOf" srcId="{200DBB8A-8027-4201-A164-2ED2784EA5B0}" destId="{2994060A-1441-40FE-A4B8-46D9892EFACC}" srcOrd="1" destOrd="0" presId="urn:microsoft.com/office/officeart/2005/8/layout/hierarchy2"/>
    <dgm:cxn modelId="{74C24B78-9DD0-42E1-9FE2-9CA618D45333}" type="presOf" srcId="{677098F9-05F4-405E-B628-83BB4A541D36}" destId="{460DDA9A-EFF3-4EBE-B4FA-C545CD8B5A39}" srcOrd="1" destOrd="0" presId="urn:microsoft.com/office/officeart/2005/8/layout/hierarchy2"/>
    <dgm:cxn modelId="{35B99F78-5549-4F90-8DDC-3D87695B0211}" type="presOf" srcId="{D2FC6EF1-3885-406A-9449-E92BFC48C869}" destId="{AD25C83F-0C58-43EE-BD1D-34CFC9006F95}" srcOrd="0" destOrd="0" presId="urn:microsoft.com/office/officeart/2005/8/layout/hierarchy2"/>
    <dgm:cxn modelId="{167A0D59-1B38-4055-ABE8-7DF47945F368}" type="presOf" srcId="{FFC4E57A-5913-40F2-95A6-97602329F747}" destId="{977A7F8F-0F10-4968-9561-197718BE4346}" srcOrd="0" destOrd="0" presId="urn:microsoft.com/office/officeart/2005/8/layout/hierarchy2"/>
    <dgm:cxn modelId="{FEEB1359-4176-43C6-AF90-D41C1E5FB018}" srcId="{75555AA3-4CC7-4846-AB80-5508BFBC3237}" destId="{84462725-0476-468B-AC5A-E4CD39D367A5}" srcOrd="2" destOrd="0" parTransId="{2D6FCBBB-1F4D-4AFF-B5C7-446714AFE1B8}" sibTransId="{4D488E51-5A7D-4A7F-A132-1FC89761CA7D}"/>
    <dgm:cxn modelId="{AE952559-1004-4B5B-84F2-2F728F90499A}" srcId="{FF6DAFA1-0FDD-4BBF-B6B5-A78CACD8D44B}" destId="{E6D683F6-70BC-4911-91AF-A58A58F2247A}" srcOrd="2" destOrd="0" parTransId="{D1CA44D4-2903-4702-92A9-6D44D4141907}" sibTransId="{0FDEF095-B92D-4162-9D3D-8F6871CB116C}"/>
    <dgm:cxn modelId="{8153087A-87CC-4806-B654-484AA4F19C4A}" type="presOf" srcId="{DB66BACA-79BB-4D6A-A14F-AA1E558968C9}" destId="{F4636EAE-FC1D-4FA7-9D7A-6D801E9A6AD8}" srcOrd="0" destOrd="0" presId="urn:microsoft.com/office/officeart/2005/8/layout/hierarchy2"/>
    <dgm:cxn modelId="{DD7D125A-EB5C-4372-8094-56575DE001B4}" type="presOf" srcId="{3B1326E1-FA8D-4C24-B9E9-E984A40E7CE9}" destId="{52D7FCF1-99D5-411D-B8EE-42DD619BD7B1}" srcOrd="0" destOrd="0" presId="urn:microsoft.com/office/officeart/2005/8/layout/hierarchy2"/>
    <dgm:cxn modelId="{4311367A-EB70-49DF-AB1A-83EF5C639AA9}" type="presOf" srcId="{4FA51C34-739B-4982-8B48-199C1DE4FA38}" destId="{64AB804D-7B76-4C6C-BBED-03118A3BF1A9}" srcOrd="0" destOrd="0" presId="urn:microsoft.com/office/officeart/2005/8/layout/hierarchy2"/>
    <dgm:cxn modelId="{D24E495A-6488-4457-95C7-3C5AB410E0B9}" type="presOf" srcId="{677098F9-05F4-405E-B628-83BB4A541D36}" destId="{894EC9B0-9A1E-4E34-BD05-D52D5C7B56C2}" srcOrd="0" destOrd="0" presId="urn:microsoft.com/office/officeart/2005/8/layout/hierarchy2"/>
    <dgm:cxn modelId="{CF6CE47A-AE5A-495B-99BF-0CF5E4472C70}" type="presOf" srcId="{AA68A736-D2F5-4B94-8316-2F23E06947EC}" destId="{353B3392-699B-4414-9D13-7B7561243C84}" srcOrd="0" destOrd="0" presId="urn:microsoft.com/office/officeart/2005/8/layout/hierarchy2"/>
    <dgm:cxn modelId="{D95D707C-AF45-4D74-813F-5AA722C80D2D}" type="presOf" srcId="{87735A51-F100-45F8-9663-27803DA2A5FD}" destId="{091F9197-9926-455D-A609-D5EAD7B731E4}" srcOrd="0" destOrd="0" presId="urn:microsoft.com/office/officeart/2005/8/layout/hierarchy2"/>
    <dgm:cxn modelId="{553F077D-6469-4AAA-9EBC-BD6367117F79}" type="presOf" srcId="{8FBA074A-F69C-40BE-95D8-0E28112FB4D3}" destId="{C2DEED1D-ECEB-4901-9DD3-DD88ACE89B33}" srcOrd="0" destOrd="0" presId="urn:microsoft.com/office/officeart/2005/8/layout/hierarchy2"/>
    <dgm:cxn modelId="{2DF2127D-BAF1-4A32-9E35-D6B705F787D0}" type="presOf" srcId="{DE022A08-F527-4798-820E-9F68F575B2EB}" destId="{EDD72608-F242-40BB-B641-7437F4E8A6F8}" srcOrd="0" destOrd="0" presId="urn:microsoft.com/office/officeart/2005/8/layout/hierarchy2"/>
    <dgm:cxn modelId="{9F996A7D-9B19-4D86-A75F-FF09C459BC72}" type="presOf" srcId="{BA39D17F-1E51-4B7C-86AF-FE6185471A09}" destId="{9E7FAE18-98C3-4D15-823E-231F4446FF4A}" srcOrd="0" destOrd="0" presId="urn:microsoft.com/office/officeart/2005/8/layout/hierarchy2"/>
    <dgm:cxn modelId="{5743507F-D921-4937-8B9F-D06DDB07C8D0}" type="presOf" srcId="{F6796784-CD40-4C65-97B6-75CED358152B}" destId="{541864DB-EF18-4A20-B542-E355C4C9F61E}" srcOrd="1" destOrd="0" presId="urn:microsoft.com/office/officeart/2005/8/layout/hierarchy2"/>
    <dgm:cxn modelId="{C28A8480-46FF-4034-9DAC-66ECC17AF928}" srcId="{40DCA18A-5DC3-492D-B17A-0C265E17851E}" destId="{875D3A6A-9305-4894-966E-61A715324B16}" srcOrd="1" destOrd="0" parTransId="{4B797B0E-DAFD-42DA-B9BC-503CBEB63AE6}" sibTransId="{0A1A4EEA-A071-4B24-8733-A4C92DF9D478}"/>
    <dgm:cxn modelId="{108BB880-D0A7-44A4-AA16-0AE99DBDB8E6}" type="presOf" srcId="{D7CF345D-4B1F-480B-B191-B82D24769EA0}" destId="{844C54CE-820D-413E-A036-34F7D02C29FC}" srcOrd="0" destOrd="0" presId="urn:microsoft.com/office/officeart/2005/8/layout/hierarchy2"/>
    <dgm:cxn modelId="{1E89B181-CEE9-4134-A779-955724CA8B3E}" type="presOf" srcId="{C57D01D6-9A98-425F-A4BD-4455BE033632}" destId="{C1BCFC30-F591-44A5-AF2D-3261C502A63C}" srcOrd="0" destOrd="0" presId="urn:microsoft.com/office/officeart/2005/8/layout/hierarchy2"/>
    <dgm:cxn modelId="{0C890D83-5D07-4A60-BB37-861DA3AC726A}" type="presOf" srcId="{3671794E-D7DB-447F-BD1D-6C9AD63CF416}" destId="{961742A7-542B-4639-AA20-8E282EB37547}" srcOrd="0" destOrd="0" presId="urn:microsoft.com/office/officeart/2005/8/layout/hierarchy2"/>
    <dgm:cxn modelId="{28EE3883-7238-4D4F-A964-1DA7F011D88B}" type="presOf" srcId="{14A4C7AE-4A27-493F-B08D-856BAD74FAA4}" destId="{C585A551-D8C4-4C22-815A-04B2B00CF0FB}" srcOrd="1" destOrd="0" presId="urn:microsoft.com/office/officeart/2005/8/layout/hierarchy2"/>
    <dgm:cxn modelId="{501F2C84-CE52-48CC-BB48-B63A7F284E3D}" type="presOf" srcId="{858ADDFE-FFFC-44EF-BADB-3643167FE5ED}" destId="{04418E02-FF40-4612-B29F-484D7123148C}" srcOrd="0" destOrd="0" presId="urn:microsoft.com/office/officeart/2005/8/layout/hierarchy2"/>
    <dgm:cxn modelId="{E9EDCA84-3DB0-40FA-9B10-63DE75A81D36}" type="presOf" srcId="{92F68418-DFD1-461C-949B-0C7D64F4E10F}" destId="{DA8A8BBE-4FB3-4090-96ED-1E216948932D}" srcOrd="1" destOrd="0" presId="urn:microsoft.com/office/officeart/2005/8/layout/hierarchy2"/>
    <dgm:cxn modelId="{8EBEE184-C390-4A84-9545-DB09BD823792}" type="presOf" srcId="{7184FA8B-899E-4E4D-810B-25C04A75FC38}" destId="{ED54D77F-F19D-451B-8364-15A2BD9B4B88}" srcOrd="0" destOrd="0" presId="urn:microsoft.com/office/officeart/2005/8/layout/hierarchy2"/>
    <dgm:cxn modelId="{58073A85-B285-4724-ADCE-8AE80102DC08}" type="presOf" srcId="{E95F7343-6FC4-4EEA-AF08-99A66294E1EA}" destId="{542FC4FD-11E3-4A48-9DE7-DD8D93C03369}" srcOrd="0" destOrd="0" presId="urn:microsoft.com/office/officeart/2005/8/layout/hierarchy2"/>
    <dgm:cxn modelId="{F26B6585-996F-4850-A2B3-4E8C7AF86C59}" type="presOf" srcId="{D6BA4EFC-F054-4A31-880C-7C84AEF6561E}" destId="{243105AD-5998-4D6D-AD65-84B6E8C6D4DA}" srcOrd="0" destOrd="0" presId="urn:microsoft.com/office/officeart/2005/8/layout/hierarchy2"/>
    <dgm:cxn modelId="{C9273488-A354-4914-BDCD-699026A22111}" srcId="{941A70DC-FFBD-4B9F-AF59-EA9B17793DAD}" destId="{596342D5-D269-40FE-A3BE-5EEFEE57AFA4}" srcOrd="0" destOrd="0" parTransId="{61409689-0D39-4B37-B174-270D0BC42AAA}" sibTransId="{A16B441B-6AAD-420A-8F41-932AA389F283}"/>
    <dgm:cxn modelId="{4F979B88-EAA8-4C33-87B5-372A87A8FA03}" srcId="{EA2CDD22-C58E-44A7-AC01-5B91A5FF2DB1}" destId="{59459136-8CBC-452F-91E9-3BD17D63CD11}" srcOrd="2" destOrd="0" parTransId="{EC6D93F9-EF95-4B11-9BA4-EF594A708CB7}" sibTransId="{A3A5A77C-2CF5-443C-A4A7-6B99A9024BF3}"/>
    <dgm:cxn modelId="{6AA55F89-8195-405D-8DB6-4940B608B36D}" srcId="{3671794E-D7DB-447F-BD1D-6C9AD63CF416}" destId="{DB66BACA-79BB-4D6A-A14F-AA1E558968C9}" srcOrd="0" destOrd="0" parTransId="{DEB24FDC-BFBF-4D24-9E3C-083490B18A38}" sibTransId="{B1238EF5-6956-4475-BBE7-1B49C742E4EA}"/>
    <dgm:cxn modelId="{B0057C89-B0CB-448F-8CDD-86AD6DC290D0}" type="presOf" srcId="{1905D044-0DFB-4239-8496-00DDD8866A3E}" destId="{6E2A2E01-2B66-4381-89E9-416CE6B3DA55}" srcOrd="1" destOrd="0" presId="urn:microsoft.com/office/officeart/2005/8/layout/hierarchy2"/>
    <dgm:cxn modelId="{07C9248A-6ECD-4663-A510-DD6420D38D22}" type="presOf" srcId="{D1CA44D4-2903-4702-92A9-6D44D4141907}" destId="{C4B45E32-56E7-4370-871E-2BB1F1623C7B}" srcOrd="0" destOrd="0" presId="urn:microsoft.com/office/officeart/2005/8/layout/hierarchy2"/>
    <dgm:cxn modelId="{34C2848B-A800-44BA-98FA-5B86FB479F14}" type="presOf" srcId="{2B7B2E4B-5CE2-4E0C-8E47-268407AC41DE}" destId="{7ABE1A9C-96BB-4B0F-B870-58582E18683A}" srcOrd="0" destOrd="0" presId="urn:microsoft.com/office/officeart/2005/8/layout/hierarchy2"/>
    <dgm:cxn modelId="{E4D4E68B-445B-44D7-BD70-594F333A2897}" type="presOf" srcId="{75555AA3-4CC7-4846-AB80-5508BFBC3237}" destId="{8BDFC465-7AA5-458D-B4F0-8B79D32A1F49}" srcOrd="0" destOrd="0" presId="urn:microsoft.com/office/officeart/2005/8/layout/hierarchy2"/>
    <dgm:cxn modelId="{0A8F8B8C-9475-4737-A40A-20249E80770C}" type="presOf" srcId="{D13719F7-0D02-4500-A139-DA10EE9C0825}" destId="{866F4041-F6F5-461A-8E03-7934A8883284}" srcOrd="1" destOrd="0" presId="urn:microsoft.com/office/officeart/2005/8/layout/hierarchy2"/>
    <dgm:cxn modelId="{9B33C28C-E33A-40A4-89D6-7A8DAB7F1257}" srcId="{3671794E-D7DB-447F-BD1D-6C9AD63CF416}" destId="{41628FBC-0264-45EE-97A7-12EE1A447717}" srcOrd="1" destOrd="0" parTransId="{711F8754-F909-4413-B551-82575BD8848B}" sibTransId="{9C3ABA7F-2570-4D41-8246-A42F536A5736}"/>
    <dgm:cxn modelId="{C742488D-962E-45E0-BE8E-BA378C31A0F0}" type="presOf" srcId="{89A006EF-B61B-43DC-82CF-90973866E402}" destId="{63F706A2-5FBD-4B93-8B60-03CDD13D6B0A}" srcOrd="0" destOrd="0" presId="urn:microsoft.com/office/officeart/2005/8/layout/hierarchy2"/>
    <dgm:cxn modelId="{AAB77D8D-4C95-4615-BE94-44ADEF0DC4D2}" type="presOf" srcId="{D803ABDE-A4A9-45C1-A45E-A527A7578A90}" destId="{CC1F4426-F289-4C13-BBA6-A9BDD0265B39}" srcOrd="0" destOrd="0" presId="urn:microsoft.com/office/officeart/2005/8/layout/hierarchy2"/>
    <dgm:cxn modelId="{BABA488E-7D01-436A-BD77-1D46DEAA1257}" srcId="{B3FC940E-CFEA-463D-92DA-286A2BA584C3}" destId="{BE955F01-3CDE-44F1-9B1A-FA8C71532128}" srcOrd="2" destOrd="0" parTransId="{61094DBA-4F3F-4BD8-810B-18FC439F8419}" sibTransId="{AD7A990A-7747-4A86-BB8D-2780022CAEB3}"/>
    <dgm:cxn modelId="{3079C78E-8EED-4BB0-8F6B-61020C0D4B57}" type="presOf" srcId="{ED8457D8-0B14-4042-BE5C-65FD1B676272}" destId="{9188D9D0-16BF-4A7A-826B-40956BE3E0D2}" srcOrd="0" destOrd="0" presId="urn:microsoft.com/office/officeart/2005/8/layout/hierarchy2"/>
    <dgm:cxn modelId="{5115EB8E-7559-4C15-9A04-2722030117A0}" srcId="{21482030-59E2-4835-A456-DF8385926D4A}" destId="{3671794E-D7DB-447F-BD1D-6C9AD63CF416}" srcOrd="2" destOrd="0" parTransId="{87735A51-F100-45F8-9663-27803DA2A5FD}" sibTransId="{61628E1A-084F-4BEB-893C-4C12B897A5E6}"/>
    <dgm:cxn modelId="{8E1BA390-3CB2-4F24-B168-BD4F9C7D82C3}" type="presOf" srcId="{D833BA7D-13E8-479A-BE7A-608AD461A57F}" destId="{B2CBEAC7-C805-41D7-8B87-2CA44F9934D8}" srcOrd="0" destOrd="0" presId="urn:microsoft.com/office/officeart/2005/8/layout/hierarchy2"/>
    <dgm:cxn modelId="{D841B090-D215-42C7-8141-A1F6907378A7}" type="presOf" srcId="{F6796784-CD40-4C65-97B6-75CED358152B}" destId="{EDEBE4EB-012D-477C-86FB-09CCB1F902E8}" srcOrd="0" destOrd="0" presId="urn:microsoft.com/office/officeart/2005/8/layout/hierarchy2"/>
    <dgm:cxn modelId="{5D96A091-8183-4C54-A94A-A997D888F897}" type="presOf" srcId="{DEB24FDC-BFBF-4D24-9E3C-083490B18A38}" destId="{1C400CFD-4BC9-4C2E-9BF3-E7FBA5357EDA}" srcOrd="1" destOrd="0" presId="urn:microsoft.com/office/officeart/2005/8/layout/hierarchy2"/>
    <dgm:cxn modelId="{1DEF9F92-68F8-49EA-A48C-42E68ADFDEE9}" type="presOf" srcId="{906328C7-9A9E-46B2-9ADF-749AA10E17B3}" destId="{B988C1CA-D201-4055-B2E1-EAA33F3B309A}" srcOrd="0" destOrd="0" presId="urn:microsoft.com/office/officeart/2005/8/layout/hierarchy2"/>
    <dgm:cxn modelId="{7FD9B092-E28C-4FF1-8BE3-6A3190ECBD4B}" type="presOf" srcId="{8FBA074A-F69C-40BE-95D8-0E28112FB4D3}" destId="{50BAFD3E-49F4-4478-8D1D-842DC8E20C6D}" srcOrd="1" destOrd="0" presId="urn:microsoft.com/office/officeart/2005/8/layout/hierarchy2"/>
    <dgm:cxn modelId="{CC533F93-380F-426B-8BB0-C4C175C22324}" type="presOf" srcId="{2FF4EC14-D699-430C-B6A6-47A5138E3EEE}" destId="{E277569F-1738-43A0-8B6A-F84A28C8DD75}" srcOrd="0" destOrd="0" presId="urn:microsoft.com/office/officeart/2005/8/layout/hierarchy2"/>
    <dgm:cxn modelId="{FC262194-F22C-4E89-87DF-628117096988}" type="presOf" srcId="{10B9AE84-29B4-4639-804A-9CC190B34F5E}" destId="{3B4F1BFA-4350-433B-A5E2-5D38B3488DC8}" srcOrd="0" destOrd="0" presId="urn:microsoft.com/office/officeart/2005/8/layout/hierarchy2"/>
    <dgm:cxn modelId="{1AD31C96-070E-4432-ACD9-EBDEE27DE808}" type="presOf" srcId="{10B9AE84-29B4-4639-804A-9CC190B34F5E}" destId="{0EF46E33-020E-442E-818A-E819252B9B50}" srcOrd="1" destOrd="0" presId="urn:microsoft.com/office/officeart/2005/8/layout/hierarchy2"/>
    <dgm:cxn modelId="{D102FB96-5AAB-4DE1-8AED-5497F386EB45}" srcId="{BA39D17F-1E51-4B7C-86AF-FE6185471A09}" destId="{75555AA3-4CC7-4846-AB80-5508BFBC3237}" srcOrd="2" destOrd="0" parTransId="{4738F6A2-6B55-4BE1-8F73-B3AF3345CC51}" sibTransId="{2D9CB3DA-93B5-4904-96DF-63982CA059EA}"/>
    <dgm:cxn modelId="{532DFA97-60DA-4197-A172-9C487EFF1EA5}" type="presOf" srcId="{596342D5-D269-40FE-A3BE-5EEFEE57AFA4}" destId="{F4C89E5B-41F2-4893-8432-76B64046A255}" srcOrd="0" destOrd="0" presId="urn:microsoft.com/office/officeart/2005/8/layout/hierarchy2"/>
    <dgm:cxn modelId="{032ED698-6F64-4415-8E0F-AF18D6ABDC57}" type="presOf" srcId="{C4379ACB-6115-4F00-9529-5464369CF9D4}" destId="{4065591E-82F5-4383-926C-2EE9F6872ED2}" srcOrd="1" destOrd="0" presId="urn:microsoft.com/office/officeart/2005/8/layout/hierarchy2"/>
    <dgm:cxn modelId="{51010099-EBE5-4A00-B28D-6EFC57C36803}" type="presOf" srcId="{86086394-4AF9-4DD3-9230-7868ADC1C745}" destId="{B4B643E6-5EC4-44BE-8FF0-0E1292E649A9}" srcOrd="0" destOrd="0" presId="urn:microsoft.com/office/officeart/2005/8/layout/hierarchy2"/>
    <dgm:cxn modelId="{C5B56199-D300-44FA-BED5-AEEE5C64DDF5}" type="presOf" srcId="{9EC6C484-17DE-4438-B895-805827453099}" destId="{EE449027-447B-4FFA-8A2B-76B2411FDF08}" srcOrd="0" destOrd="0" presId="urn:microsoft.com/office/officeart/2005/8/layout/hierarchy2"/>
    <dgm:cxn modelId="{3517CF99-6547-4495-8C16-2BB34BAE3C4A}" type="presOf" srcId="{B6D428C2-EABE-4E72-9E4A-BAD01F936948}" destId="{1385782C-262E-49FA-96F1-72993A645268}" srcOrd="1" destOrd="0" presId="urn:microsoft.com/office/officeart/2005/8/layout/hierarchy2"/>
    <dgm:cxn modelId="{EF7F1C9A-4FB3-4F90-A6B2-B2A1F4F770A7}" type="presOf" srcId="{BC7816F4-FB85-4D21-8450-8B1E42ADAE77}" destId="{258D9F7A-38C6-4A8F-9C9D-8DAE76B68AFF}" srcOrd="0" destOrd="0" presId="urn:microsoft.com/office/officeart/2005/8/layout/hierarchy2"/>
    <dgm:cxn modelId="{2601779A-AB4F-4231-8426-506985620CF7}" type="presOf" srcId="{B5B76452-8901-406F-841E-EAAE0967F745}" destId="{BDB1C90B-3EDA-4B32-968D-422A205B435F}" srcOrd="0" destOrd="0" presId="urn:microsoft.com/office/officeart/2005/8/layout/hierarchy2"/>
    <dgm:cxn modelId="{EA34869B-A8ED-490D-8CE8-A836FBE1339C}" type="presOf" srcId="{4FFB5EB4-6797-4E36-A308-CC4DEB55116B}" destId="{4519BDEF-73B3-494D-904F-A30BE005A084}" srcOrd="1" destOrd="0" presId="urn:microsoft.com/office/officeart/2005/8/layout/hierarchy2"/>
    <dgm:cxn modelId="{67AF019C-CA30-4BA1-8D91-67B3C8579A04}" type="presOf" srcId="{EF2FA20A-DB21-4FA1-8B30-B5D8D596C89A}" destId="{9035ED48-1C2E-48CE-83B6-3E4ECC996480}" srcOrd="0" destOrd="0" presId="urn:microsoft.com/office/officeart/2005/8/layout/hierarchy2"/>
    <dgm:cxn modelId="{53D6499C-FCC8-49D6-883F-043C329CC6A2}" type="presOf" srcId="{0FF39E16-41E3-45BD-8F95-3E2FA38B5B3B}" destId="{EA1216C2-7982-48AA-B5EA-FE9D830E40B9}" srcOrd="0" destOrd="0" presId="urn:microsoft.com/office/officeart/2005/8/layout/hierarchy2"/>
    <dgm:cxn modelId="{98DF849C-0464-4CDA-8595-D3DF133808CF}" type="presOf" srcId="{49A47B33-B0A7-4401-9659-FEE7C2254EDE}" destId="{965E1F28-3A44-4672-87CC-68AFE018D99F}" srcOrd="1" destOrd="0" presId="urn:microsoft.com/office/officeart/2005/8/layout/hierarchy2"/>
    <dgm:cxn modelId="{D977B49C-4965-46EC-816F-8590805F41C6}" srcId="{9AEB8B73-E207-4E6D-A1A7-48DD37E5E283}" destId="{D803ABDE-A4A9-45C1-A45E-A527A7578A90}" srcOrd="1" destOrd="0" parTransId="{70EE8E3F-C71B-4A0E-95A9-718A0FCA5FD1}" sibTransId="{CCA0972B-C52B-44DC-A616-52ACB9628235}"/>
    <dgm:cxn modelId="{72392D9E-886C-4640-98AA-AE22A2810C47}" type="presOf" srcId="{C806D1A8-552A-459C-8347-38C96178B9C9}" destId="{EA818A6F-1651-4FD1-A59F-E3C810B867C3}" srcOrd="0" destOrd="0" presId="urn:microsoft.com/office/officeart/2005/8/layout/hierarchy2"/>
    <dgm:cxn modelId="{4521649E-2507-4ACC-8680-39B4A3120B00}" type="presOf" srcId="{2D6FCBBB-1F4D-4AFF-B5C7-446714AFE1B8}" destId="{B1E1DC5D-0172-4812-983B-14CD58736D00}" srcOrd="0" destOrd="0" presId="urn:microsoft.com/office/officeart/2005/8/layout/hierarchy2"/>
    <dgm:cxn modelId="{6A61AA9E-0511-451A-B99F-7227A3292FB3}" type="presOf" srcId="{50D5E3B9-4A13-4B21-83D3-7C4BED42CC11}" destId="{580335A1-0666-4369-A3EF-65B556B10A67}" srcOrd="0" destOrd="0" presId="urn:microsoft.com/office/officeart/2005/8/layout/hierarchy2"/>
    <dgm:cxn modelId="{D370C89E-C7FF-4CA8-A9F8-936AEB7133CA}" type="presOf" srcId="{695442F9-5E61-4307-866A-655D099179E6}" destId="{EF48AD77-CDEF-4C4F-8CEC-683117897015}" srcOrd="1" destOrd="0" presId="urn:microsoft.com/office/officeart/2005/8/layout/hierarchy2"/>
    <dgm:cxn modelId="{36BEF49E-1A84-42F6-9CC1-1A4CA2CC142B}" srcId="{32F94539-624D-4C21-9980-D231AF5B88F7}" destId="{393C0388-7183-4B48-BE07-352069DE3CE6}" srcOrd="1" destOrd="0" parTransId="{C57D01D6-9A98-425F-A4BD-4455BE033632}" sibTransId="{9AB4026B-6834-488E-86B5-AEFE788B2C86}"/>
    <dgm:cxn modelId="{C5A527A0-8F96-4B2D-87A1-4C537BC4A00F}" srcId="{11CCB85B-6312-40B8-B7F5-871421BC8D7D}" destId="{B94228D2-87BD-4491-913C-06127CC0886E}" srcOrd="1" destOrd="0" parTransId="{E75470AA-BE35-4D24-A66F-E4B547280484}" sibTransId="{3C6DECB2-2C0D-482B-9BCA-ADD4DC16EB18}"/>
    <dgm:cxn modelId="{36789BA1-23B6-4F72-B360-6E17522CBFDF}" type="presOf" srcId="{5B091FD8-F4DE-4BD1-B69E-7515BBBBF943}" destId="{A4E4CDB3-1079-4A99-9741-1AF56F8CAB1A}" srcOrd="0" destOrd="0" presId="urn:microsoft.com/office/officeart/2005/8/layout/hierarchy2"/>
    <dgm:cxn modelId="{A33653A2-5F11-4BAA-B9DF-38664C0D95B2}" type="presOf" srcId="{F0283C78-C276-4B9F-BBE2-3484CC33219A}" destId="{B592EDF9-1821-425B-AC23-1BE6A913D465}" srcOrd="0" destOrd="0" presId="urn:microsoft.com/office/officeart/2005/8/layout/hierarchy2"/>
    <dgm:cxn modelId="{3F335CA3-3714-4A6A-A932-5A70469C4EA8}" srcId="{70F90206-A85E-4243-86F2-1A4D652E9AB3}" destId="{FD28830C-DB3F-4E11-9EF0-78E465FE1078}" srcOrd="1" destOrd="0" parTransId="{34DEF0EC-7DC9-4488-8A9C-6A20B8BD449A}" sibTransId="{D23F0C45-93B3-42A7-8452-FE57F1F5036C}"/>
    <dgm:cxn modelId="{65C293A3-F5D6-4397-BC05-F7635550A613}" type="presOf" srcId="{61409689-0D39-4B37-B174-270D0BC42AAA}" destId="{FB49B1C2-4948-4E1E-BCB1-635CD6D6AD29}" srcOrd="0" destOrd="0" presId="urn:microsoft.com/office/officeart/2005/8/layout/hierarchy2"/>
    <dgm:cxn modelId="{394F97A3-18B7-4748-939A-F6DA0784A292}" type="presOf" srcId="{61094DBA-4F3F-4BD8-810B-18FC439F8419}" destId="{2C316BF3-D716-4DD2-8B3C-CA99EC21FEAA}" srcOrd="0" destOrd="0" presId="urn:microsoft.com/office/officeart/2005/8/layout/hierarchy2"/>
    <dgm:cxn modelId="{635419A4-ACFF-44C0-99DA-89F5D3F85733}" type="presOf" srcId="{DF0F7ACA-B4A8-4688-BF18-DD89F62BAAC9}" destId="{1145FBF9-AB6B-408F-9F8D-4DDC7E422894}" srcOrd="0" destOrd="0" presId="urn:microsoft.com/office/officeart/2005/8/layout/hierarchy2"/>
    <dgm:cxn modelId="{C519AEA4-287E-411A-9CC6-DD8DE199DA51}" type="presOf" srcId="{B0D3F3AF-35C8-48FF-8013-727823CA7EFE}" destId="{59F7A0B2-9A06-4208-8529-007D327C30F6}" srcOrd="1" destOrd="0" presId="urn:microsoft.com/office/officeart/2005/8/layout/hierarchy2"/>
    <dgm:cxn modelId="{0872B6A4-1260-4A2E-909C-B38734CB424A}" srcId="{ECF1B05B-EEEB-4B6D-88DE-287E3977F76E}" destId="{6532DE61-5B11-4AB9-BE3B-DF4AF975008D}" srcOrd="0" destOrd="0" parTransId="{DF0F7ACA-B4A8-4688-BF18-DD89F62BAAC9}" sibTransId="{01654128-4528-4125-9200-B79D7A7B11AD}"/>
    <dgm:cxn modelId="{06D86CA6-DE26-4CD0-8190-53F9A7C3C488}" srcId="{B3FC940E-CFEA-463D-92DA-286A2BA584C3}" destId="{B11B0B58-D5D5-4786-8DD5-E5F9D551F5BF}" srcOrd="0" destOrd="0" parTransId="{7CC6DB85-50AE-4ADC-8EF7-F9C294C4891E}" sibTransId="{17CB2DD4-CA82-4543-B76F-D92B0BF2AC03}"/>
    <dgm:cxn modelId="{D8A7BBA9-58A4-4831-BFFD-9D9D5B4B3658}" srcId="{EA2CDD22-C58E-44A7-AC01-5B91A5FF2DB1}" destId="{D6BA4EFC-F054-4A31-880C-7C84AEF6561E}" srcOrd="3" destOrd="0" parTransId="{F6796784-CD40-4C65-97B6-75CED358152B}" sibTransId="{3533C6FA-538D-4042-9661-8E29AC7428DF}"/>
    <dgm:cxn modelId="{02DF92AB-7F82-4476-AD46-7510BC44AECC}" type="presOf" srcId="{C118D7A1-5715-4F02-8236-01D48C70B80D}" destId="{D07F1180-1E6C-4446-8361-EB1217F2B480}" srcOrd="0" destOrd="0" presId="urn:microsoft.com/office/officeart/2005/8/layout/hierarchy2"/>
    <dgm:cxn modelId="{CFFB81AC-1582-4CA2-A328-3EBF7DAF39E6}" type="presOf" srcId="{6B06DE4D-F164-4D89-9B0F-FCA0542B0705}" destId="{3B2B6341-1313-4472-A1D5-88245C1F5EBA}" srcOrd="1" destOrd="0" presId="urn:microsoft.com/office/officeart/2005/8/layout/hierarchy2"/>
    <dgm:cxn modelId="{7624F5AC-0BC5-4531-B8CF-00896A7177B9}" type="presOf" srcId="{49A47B33-B0A7-4401-9659-FEE7C2254EDE}" destId="{A8909C67-AE88-41A3-B75A-11BD5CAF226E}" srcOrd="0" destOrd="0" presId="urn:microsoft.com/office/officeart/2005/8/layout/hierarchy2"/>
    <dgm:cxn modelId="{37DD80AE-A46C-4A06-A9E9-035A1978D4CC}" type="presOf" srcId="{4B797B0E-DAFD-42DA-B9BC-503CBEB63AE6}" destId="{2F8D9102-D1A9-4EAF-8C52-4042EEF64EA7}" srcOrd="1" destOrd="0" presId="urn:microsoft.com/office/officeart/2005/8/layout/hierarchy2"/>
    <dgm:cxn modelId="{857000AF-C7B6-4638-BD16-E7ABC275A04B}" srcId="{DE9C9C80-156F-4305-BD80-A585414C8822}" destId="{8FF782F8-A121-4742-A83D-3A16094488AE}" srcOrd="0" destOrd="0" parTransId="{DAB3BB48-AC86-40DC-84F3-85D268BE6A01}" sibTransId="{23CC3E98-D6F2-4615-9065-C12D6BC50209}"/>
    <dgm:cxn modelId="{3EAC7FAF-BAA2-476E-92FF-C094B3C1BC40}" type="presOf" srcId="{5D2EA81D-5333-4370-B290-E13019033E51}" destId="{44CFCB58-C132-457A-85B7-F5ED95E0BE71}" srcOrd="1" destOrd="0" presId="urn:microsoft.com/office/officeart/2005/8/layout/hierarchy2"/>
    <dgm:cxn modelId="{3158A8AF-4E13-4E0A-8BDD-B2BD21199649}" type="presOf" srcId="{2FF67A19-8024-482E-A800-741D00CF9DAE}" destId="{93E0E13E-0A80-4DEF-8CEE-E661C13FB8DC}" srcOrd="0" destOrd="0" presId="urn:microsoft.com/office/officeart/2005/8/layout/hierarchy2"/>
    <dgm:cxn modelId="{BAEDA8B0-DB7F-4E1A-8908-22BBC5797C51}" type="presOf" srcId="{F7E60BC2-B5F6-4957-8153-AFBCB14118E0}" destId="{E7F20B2B-C0F6-4A3B-9B07-BFA2EECF4BCB}" srcOrd="0" destOrd="0" presId="urn:microsoft.com/office/officeart/2005/8/layout/hierarchy2"/>
    <dgm:cxn modelId="{E8B4A9B0-F7F3-4F52-9292-6A45D4744DB0}" type="presOf" srcId="{AA68A736-D2F5-4B94-8316-2F23E06947EC}" destId="{D730B85F-D304-40D4-B1E9-66D59788B09A}" srcOrd="1" destOrd="0" presId="urn:microsoft.com/office/officeart/2005/8/layout/hierarchy2"/>
    <dgm:cxn modelId="{5A42BFB0-D607-459A-A482-3410DC28CBE5}" type="presOf" srcId="{580BD30D-6C34-4D8D-96D3-428B9C439765}" destId="{CB7A1E97-0BDB-488F-9C5D-FB8EF33ABFA2}" srcOrd="1" destOrd="0" presId="urn:microsoft.com/office/officeart/2005/8/layout/hierarchy2"/>
    <dgm:cxn modelId="{E8C41AB1-D85A-426F-A0F8-1225A2190EB2}" type="presOf" srcId="{7CC6DB85-50AE-4ADC-8EF7-F9C294C4891E}" destId="{21CA3CF8-87F4-4743-84B4-7FD5DE70706D}" srcOrd="0" destOrd="0" presId="urn:microsoft.com/office/officeart/2005/8/layout/hierarchy2"/>
    <dgm:cxn modelId="{3DB35CB1-AC47-4CD0-93EE-7C69948640D4}" srcId="{ADBA7398-F773-4481-B13A-F1F1C3EA52E3}" destId="{E95F7343-6FC4-4EEA-AF08-99A66294E1EA}" srcOrd="0" destOrd="0" parTransId="{D2F2F4CB-0A6A-4252-B6C7-9E1DF1D1F6FC}" sibTransId="{D3E2DBE5-8F4E-47E8-81F6-D9874C11E135}"/>
    <dgm:cxn modelId="{27782AB3-5F51-4FEC-903C-4E34CB463070}" srcId="{B15D72AB-6743-4C5B-B802-9BF6BF1541A7}" destId="{92FF7635-7700-4C66-94C8-326B0CC3C850}" srcOrd="0" destOrd="0" parTransId="{ADA4339F-53AC-4E0A-973F-E90609EC51EB}" sibTransId="{372EAD3D-3E37-4295-822E-CECB6258FFC1}"/>
    <dgm:cxn modelId="{0C0646B3-FB29-499F-80BF-F01938A5871B}" type="presOf" srcId="{9D310A68-B2CF-49E6-B1BB-F71B8B2F9393}" destId="{1D9D5FE3-45B6-425E-9A0B-BE6271C01000}" srcOrd="0" destOrd="0" presId="urn:microsoft.com/office/officeart/2005/8/layout/hierarchy2"/>
    <dgm:cxn modelId="{3C1147B3-C63C-4C3C-89A5-C49ABF9A22E3}" type="presOf" srcId="{69700C4E-30CD-4087-8747-146E7BEE9931}" destId="{37679D1E-3317-4556-BE89-2C48C60A066B}" srcOrd="0" destOrd="0" presId="urn:microsoft.com/office/officeart/2005/8/layout/hierarchy2"/>
    <dgm:cxn modelId="{140783B3-F4E2-4028-B95A-A253D2E8AF45}" srcId="{75555AA3-4CC7-4846-AB80-5508BFBC3237}" destId="{B3EEAFDB-C9CF-4F8E-934E-90A05A43D9F3}" srcOrd="1" destOrd="0" parTransId="{64F499D4-43E4-47B3-B050-811CAE3BA6EB}" sibTransId="{3A1FBFB3-F065-433B-9C09-589DA35A37E2}"/>
    <dgm:cxn modelId="{01EF2EB4-86F9-482A-899E-03DD1C290054}" type="presOf" srcId="{92F68418-DFD1-461C-949B-0C7D64F4E10F}" destId="{DF246740-7BF1-41F6-8FBE-418B0512EBDD}" srcOrd="0" destOrd="0" presId="urn:microsoft.com/office/officeart/2005/8/layout/hierarchy2"/>
    <dgm:cxn modelId="{514B44B4-9412-43AE-B98F-00080F92AA92}" srcId="{9D310A68-B2CF-49E6-B1BB-F71B8B2F9393}" destId="{32F94539-624D-4C21-9980-D231AF5B88F7}" srcOrd="2" destOrd="0" parTransId="{C9D33542-3E91-4F1B-9747-9DB56080A54F}" sibTransId="{61A993E7-C939-439A-9826-A2D30F18F404}"/>
    <dgm:cxn modelId="{ACB195B4-FC8E-4EEA-B3EF-E0C6AB8DB33B}" type="presOf" srcId="{38D1811C-105B-4F71-8E93-2312874B8668}" destId="{AABC093A-B99B-4A78-9435-78DEEAA38E7A}" srcOrd="0" destOrd="0" presId="urn:microsoft.com/office/officeart/2005/8/layout/hierarchy2"/>
    <dgm:cxn modelId="{7EFDCDB5-4893-4129-9627-C150EBBA7914}" type="presOf" srcId="{C565B855-682C-463D-BC6D-A724062ED368}" destId="{B68EF682-D704-4325-98AF-7EB12F0DDC8B}" srcOrd="1" destOrd="0" presId="urn:microsoft.com/office/officeart/2005/8/layout/hierarchy2"/>
    <dgm:cxn modelId="{1082CEB7-89FA-4D47-AB12-74666E063A22}" srcId="{32F94539-624D-4C21-9980-D231AF5B88F7}" destId="{EA2CDD22-C58E-44A7-AC01-5B91A5FF2DB1}" srcOrd="0" destOrd="0" parTransId="{77A58B94-5495-4FEA-BA13-EBE7DB351257}" sibTransId="{7C724EA6-BC77-4AEF-BFC6-070BFD7B6847}"/>
    <dgm:cxn modelId="{EECE41B8-6CB0-4F88-B937-6CD15746E4DC}" type="presOf" srcId="{EC6D93F9-EF95-4B11-9BA4-EF594A708CB7}" destId="{5A6F21BD-F114-4578-AAE7-AFF8CFB7CFA1}" srcOrd="0" destOrd="0" presId="urn:microsoft.com/office/officeart/2005/8/layout/hierarchy2"/>
    <dgm:cxn modelId="{26BFE9B8-0106-47FE-806D-F2DB9FCF51BA}" srcId="{75B70B13-B61A-43C9-A173-263C4CDC3183}" destId="{84C230C2-A78E-4B4E-AFC7-7FD4649DE21B}" srcOrd="0" destOrd="0" parTransId="{10B9AE84-29B4-4639-804A-9CC190B34F5E}" sibTransId="{0A1259BC-4F35-49CA-A043-FBA7320B63C8}"/>
    <dgm:cxn modelId="{0AA04ABA-E7C4-4AB4-B199-F71B26343542}" srcId="{89A006EF-B61B-43DC-82CF-90973866E402}" destId="{A1494F40-2A1D-447E-BEE7-251533D2E0B0}" srcOrd="0" destOrd="0" parTransId="{D7CF345D-4B1F-480B-B191-B82D24769EA0}" sibTransId="{172B4D85-6095-4FD9-AF44-DA6952BA58D2}"/>
    <dgm:cxn modelId="{782F95BA-71B4-419F-B88C-93EF093B8628}" type="presOf" srcId="{F250D6F1-6684-4213-B84B-0C177FA12E48}" destId="{E139C032-4658-4FA5-A196-E1968ECF5CB4}" srcOrd="1" destOrd="0" presId="urn:microsoft.com/office/officeart/2005/8/layout/hierarchy2"/>
    <dgm:cxn modelId="{78872CBB-585E-471B-989D-51C6B8F51B6A}" type="presOf" srcId="{941A70DC-FFBD-4B9F-AF59-EA9B17793DAD}" destId="{2731F17D-979B-49A3-9E6D-C88BF1F20E88}" srcOrd="0" destOrd="0" presId="urn:microsoft.com/office/officeart/2005/8/layout/hierarchy2"/>
    <dgm:cxn modelId="{9D5AEBBB-AD84-4DCA-B375-F8C8BB558E52}" type="presOf" srcId="{E9BAC66F-2FB7-43D8-AC51-B557DB249CC0}" destId="{0AA1D434-7D55-4D35-ABD3-35AA5DEF2F52}" srcOrd="0" destOrd="0" presId="urn:microsoft.com/office/officeart/2005/8/layout/hierarchy2"/>
    <dgm:cxn modelId="{309F11BC-1A23-4817-BCE1-CAE572443B3B}" type="presOf" srcId="{A522B65B-E01A-42E1-961C-C861C61187D7}" destId="{D98003FB-C31D-499F-AE8D-1DEDD752C2E2}" srcOrd="0" destOrd="0" presId="urn:microsoft.com/office/officeart/2005/8/layout/hierarchy2"/>
    <dgm:cxn modelId="{024CFDBD-545D-4373-89E5-462FA22CF932}" type="presOf" srcId="{B00E8B37-E8A6-449C-B908-4C7D71F85055}" destId="{D8DA6A6F-036F-4AA4-875B-F6D694EEAB2D}" srcOrd="0" destOrd="0" presId="urn:microsoft.com/office/officeart/2005/8/layout/hierarchy2"/>
    <dgm:cxn modelId="{0B0376BE-3E8B-4C65-AEBA-2E238802C898}" srcId="{BE43A517-1C8B-40AF-AABB-BD86C73852B3}" destId="{941A70DC-FFBD-4B9F-AF59-EA9B17793DAD}" srcOrd="2" destOrd="0" parTransId="{D0589738-7A17-47AC-820B-2A3EEA2F1A00}" sibTransId="{8AE4BEB8-7089-4DF5-96B4-0E89FBC71BC3}"/>
    <dgm:cxn modelId="{487903BF-7ED1-494E-83D8-CB7B0D91CA08}" type="presOf" srcId="{E6D683F6-70BC-4911-91AF-A58A58F2247A}" destId="{95EE82CE-6448-46B3-8DC3-FD4F99693E8B}" srcOrd="0" destOrd="0" presId="urn:microsoft.com/office/officeart/2005/8/layout/hierarchy2"/>
    <dgm:cxn modelId="{4D5D35BF-2DD4-4EDB-87AC-FBC2B956B8CE}" type="presOf" srcId="{192D1353-F8AD-4D9C-8F94-9756A9304984}" destId="{18BC475D-CD3D-4686-A2A8-7B0D4028F23D}" srcOrd="1" destOrd="0" presId="urn:microsoft.com/office/officeart/2005/8/layout/hierarchy2"/>
    <dgm:cxn modelId="{75CA1EC0-D147-4CDF-9133-28100CED99C9}" srcId="{6BDE23F4-F9D9-4C9D-8471-D71008C8C153}" destId="{9AEB8B73-E207-4E6D-A1A7-48DD37E5E283}" srcOrd="0" destOrd="0" parTransId="{B00E8B37-E8A6-449C-B908-4C7D71F85055}" sibTransId="{9AE836EC-2A07-4085-872B-47E485551868}"/>
    <dgm:cxn modelId="{C8105DC2-9D9B-423A-B741-349B669A884B}" type="presOf" srcId="{D2F2F4CB-0A6A-4252-B6C7-9E1DF1D1F6FC}" destId="{7E35D055-A884-4503-BB5E-A4F88DE466F8}" srcOrd="1" destOrd="0" presId="urn:microsoft.com/office/officeart/2005/8/layout/hierarchy2"/>
    <dgm:cxn modelId="{384682C2-E317-4839-9656-D6BA87EB68AC}" srcId="{B3FC940E-CFEA-463D-92DA-286A2BA584C3}" destId="{BA75060F-88F0-47CE-97A4-9F2EF3B5A664}" srcOrd="1" destOrd="0" parTransId="{C467899C-109E-414A-9467-263EFF4D0637}" sibTransId="{4291C3B3-FE22-425E-BE46-313CC0581F14}"/>
    <dgm:cxn modelId="{204400C3-C4F4-46F2-9B11-479CF011165F}" type="presOf" srcId="{49B96299-641B-4D98-B0E8-8FF0419EC723}" destId="{83455018-A6F8-4FE0-BA81-60953FF03BF6}" srcOrd="0" destOrd="0" presId="urn:microsoft.com/office/officeart/2005/8/layout/hierarchy2"/>
    <dgm:cxn modelId="{8B3C26C3-1FE1-4C20-AF3D-4910B21C5745}" type="presOf" srcId="{318E3C35-4995-42CE-89F9-7CA4F48BC114}" destId="{B1734425-6FAB-4D70-970F-5CC5DC21D093}" srcOrd="0" destOrd="0" presId="urn:microsoft.com/office/officeart/2005/8/layout/hierarchy2"/>
    <dgm:cxn modelId="{C2C4BDC3-7BFA-47CA-9FE9-ACB1F6CDCEFE}" type="presOf" srcId="{C4546ED8-11BF-44AB-8E18-CE170B857A3F}" destId="{5A45CE2D-0323-4606-934F-C1AB61B1868F}" srcOrd="0" destOrd="0" presId="urn:microsoft.com/office/officeart/2005/8/layout/hierarchy2"/>
    <dgm:cxn modelId="{C60256C4-7AB3-4833-9852-445336EB2184}" type="presOf" srcId="{77A58B94-5495-4FEA-BA13-EBE7DB351257}" destId="{27C0B2CC-C14B-44ED-AA46-21EA35029A46}" srcOrd="1" destOrd="0" presId="urn:microsoft.com/office/officeart/2005/8/layout/hierarchy2"/>
    <dgm:cxn modelId="{240ECCC4-2211-44AC-94CE-66C07B36781D}" type="presOf" srcId="{D7CF345D-4B1F-480B-B191-B82D24769EA0}" destId="{3E757BC4-4D5E-43BF-91EB-85BBC3369025}" srcOrd="1" destOrd="0" presId="urn:microsoft.com/office/officeart/2005/8/layout/hierarchy2"/>
    <dgm:cxn modelId="{A3DFF1C4-AC81-4BA9-A02C-C3E107E80ED1}" type="presOf" srcId="{F0283C78-C276-4B9F-BBE2-3484CC33219A}" destId="{985206F0-C1B0-4BE3-93AD-B27F3EBC9318}" srcOrd="1" destOrd="0" presId="urn:microsoft.com/office/officeart/2005/8/layout/hierarchy2"/>
    <dgm:cxn modelId="{FEAB39C5-432C-413F-BA2B-9AA7909A6571}" type="presOf" srcId="{8008A768-A655-44DC-BE8C-702B7321991F}" destId="{B3A00BFE-AE16-46FE-AD6B-A219C0E46D55}" srcOrd="0" destOrd="0" presId="urn:microsoft.com/office/officeart/2005/8/layout/hierarchy2"/>
    <dgm:cxn modelId="{CBF16FC5-2741-40FB-B028-02464168C75A}" srcId="{906328C7-9A9E-46B2-9ADF-749AA10E17B3}" destId="{1F3DE927-580D-43D4-9033-A945A261F0AC}" srcOrd="1" destOrd="0" parTransId="{F250D6F1-6684-4213-B84B-0C177FA12E48}" sibTransId="{AD6533A8-0D52-4A4A-868D-A57CE7D4A1B6}"/>
    <dgm:cxn modelId="{172280C5-FC11-4924-B111-73757934877A}" type="presOf" srcId="{49B96299-641B-4D98-B0E8-8FF0419EC723}" destId="{0A256614-906B-4DA8-B869-A140FFE4DF7A}" srcOrd="1" destOrd="0" presId="urn:microsoft.com/office/officeart/2005/8/layout/hierarchy2"/>
    <dgm:cxn modelId="{2C7CC3C5-A77C-4C74-962C-59203474020A}" type="presOf" srcId="{A6DE7D4A-10C8-4758-B635-FE53A769A00C}" destId="{2BCF1B69-919A-4BD3-8EAC-F9039AE1166B}" srcOrd="0" destOrd="0" presId="urn:microsoft.com/office/officeart/2005/8/layout/hierarchy2"/>
    <dgm:cxn modelId="{4C0FD7C5-E87B-4562-8B76-03C9E1D179B1}" type="presOf" srcId="{F733451F-EB1C-4882-BE06-99578541FC7C}" destId="{EFB57B74-C332-4670-BDC9-E4264BA6C601}" srcOrd="1" destOrd="0" presId="urn:microsoft.com/office/officeart/2005/8/layout/hierarchy2"/>
    <dgm:cxn modelId="{33C23FC6-3605-4ED1-BCB9-2DAD1E14D105}" type="presOf" srcId="{38D1811C-105B-4F71-8E93-2312874B8668}" destId="{7C61E2F7-C7B0-43F8-B2B2-0191401F0015}" srcOrd="1" destOrd="0" presId="urn:microsoft.com/office/officeart/2005/8/layout/hierarchy2"/>
    <dgm:cxn modelId="{41A8D9C6-F4C9-4D05-B95E-91AA7E298282}" type="presOf" srcId="{875D3A6A-9305-4894-966E-61A715324B16}" destId="{58728A5E-ABC0-4D0F-ADF7-E8F0A1BD84F7}" srcOrd="0" destOrd="0" presId="urn:microsoft.com/office/officeart/2005/8/layout/hierarchy2"/>
    <dgm:cxn modelId="{1B5464C7-1381-4D5E-BBC5-26920B19B685}" type="presOf" srcId="{19163ADD-AC3A-4309-9E0F-9AA35CF69F8D}" destId="{9D341604-EFB0-42BC-B953-F38762F53F01}" srcOrd="0" destOrd="0" presId="urn:microsoft.com/office/officeart/2005/8/layout/hierarchy2"/>
    <dgm:cxn modelId="{846EA3C8-019D-4C0B-9866-DE3FC4F42489}" srcId="{6BDE23F4-F9D9-4C9D-8471-D71008C8C153}" destId="{BA69179D-0EE9-402E-B4D7-61D412A4A10E}" srcOrd="2" destOrd="0" parTransId="{2FF67A19-8024-482E-A800-741D00CF9DAE}" sibTransId="{3D719763-B05D-42EA-AB2F-63D5ED6786EA}"/>
    <dgm:cxn modelId="{8B62A9C8-8FAC-40B5-AC89-352204219046}" type="presOf" srcId="{8FF782F8-A121-4742-A83D-3A16094488AE}" destId="{1E8188C3-1D0A-4195-9803-0C5AE8AC9531}" srcOrd="0" destOrd="0" presId="urn:microsoft.com/office/officeart/2005/8/layout/hierarchy2"/>
    <dgm:cxn modelId="{F675DEC8-BB5A-47DB-A9CE-487B9BBF347C}" type="presOf" srcId="{DD1FB79B-B7CB-40DC-8419-D81FE0684225}" destId="{DE55F7D5-B429-41D6-8AF1-796975548003}" srcOrd="0" destOrd="0" presId="urn:microsoft.com/office/officeart/2005/8/layout/hierarchy2"/>
    <dgm:cxn modelId="{A2EC2FCA-1645-44BC-B77A-1677DEA0AFE3}" type="presOf" srcId="{7184FA8B-899E-4E4D-810B-25C04A75FC38}" destId="{66B517BE-F237-4969-AC03-9F349A5AC29E}" srcOrd="1" destOrd="0" presId="urn:microsoft.com/office/officeart/2005/8/layout/hierarchy2"/>
    <dgm:cxn modelId="{A98299CA-32F5-431E-BE47-BD12CF756CD7}" type="presOf" srcId="{A89C5EFC-1B7D-4C01-B511-589BECA9311A}" destId="{41AEDCA2-32BD-4B86-8E8B-A282F8508B52}" srcOrd="0" destOrd="0" presId="urn:microsoft.com/office/officeart/2005/8/layout/hierarchy2"/>
    <dgm:cxn modelId="{145FABCA-C1D9-4FDA-877A-BE829E5CD0FA}" type="presOf" srcId="{5D2EA81D-5333-4370-B290-E13019033E51}" destId="{BB0B7941-4E5D-4F13-AA3C-4FA2EEB655D4}" srcOrd="0" destOrd="0" presId="urn:microsoft.com/office/officeart/2005/8/layout/hierarchy2"/>
    <dgm:cxn modelId="{D88EC9CA-5621-4139-B63F-E0520E230084}" type="presOf" srcId="{70EE8E3F-C71B-4A0E-95A9-718A0FCA5FD1}" destId="{52842E34-13D2-4E17-B101-CFBFB2900524}" srcOrd="0" destOrd="0" presId="urn:microsoft.com/office/officeart/2005/8/layout/hierarchy2"/>
    <dgm:cxn modelId="{6C8BB0CB-80C3-4476-B3CE-E353BD1C315C}" type="presOf" srcId="{69700C4E-30CD-4087-8747-146E7BEE9931}" destId="{DEAF7819-F6E7-49FF-89F5-950A06ABF336}" srcOrd="1" destOrd="0" presId="urn:microsoft.com/office/officeart/2005/8/layout/hierarchy2"/>
    <dgm:cxn modelId="{BACD4ACC-B4EB-4BEF-A3EE-B2A64E8E475A}" type="presOf" srcId="{2D6FCBBB-1F4D-4AFF-B5C7-446714AFE1B8}" destId="{F9DCB58E-6FA7-4AD8-89E8-B467D5B3BA60}" srcOrd="1" destOrd="0" presId="urn:microsoft.com/office/officeart/2005/8/layout/hierarchy2"/>
    <dgm:cxn modelId="{2ECF8ACC-7955-4429-BB42-D8B5858BF81B}" type="presOf" srcId="{C407A92C-13A4-49AE-A35D-07F4B83EACFA}" destId="{964CC8FE-C3DE-4316-B5D4-42304B3233ED}" srcOrd="0" destOrd="0" presId="urn:microsoft.com/office/officeart/2005/8/layout/hierarchy2"/>
    <dgm:cxn modelId="{567699CF-F0EC-4B60-9A61-F4DA9919BB6E}" type="presOf" srcId="{63740C44-D273-4C90-B076-16EA8E407C25}" destId="{A7BDF050-D439-495B-BF9B-B75756DA99DC}" srcOrd="0" destOrd="0" presId="urn:microsoft.com/office/officeart/2005/8/layout/hierarchy2"/>
    <dgm:cxn modelId="{BEB430D0-6918-41DC-8E53-132B9B11B0F5}" type="presOf" srcId="{BBBAD001-DC23-4487-AE3A-26B9B36BF60D}" destId="{27BA896F-FDDC-4087-A47C-A848864975B8}" srcOrd="0" destOrd="0" presId="urn:microsoft.com/office/officeart/2005/8/layout/hierarchy2"/>
    <dgm:cxn modelId="{BBDF79D0-FA7B-45A2-8BBA-BBA3E14E22B2}" type="presOf" srcId="{4B6A9A1C-77A2-453E-87D1-38417496CE06}" destId="{EBC2C081-5586-4209-AFD1-B45CB4565FB3}" srcOrd="0" destOrd="0" presId="urn:microsoft.com/office/officeart/2005/8/layout/hierarchy2"/>
    <dgm:cxn modelId="{5E32A2D0-A00E-4729-AE0E-A79FE3CA5DBA}" type="presOf" srcId="{11CCB85B-6312-40B8-B7F5-871421BC8D7D}" destId="{71E1782F-6D97-46A2-8306-45A7BEE27070}" srcOrd="0" destOrd="0" presId="urn:microsoft.com/office/officeart/2005/8/layout/hierarchy2"/>
    <dgm:cxn modelId="{E92936D1-A5C7-4D99-978A-0F4233E635BC}" srcId="{906328C7-9A9E-46B2-9ADF-749AA10E17B3}" destId="{A522B65B-E01A-42E1-961C-C861C61187D7}" srcOrd="0" destOrd="0" parTransId="{1912613D-68D0-4FF9-BC94-7D2E6DC24538}" sibTransId="{932C332D-53D2-402F-B9FA-79D51C09AC47}"/>
    <dgm:cxn modelId="{70AECAD1-8F5E-47B5-A3EC-378D29CA8FFC}" type="presOf" srcId="{DF63308B-22A0-4E71-A0F6-CF0B5D648194}" destId="{7062D800-C150-4421-BB62-A5E1D13D4B58}" srcOrd="1" destOrd="0" presId="urn:microsoft.com/office/officeart/2005/8/layout/hierarchy2"/>
    <dgm:cxn modelId="{AC9723D3-AB17-4849-A1A3-017E8459BE5B}" srcId="{21482030-59E2-4835-A456-DF8385926D4A}" destId="{8F2A3203-53FF-47CF-8816-2D4C2F382E12}" srcOrd="1" destOrd="0" parTransId="{0CF7D8FD-AEC3-4ABA-913E-673A0843CE84}" sibTransId="{79C40483-2BD3-4D6F-85BC-CC8206B714E1}"/>
    <dgm:cxn modelId="{DCDC67D3-D816-4E3D-9321-B8D8AA8A8D13}" type="presOf" srcId="{84462725-0476-468B-AC5A-E4CD39D367A5}" destId="{41267D77-DEC6-4AD4-B4BD-1F14C0E90CAE}" srcOrd="0" destOrd="0" presId="urn:microsoft.com/office/officeart/2005/8/layout/hierarchy2"/>
    <dgm:cxn modelId="{73C69CD3-A0AB-49A5-A60D-580425B2FE3C}" srcId="{463BFFE5-9B35-434C-BFF1-B938FAB099FD}" destId="{FFC4E57A-5913-40F2-95A6-97602329F747}" srcOrd="0" destOrd="0" parTransId="{13A3982D-7089-4397-A35D-2FA7D4ECA250}" sibTransId="{1B2A9D50-A555-4DD7-B1DA-8BDBBA35946E}"/>
    <dgm:cxn modelId="{F7398DD4-FC6A-44F0-AA3C-490B1CD29504}" type="presOf" srcId="{E4FA9F8D-4F83-4DE1-BBD9-1DB697005666}" destId="{D3654E32-7F55-4C91-95D4-6A16EED9D593}" srcOrd="1" destOrd="0" presId="urn:microsoft.com/office/officeart/2005/8/layout/hierarchy2"/>
    <dgm:cxn modelId="{DC606ED5-2C26-4EE1-A354-CF6DD8463269}" srcId="{ECF1B05B-EEEB-4B6D-88DE-287E3977F76E}" destId="{D6261573-0C5D-4E20-98A7-11725B4AF8AF}" srcOrd="1" destOrd="0" parTransId="{ED8457D8-0B14-4042-BE5C-65FD1B676272}" sibTransId="{3FEC9F02-D436-4F1A-BF4C-9F20D0F9109A}"/>
    <dgm:cxn modelId="{39B90DD7-7F9E-473F-A8B7-CCBCE2195A8D}" srcId="{3EA9512F-26D6-4CB2-B57D-DDE8316CABFC}" destId="{DE022A08-F527-4798-820E-9F68F575B2EB}" srcOrd="0" destOrd="0" parTransId="{49B96299-641B-4D98-B0E8-8FF0419EC723}" sibTransId="{D9B3AABC-20FA-4773-BD9E-4C9A57A80DF8}"/>
    <dgm:cxn modelId="{D1AF84D7-BADC-4DCB-8A62-AAD3E5ADFF91}" srcId="{6BDE23F4-F9D9-4C9D-8471-D71008C8C153}" destId="{DF9D12B5-3174-4251-90D6-81EE17EEB9ED}" srcOrd="3" destOrd="0" parTransId="{318E3C35-4995-42CE-89F9-7CA4F48BC114}" sibTransId="{F4A367E8-58D5-418C-BCDB-103583005CB2}"/>
    <dgm:cxn modelId="{6FDECCD7-2CC7-4BAA-AE33-FEE16627F0F4}" type="presOf" srcId="{0173B991-6698-4F72-BE22-5DFDB2FFAFA0}" destId="{BAA3CDD3-7401-4FCA-8973-D287B48BCD79}" srcOrd="0" destOrd="0" presId="urn:microsoft.com/office/officeart/2005/8/layout/hierarchy2"/>
    <dgm:cxn modelId="{C5D83ED8-6321-4F22-92E0-F2937892705D}" srcId="{D6CE27D4-D609-449F-8548-2725ED92C8BA}" destId="{A015355A-6A3C-40BE-8BED-AD55C4322173}" srcOrd="2" destOrd="0" parTransId="{8FBA074A-F69C-40BE-95D8-0E28112FB4D3}" sibTransId="{287A04E7-547C-44D4-BD54-DBB2B81CEF7A}"/>
    <dgm:cxn modelId="{A8C30EDB-5CB9-4A06-B82E-A34383924BF1}" type="presOf" srcId="{64F499D4-43E4-47B3-B050-811CAE3BA6EB}" destId="{62797D4E-7038-451B-9EEC-FFF63C3C1361}" srcOrd="1" destOrd="0" presId="urn:microsoft.com/office/officeart/2005/8/layout/hierarchy2"/>
    <dgm:cxn modelId="{E6EEBADB-0A97-47BD-BBC4-DD13A1CD61DC}" type="presOf" srcId="{318E3C35-4995-42CE-89F9-7CA4F48BC114}" destId="{C9324643-22AF-4B1D-98F2-AD5A73EB78B7}" srcOrd="1" destOrd="0" presId="urn:microsoft.com/office/officeart/2005/8/layout/hierarchy2"/>
    <dgm:cxn modelId="{6C9700DC-0732-463C-BF20-490D2ED8D7AB}" srcId="{75B70B13-B61A-43C9-A173-263C4CDC3183}" destId="{3F142BC0-F8D8-483E-B540-1DE13BC2A9C0}" srcOrd="1" destOrd="0" parTransId="{C806D1A8-552A-459C-8347-38C96178B9C9}" sibTransId="{EFC86DD6-3005-45F4-931C-AAA063508A63}"/>
    <dgm:cxn modelId="{FA4291DC-5468-4DAE-A617-0A9C51CDE78C}" type="presOf" srcId="{34DEF0EC-7DC9-4488-8A9C-6A20B8BD449A}" destId="{5DD32791-7BEE-4098-BF11-1C33352A55AA}" srcOrd="1" destOrd="0" presId="urn:microsoft.com/office/officeart/2005/8/layout/hierarchy2"/>
    <dgm:cxn modelId="{E473A3DC-7DFE-4172-B812-685C40AA5990}" type="presOf" srcId="{6BDE23F4-F9D9-4C9D-8471-D71008C8C153}" destId="{D4587D58-E494-484B-A39B-E4738A9965A5}" srcOrd="0" destOrd="0" presId="urn:microsoft.com/office/officeart/2005/8/layout/hierarchy2"/>
    <dgm:cxn modelId="{84AE67DD-7CEF-4D97-AD91-BB50ED36E568}" type="presOf" srcId="{F733451F-EB1C-4882-BE06-99578541FC7C}" destId="{004DBEC9-124A-4B5E-B1DF-D1218A76360B}" srcOrd="0" destOrd="0" presId="urn:microsoft.com/office/officeart/2005/8/layout/hierarchy2"/>
    <dgm:cxn modelId="{494046DE-2966-4683-B724-383ECE706D1A}" srcId="{858ADDFE-FFFC-44EF-BADB-3643167FE5ED}" destId="{4B6A9A1C-77A2-453E-87D1-38417496CE06}" srcOrd="1" destOrd="0" parTransId="{C4379ACB-6115-4F00-9529-5464369CF9D4}" sibTransId="{C2952223-E3C8-40B0-BE77-D9CC683705FA}"/>
    <dgm:cxn modelId="{52BCAFDE-2229-4043-8C48-27D19E02BFF8}" srcId="{FF6DAFA1-0FDD-4BBF-B6B5-A78CACD8D44B}" destId="{1C0E8A37-0F26-4771-9309-D358AD21BB21}" srcOrd="0" destOrd="0" parTransId="{14A4C7AE-4A27-493F-B08D-856BAD74FAA4}" sibTransId="{ED35DFB9-3E05-4A5A-94AD-E8329D0A6BBE}"/>
    <dgm:cxn modelId="{702DB0DE-2367-40CD-B7BE-43533AA4341A}" type="presOf" srcId="{DAB3BB48-AC86-40DC-84F3-85D268BE6A01}" destId="{3E367764-EDC6-4CE6-8A9B-59D7959C8F1E}" srcOrd="0" destOrd="0" presId="urn:microsoft.com/office/officeart/2005/8/layout/hierarchy2"/>
    <dgm:cxn modelId="{C6C7FDDE-2548-4D46-98F3-F139E18B120F}" type="presOf" srcId="{40DCA18A-5DC3-492D-B17A-0C265E17851E}" destId="{AA39CBBA-A654-46CC-821E-A72110B78F35}" srcOrd="0" destOrd="0" presId="urn:microsoft.com/office/officeart/2005/8/layout/hierarchy2"/>
    <dgm:cxn modelId="{34213EDF-CBF8-4D9A-9074-26EB8A894BD8}" srcId="{A89C5EFC-1B7D-4C01-B511-589BECA9311A}" destId="{4FA51C34-739B-4982-8B48-199C1DE4FA38}" srcOrd="0" destOrd="0" parTransId="{291FA04C-F97A-4EEB-96D2-7E4A433F69D2}" sibTransId="{F605C1F8-474B-4A4D-A0DF-A958CDC2EDA5}"/>
    <dgm:cxn modelId="{05AFA8E0-1B16-498B-B163-190557A7675C}" type="presOf" srcId="{0CF7D8FD-AEC3-4ABA-913E-673A0843CE84}" destId="{A689E30E-8742-4C7A-B4F5-7DFF9DB8F9B3}" srcOrd="1" destOrd="0" presId="urn:microsoft.com/office/officeart/2005/8/layout/hierarchy2"/>
    <dgm:cxn modelId="{91ADD0E1-A477-49FB-9A33-5E604EAA0947}" type="presOf" srcId="{A9BF1595-4F0E-4B10-8EED-0CB49EA79E6B}" destId="{EC63BA4D-CD39-4802-A6B0-75A527EB86FD}" srcOrd="0" destOrd="0" presId="urn:microsoft.com/office/officeart/2005/8/layout/hierarchy2"/>
    <dgm:cxn modelId="{428D1EE2-1C5D-4F18-B8D6-65021BA15E4D}" type="presOf" srcId="{B6D428C2-EABE-4E72-9E4A-BAD01F936948}" destId="{1BDA31A0-07B0-4E98-BF72-76436ED856C2}" srcOrd="0" destOrd="0" presId="urn:microsoft.com/office/officeart/2005/8/layout/hierarchy2"/>
    <dgm:cxn modelId="{7C2BCFE2-2500-407B-8A01-0506AB5E732A}" srcId="{D6CE27D4-D609-449F-8548-2725ED92C8BA}" destId="{906328C7-9A9E-46B2-9ADF-749AA10E17B3}" srcOrd="0" destOrd="0" parTransId="{69700C4E-30CD-4087-8747-146E7BEE9931}" sibTransId="{81DB355E-1D76-4284-9A4C-884133750827}"/>
    <dgm:cxn modelId="{B2E777E3-5C6E-46EF-966F-6DAF0843B4EB}" type="presOf" srcId="{8B8136F1-34F2-44B3-B906-B68B93C3A1E4}" destId="{2EBDC159-9F4A-4E97-A974-18E1BFEFB54F}" srcOrd="0" destOrd="0" presId="urn:microsoft.com/office/officeart/2005/8/layout/hierarchy2"/>
    <dgm:cxn modelId="{2E35EAE3-C491-431B-A8E2-700A64AE5B2A}" type="presOf" srcId="{B8021B7F-A8DE-4073-890B-059D2D420831}" destId="{81F9B324-58F4-4CB0-8CB6-38F77ED4D78E}" srcOrd="1" destOrd="0" presId="urn:microsoft.com/office/officeart/2005/8/layout/hierarchy2"/>
    <dgm:cxn modelId="{0B732FE4-B2B4-4C20-9F87-423EB642EF5D}" type="presOf" srcId="{6B23E51C-AC52-4CF0-9786-28C120D433B1}" destId="{A21BF2F3-DCC1-4994-863B-93077C5D0E28}" srcOrd="1" destOrd="0" presId="urn:microsoft.com/office/officeart/2005/8/layout/hierarchy2"/>
    <dgm:cxn modelId="{66F67BE4-4E58-4064-B5C9-8E4375EEF62A}" type="presOf" srcId="{61094DBA-4F3F-4BD8-810B-18FC439F8419}" destId="{EA706A9F-286D-4FA1-B82F-77B3322E8B7B}" srcOrd="1" destOrd="0" presId="urn:microsoft.com/office/officeart/2005/8/layout/hierarchy2"/>
    <dgm:cxn modelId="{B793D5E5-33C3-42CD-80C8-7791501CA52B}" srcId="{BE955F01-3CDE-44F1-9B1A-FA8C71532128}" destId="{DE9C9C80-156F-4305-BD80-A585414C8822}" srcOrd="0" destOrd="0" parTransId="{DE9F499E-B001-4B7B-9959-8B532E85392C}" sibTransId="{195B04BE-CFDF-433C-86A3-2C5399A43906}"/>
    <dgm:cxn modelId="{73BBF4E5-59D3-43EB-8EFC-CD4EA063F8EA}" srcId="{BBBAD001-DC23-4487-AE3A-26B9B36BF60D}" destId="{B588578C-4E90-4A3C-8A38-2A34E8E858DF}" srcOrd="1" destOrd="0" parTransId="{47FD4972-AF4B-48AC-8CD6-42A0AD7824B2}" sibTransId="{733379A0-7284-4C26-9920-A25789CF08AA}"/>
    <dgm:cxn modelId="{FC655BE8-DD1F-4F3A-972F-A24B4D2B1145}" type="presOf" srcId="{61409689-0D39-4B37-B174-270D0BC42AAA}" destId="{38918BDF-A9B7-454B-AB6B-E56598ABEF0D}" srcOrd="1" destOrd="0" presId="urn:microsoft.com/office/officeart/2005/8/layout/hierarchy2"/>
    <dgm:cxn modelId="{9FA865E8-6FFE-4CD1-BE8E-9D612002190E}" type="presOf" srcId="{63740C44-D273-4C90-B076-16EA8E407C25}" destId="{6A7A4D93-BBB7-4DF7-A43D-6A07861C066A}" srcOrd="1" destOrd="0" presId="urn:microsoft.com/office/officeart/2005/8/layout/hierarchy2"/>
    <dgm:cxn modelId="{2A9F1EE9-D5BB-40B0-829A-E0AA62050D2D}" srcId="{ADBA7398-F773-4481-B13A-F1F1C3EA52E3}" destId="{6E25B26E-3C97-4528-8FA7-4A67C3FEF398}" srcOrd="1" destOrd="0" parTransId="{80567639-1029-454F-931D-6958E75B48B3}" sibTransId="{A8056D77-2966-44C8-9652-769156F44B81}"/>
    <dgm:cxn modelId="{CB1421EB-5AFE-4834-9429-D605572313B5}" type="presOf" srcId="{BA69179D-0EE9-402E-B4D7-61D412A4A10E}" destId="{65CB933B-A630-488F-92F8-D110F96470D7}" srcOrd="0" destOrd="0" presId="urn:microsoft.com/office/officeart/2005/8/layout/hierarchy2"/>
    <dgm:cxn modelId="{031C26EB-5CD2-4899-B31D-B5AD203ED6F9}" type="presOf" srcId="{85616C00-3DA3-4FD5-8E8E-F2C95F30E136}" destId="{441A1B83-288E-4A30-985B-20434A93CA2B}" srcOrd="0" destOrd="0" presId="urn:microsoft.com/office/officeart/2005/8/layout/hierarchy2"/>
    <dgm:cxn modelId="{471DAFEB-325A-4FCE-A718-458C6E02986E}" srcId="{DE022A08-F527-4798-820E-9F68F575B2EB}" destId="{11CCB85B-6312-40B8-B7F5-871421BC8D7D}" srcOrd="2" destOrd="0" parTransId="{6B06DE4D-F164-4D89-9B0F-FCA0542B0705}" sibTransId="{A5FA17AE-150C-45F4-8210-9453EDA6196A}"/>
    <dgm:cxn modelId="{B22BC1EB-4DE9-4D88-B3BC-3AED5116D8A6}" type="presOf" srcId="{64F499D4-43E4-47B3-B050-811CAE3BA6EB}" destId="{383E717E-9278-419A-822F-4804FED69E75}" srcOrd="0" destOrd="0" presId="urn:microsoft.com/office/officeart/2005/8/layout/hierarchy2"/>
    <dgm:cxn modelId="{64810FED-B29E-46C0-BE66-4B96EB1DDC6E}" srcId="{3D8D1F79-1DF9-44A0-AEFB-EE41B2DC1A43}" destId="{A9BF1595-4F0E-4B10-8EED-0CB49EA79E6B}" srcOrd="0" destOrd="0" parTransId="{4FFB5EB4-6797-4E36-A308-CC4DEB55116B}" sibTransId="{2F4C686B-A5DA-4652-8DEB-0F1664B537B3}"/>
    <dgm:cxn modelId="{86E632ED-6F84-45AE-B975-A0DAFAFE5A19}" srcId="{858ADDFE-FFFC-44EF-BADB-3643167FE5ED}" destId="{A8AE29F2-19E2-4E97-B44F-4B19B2F20E67}" srcOrd="0" destOrd="0" parTransId="{DD1FB79B-B7CB-40DC-8419-D81FE0684225}" sibTransId="{01A7B984-283E-481A-87AD-52B4408D2B8E}"/>
    <dgm:cxn modelId="{54FA72ED-A70E-4874-AAE5-5846F2725D71}" type="presOf" srcId="{C57D01D6-9A98-425F-A4BD-4455BE033632}" destId="{5588F081-8E10-401F-B5F2-F8BAF88B4B16}" srcOrd="1" destOrd="0" presId="urn:microsoft.com/office/officeart/2005/8/layout/hierarchy2"/>
    <dgm:cxn modelId="{177794EE-100D-4E9F-9C1F-B08A8FE1BB69}" type="presOf" srcId="{03EC0D82-7C1F-47EF-957A-6A24AC75D5AC}" destId="{E510662E-50C6-4217-8E0E-98F2061F6C8D}" srcOrd="1" destOrd="0" presId="urn:microsoft.com/office/officeart/2005/8/layout/hierarchy2"/>
    <dgm:cxn modelId="{5FFE35EF-E711-4699-83BD-B568F6ACCAA9}" type="presOf" srcId="{1C0E8A37-0F26-4771-9309-D358AD21BB21}" destId="{E41CD524-2D3B-4137-8669-5F74341E72AE}" srcOrd="0" destOrd="0" presId="urn:microsoft.com/office/officeart/2005/8/layout/hierarchy2"/>
    <dgm:cxn modelId="{CE761FF0-D2CF-47BB-B6C9-DEB79E27824F}" type="presOf" srcId="{36EBE44A-DC7D-4A0F-8B85-D8FCF6AE1FA0}" destId="{FA20E738-FEB2-4584-B6EF-42F1A8D033D6}" srcOrd="0" destOrd="0" presId="urn:microsoft.com/office/officeart/2005/8/layout/hierarchy2"/>
    <dgm:cxn modelId="{286C53F0-2907-446D-ADC7-43D2C54E7659}" type="presOf" srcId="{200DBB8A-8027-4201-A164-2ED2784EA5B0}" destId="{B77E3560-A92D-4A8F-9884-DE19CB424671}" srcOrd="0" destOrd="0" presId="urn:microsoft.com/office/officeart/2005/8/layout/hierarchy2"/>
    <dgm:cxn modelId="{7F828BF1-7541-4BE4-94E3-A543D134285C}" srcId="{9D310A68-B2CF-49E6-B1BB-F71B8B2F9393}" destId="{3EA9512F-26D6-4CB2-B57D-DDE8316CABFC}" srcOrd="0" destOrd="0" parTransId="{200DBB8A-8027-4201-A164-2ED2784EA5B0}" sibTransId="{85736BD9-DCD6-42CC-9711-9C8DF55345D6}"/>
    <dgm:cxn modelId="{C0D6E6F1-4759-4A4A-9F9D-07ABB8F75CB1}" srcId="{2B7B2E4B-5CE2-4E0C-8E47-268407AC41DE}" destId="{9D310A68-B2CF-49E6-B1BB-F71B8B2F9393}" srcOrd="0" destOrd="0" parTransId="{AB88BF9A-C471-46CF-AF17-E7B3C8BBBF9D}" sibTransId="{69CD52A2-BEF9-4CF0-A2B4-68EFE4596906}"/>
    <dgm:cxn modelId="{BBD768F2-48A6-41ED-9D02-3D1DCB24C1F3}" type="presOf" srcId="{C2727CE8-7ACD-4DCE-A1A8-C8C1E1E3D435}" destId="{645EF51C-659C-4D29-B470-DA0E442972BB}" srcOrd="0" destOrd="0" presId="urn:microsoft.com/office/officeart/2005/8/layout/hierarchy2"/>
    <dgm:cxn modelId="{327AA2F2-EE51-4510-92F5-52CE0FE1DF32}" type="presOf" srcId="{BA75060F-88F0-47CE-97A4-9F2EF3B5A664}" destId="{B1035DCD-D7A3-45EA-B69C-1EA039C599D6}" srcOrd="0" destOrd="0" presId="urn:microsoft.com/office/officeart/2005/8/layout/hierarchy2"/>
    <dgm:cxn modelId="{67A2E7F2-7EE6-41BE-B6EB-353AD57417CE}" srcId="{BBBAD001-DC23-4487-AE3A-26B9B36BF60D}" destId="{BA39D17F-1E51-4B7C-86AF-FE6185471A09}" srcOrd="0" destOrd="0" parTransId="{C39BF078-25B4-4126-A11A-EC0A3DD2CB3F}" sibTransId="{481C1629-F8DE-45DB-8C46-69777B1A019C}"/>
    <dgm:cxn modelId="{113D81F3-6717-482E-AB5C-5890A60F6C9A}" srcId="{11CCB85B-6312-40B8-B7F5-871421BC8D7D}" destId="{BE0B3F0C-FCB4-4A3B-BFED-21BF5C29E11B}" srcOrd="2" destOrd="0" parTransId="{DF63308B-22A0-4E71-A0F6-CF0B5D648194}" sibTransId="{79E5A2D0-81C7-4D03-89D5-CAD3E0F5791F}"/>
    <dgm:cxn modelId="{CE3E38F4-128B-4EE5-A54C-F4199CEF3ACA}" type="presOf" srcId="{F2B8BA9B-BA2C-46A3-86B8-132B4F4397A5}" destId="{7AF3BD22-A41C-4C20-A273-376B8E17655E}" srcOrd="0" destOrd="0" presId="urn:microsoft.com/office/officeart/2005/8/layout/hierarchy2"/>
    <dgm:cxn modelId="{0EE4B5F4-41DD-442F-BEC8-046BCF323183}" type="presOf" srcId="{711F8754-F909-4413-B551-82575BD8848B}" destId="{8FCC3DD1-7F0F-465A-96C9-6BBD8D27B4D6}" srcOrd="0" destOrd="0" presId="urn:microsoft.com/office/officeart/2005/8/layout/hierarchy2"/>
    <dgm:cxn modelId="{94F726F6-9B92-420D-A951-D83B15FC0E82}" srcId="{BA39D17F-1E51-4B7C-86AF-FE6185471A09}" destId="{2D68E091-B202-4743-A93A-B592E627323C}" srcOrd="0" destOrd="0" parTransId="{6B23E51C-AC52-4CF0-9786-28C120D433B1}" sibTransId="{8ED928A6-CBDD-49A5-899D-3B37B190A610}"/>
    <dgm:cxn modelId="{F9903CF6-931E-4D5B-9968-EE0C92755CE8}" type="presOf" srcId="{291FA04C-F97A-4EEB-96D2-7E4A433F69D2}" destId="{F9D3AD7A-B4FA-40A1-91B9-992F9C3D04B0}" srcOrd="0" destOrd="0" presId="urn:microsoft.com/office/officeart/2005/8/layout/hierarchy2"/>
    <dgm:cxn modelId="{14319CF8-CB9A-4BDA-A7B9-F2D5E4A3AFD5}" type="presOf" srcId="{ED8457D8-0B14-4042-BE5C-65FD1B676272}" destId="{92CF8DFF-7FB4-47E9-9618-B85266A77E0F}" srcOrd="1" destOrd="0" presId="urn:microsoft.com/office/officeart/2005/8/layout/hierarchy2"/>
    <dgm:cxn modelId="{E4BA64F9-FD0E-4E7E-A02F-27A3204F3D21}" type="presOf" srcId="{AA01FB59-82F4-4A48-998B-62DB7CE9C245}" destId="{AF957948-B673-41C7-99C7-5BF6119EDE3E}" srcOrd="1" destOrd="0" presId="urn:microsoft.com/office/officeart/2005/8/layout/hierarchy2"/>
    <dgm:cxn modelId="{5BF244F9-C120-41AD-AA70-99489E3E8BE9}" type="presOf" srcId="{B11B0B58-D5D5-4786-8DD5-E5F9D551F5BF}" destId="{7BFD276E-3D7D-44BD-A689-8AB4BAD8ED3E}" srcOrd="0" destOrd="0" presId="urn:microsoft.com/office/officeart/2005/8/layout/hierarchy2"/>
    <dgm:cxn modelId="{B03C49F9-096D-4C88-8890-729189C0FBEA}" srcId="{941A70DC-FFBD-4B9F-AF59-EA9B17793DAD}" destId="{3D8D1F79-1DF9-44A0-AEFB-EE41B2DC1A43}" srcOrd="2" destOrd="0" parTransId="{B8021B7F-A8DE-4073-890B-059D2D420831}" sibTransId="{EE65C04A-CE50-486B-BA3A-D133ADADB69F}"/>
    <dgm:cxn modelId="{51E6BBF9-532F-40B7-B2CA-4B273E6DB239}" type="presOf" srcId="{1F3DE927-580D-43D4-9033-A945A261F0AC}" destId="{EC08A6D7-4D0F-4776-941B-6867383A5A1E}" srcOrd="0" destOrd="0" presId="urn:microsoft.com/office/officeart/2005/8/layout/hierarchy2"/>
    <dgm:cxn modelId="{0791BBFA-C8C7-4B18-8934-0F41A27D1D4F}" type="presOf" srcId="{A6DE7D4A-10C8-4758-B635-FE53A769A00C}" destId="{22EC1736-EEBD-464A-B7C8-B70CF3E112CA}" srcOrd="1" destOrd="0" presId="urn:microsoft.com/office/officeart/2005/8/layout/hierarchy2"/>
    <dgm:cxn modelId="{7A7B2FFB-AB56-46A2-880A-2B417539861A}" srcId="{941A70DC-FFBD-4B9F-AF59-EA9B17793DAD}" destId="{70F90206-A85E-4243-86F2-1A4D652E9AB3}" srcOrd="1" destOrd="0" parTransId="{AA68A736-D2F5-4B94-8316-2F23E06947EC}" sibTransId="{649E4C40-BA97-471E-987F-12D3E5378E46}"/>
    <dgm:cxn modelId="{E6BC56FB-07BC-4460-9F04-913628DCD382}" type="presOf" srcId="{D0589738-7A17-47AC-820B-2A3EEA2F1A00}" destId="{14474DF6-B7F4-4092-BE30-77D171FBAA58}" srcOrd="0" destOrd="0" presId="urn:microsoft.com/office/officeart/2005/8/layout/hierarchy2"/>
    <dgm:cxn modelId="{50B7B8FB-CC08-4D84-9091-A4DF6BC13AB5}" type="presOf" srcId="{EA2CDD22-C58E-44A7-AC01-5B91A5FF2DB1}" destId="{D32C5F01-7D65-4DA9-87CA-BE97E8D7BD85}" srcOrd="0" destOrd="0" presId="urn:microsoft.com/office/officeart/2005/8/layout/hierarchy2"/>
    <dgm:cxn modelId="{C1CEE8FB-82B1-4790-98B2-04D00D6F8A3F}" srcId="{19163ADD-AC3A-4309-9E0F-9AA35CF69F8D}" destId="{042FC189-9BCF-4BA5-9562-6B2D57561795}" srcOrd="1" destOrd="0" parTransId="{8B8136F1-34F2-44B3-B906-B68B93C3A1E4}" sibTransId="{F980BDEC-B4FB-420E-8605-3CACBBFDD4E3}"/>
    <dgm:cxn modelId="{BB5461FC-1E7D-4981-81CE-4B8E9241ED7D}" type="presOf" srcId="{0CF7D8FD-AEC3-4ABA-913E-673A0843CE84}" destId="{8870FCD8-4D6E-4CB9-A7FC-A2246E153789}" srcOrd="0" destOrd="0" presId="urn:microsoft.com/office/officeart/2005/8/layout/hierarchy2"/>
    <dgm:cxn modelId="{D2BC6EFC-E097-434D-BF42-7C0A8B2D0119}" type="presOf" srcId="{BE43A517-1C8B-40AF-AABB-BD86C73852B3}" destId="{D231F3A0-38DE-4310-A0C2-91384DFFF938}" srcOrd="0" destOrd="0" presId="urn:microsoft.com/office/officeart/2005/8/layout/hierarchy2"/>
    <dgm:cxn modelId="{9339CDFC-A35A-4D10-ACB2-DF152B0F2AF4}" type="presOf" srcId="{D2F2F4CB-0A6A-4252-B6C7-9E1DF1D1F6FC}" destId="{5F7A377A-E508-4850-8A3C-9431A890B060}" srcOrd="0" destOrd="0" presId="urn:microsoft.com/office/officeart/2005/8/layout/hierarchy2"/>
    <dgm:cxn modelId="{63D59BFD-298A-4C01-B0D8-C6904F1215A5}" type="presOf" srcId="{9AEB8B73-E207-4E6D-A1A7-48DD37E5E283}" destId="{1C561A93-D343-44A3-86F1-E10AF6F17DAB}" srcOrd="0" destOrd="0" presId="urn:microsoft.com/office/officeart/2005/8/layout/hierarchy2"/>
    <dgm:cxn modelId="{0DE5D3FE-3E49-4793-8525-1B48C458591A}" srcId="{32F94539-624D-4C21-9980-D231AF5B88F7}" destId="{4070BD62-71D7-45EF-B18D-CC9AA334A363}" srcOrd="2" destOrd="0" parTransId="{8008A768-A655-44DC-BE8C-702B7321991F}" sibTransId="{1B41ABB1-189D-418F-8E61-EFB33D3D7267}"/>
    <dgm:cxn modelId="{EB6F83FF-5E5B-450E-B007-92DCF89E0D04}" type="presOf" srcId="{84C230C2-A78E-4B4E-AFC7-7FD4649DE21B}" destId="{7D7252E4-7A65-49F8-A72F-C4F073FCDAA6}" srcOrd="0" destOrd="0" presId="urn:microsoft.com/office/officeart/2005/8/layout/hierarchy2"/>
    <dgm:cxn modelId="{24DA9136-AFEC-46E7-BF4B-F0048FBD1C37}" type="presParOf" srcId="{7ABE1A9C-96BB-4B0F-B870-58582E18683A}" destId="{01EA2A8F-BBB2-4358-92B1-6D3A8722031B}" srcOrd="0" destOrd="0" presId="urn:microsoft.com/office/officeart/2005/8/layout/hierarchy2"/>
    <dgm:cxn modelId="{78A62178-4E46-4CDF-AF58-320D57A20A5B}" type="presParOf" srcId="{01EA2A8F-BBB2-4358-92B1-6D3A8722031B}" destId="{1D9D5FE3-45B6-425E-9A0B-BE6271C01000}" srcOrd="0" destOrd="0" presId="urn:microsoft.com/office/officeart/2005/8/layout/hierarchy2"/>
    <dgm:cxn modelId="{F182AA68-E7C3-4295-BCE0-E2742564CF01}" type="presParOf" srcId="{01EA2A8F-BBB2-4358-92B1-6D3A8722031B}" destId="{0394E2B3-82F1-4E79-B6FB-C51306D1342A}" srcOrd="1" destOrd="0" presId="urn:microsoft.com/office/officeart/2005/8/layout/hierarchy2"/>
    <dgm:cxn modelId="{4A3E2F61-9CBF-45CE-B3EB-E466511BD507}" type="presParOf" srcId="{0394E2B3-82F1-4E79-B6FB-C51306D1342A}" destId="{B77E3560-A92D-4A8F-9884-DE19CB424671}" srcOrd="0" destOrd="0" presId="urn:microsoft.com/office/officeart/2005/8/layout/hierarchy2"/>
    <dgm:cxn modelId="{F10ACE0A-03E5-469D-8815-779696792953}" type="presParOf" srcId="{B77E3560-A92D-4A8F-9884-DE19CB424671}" destId="{2994060A-1441-40FE-A4B8-46D9892EFACC}" srcOrd="0" destOrd="0" presId="urn:microsoft.com/office/officeart/2005/8/layout/hierarchy2"/>
    <dgm:cxn modelId="{62624633-6B95-4462-A688-93D041EAF7F1}" type="presParOf" srcId="{0394E2B3-82F1-4E79-B6FB-C51306D1342A}" destId="{75EEBC3B-0B3B-45BE-B807-BF37554207E8}" srcOrd="1" destOrd="0" presId="urn:microsoft.com/office/officeart/2005/8/layout/hierarchy2"/>
    <dgm:cxn modelId="{FB6890EB-AFF3-471A-84C0-D4EAF613C7B6}" type="presParOf" srcId="{75EEBC3B-0B3B-45BE-B807-BF37554207E8}" destId="{EB9FAEA7-CC87-472D-A24F-F77074618B4F}" srcOrd="0" destOrd="0" presId="urn:microsoft.com/office/officeart/2005/8/layout/hierarchy2"/>
    <dgm:cxn modelId="{0E1769E4-DE80-469B-9AE1-48B27227F0D2}" type="presParOf" srcId="{75EEBC3B-0B3B-45BE-B807-BF37554207E8}" destId="{FFFD23EE-0BA6-4F54-8C69-DBEAFEEBB839}" srcOrd="1" destOrd="0" presId="urn:microsoft.com/office/officeart/2005/8/layout/hierarchy2"/>
    <dgm:cxn modelId="{DE4DC694-DC9E-48F5-8468-3AFFFA0C9ACF}" type="presParOf" srcId="{FFFD23EE-0BA6-4F54-8C69-DBEAFEEBB839}" destId="{83455018-A6F8-4FE0-BA81-60953FF03BF6}" srcOrd="0" destOrd="0" presId="urn:microsoft.com/office/officeart/2005/8/layout/hierarchy2"/>
    <dgm:cxn modelId="{45502BFD-FDB2-485A-B354-376666F05AEE}" type="presParOf" srcId="{83455018-A6F8-4FE0-BA81-60953FF03BF6}" destId="{0A256614-906B-4DA8-B869-A140FFE4DF7A}" srcOrd="0" destOrd="0" presId="urn:microsoft.com/office/officeart/2005/8/layout/hierarchy2"/>
    <dgm:cxn modelId="{EBCF8F23-4894-4F7A-B703-02DAD6E57C1F}" type="presParOf" srcId="{FFFD23EE-0BA6-4F54-8C69-DBEAFEEBB839}" destId="{C7612538-EDFA-428B-9E9F-E26939182F62}" srcOrd="1" destOrd="0" presId="urn:microsoft.com/office/officeart/2005/8/layout/hierarchy2"/>
    <dgm:cxn modelId="{0840244B-B400-4667-98D6-AD77968CA33F}" type="presParOf" srcId="{C7612538-EDFA-428B-9E9F-E26939182F62}" destId="{EDD72608-F242-40BB-B641-7437F4E8A6F8}" srcOrd="0" destOrd="0" presId="urn:microsoft.com/office/officeart/2005/8/layout/hierarchy2"/>
    <dgm:cxn modelId="{AB9FF598-6259-44F1-8D0D-DF8E578E1890}" type="presParOf" srcId="{C7612538-EDFA-428B-9E9F-E26939182F62}" destId="{8F5B824A-D2DF-4BF6-BF7F-A4212A5CAF4A}" srcOrd="1" destOrd="0" presId="urn:microsoft.com/office/officeart/2005/8/layout/hierarchy2"/>
    <dgm:cxn modelId="{6F4A8A5B-3320-4144-ACE8-F0879F5FE493}" type="presParOf" srcId="{8F5B824A-D2DF-4BF6-BF7F-A4212A5CAF4A}" destId="{842BD658-3520-4124-9527-91EAD3F28B36}" srcOrd="0" destOrd="0" presId="urn:microsoft.com/office/officeart/2005/8/layout/hierarchy2"/>
    <dgm:cxn modelId="{6B94817C-CF2E-4ECD-B0EB-82D82987CADF}" type="presParOf" srcId="{842BD658-3520-4124-9527-91EAD3F28B36}" destId="{18EB7C06-0212-43C2-8FF3-4AC4DD00196B}" srcOrd="0" destOrd="0" presId="urn:microsoft.com/office/officeart/2005/8/layout/hierarchy2"/>
    <dgm:cxn modelId="{A57AF290-38FC-49DA-96F4-686A4AD814CC}" type="presParOf" srcId="{8F5B824A-D2DF-4BF6-BF7F-A4212A5CAF4A}" destId="{A953660E-584B-4707-A414-D98A1CBDBC9F}" srcOrd="1" destOrd="0" presId="urn:microsoft.com/office/officeart/2005/8/layout/hierarchy2"/>
    <dgm:cxn modelId="{0DA1520B-AC20-41A4-A71D-FEAAC159EC95}" type="presParOf" srcId="{A953660E-584B-4707-A414-D98A1CBDBC9F}" destId="{964CC8FE-C3DE-4316-B5D4-42304B3233ED}" srcOrd="0" destOrd="0" presId="urn:microsoft.com/office/officeart/2005/8/layout/hierarchy2"/>
    <dgm:cxn modelId="{C5CA1074-6F6D-40C8-A53A-C900FC5A89B6}" type="presParOf" srcId="{A953660E-584B-4707-A414-D98A1CBDBC9F}" destId="{EB4C2F97-AF4D-435A-9A5F-9D9A174488A7}" srcOrd="1" destOrd="0" presId="urn:microsoft.com/office/officeart/2005/8/layout/hierarchy2"/>
    <dgm:cxn modelId="{9FAAD389-434F-4CD4-B56F-EAF898FD9B6F}" type="presParOf" srcId="{8F5B824A-D2DF-4BF6-BF7F-A4212A5CAF4A}" destId="{BAA3CDD3-7401-4FCA-8973-D287B48BCD79}" srcOrd="2" destOrd="0" presId="urn:microsoft.com/office/officeart/2005/8/layout/hierarchy2"/>
    <dgm:cxn modelId="{90B0C86C-381C-4CC8-8013-F4C4F36B7428}" type="presParOf" srcId="{BAA3CDD3-7401-4FCA-8973-D287B48BCD79}" destId="{289AFA5A-2A8A-488B-8300-03B59B64E4DB}" srcOrd="0" destOrd="0" presId="urn:microsoft.com/office/officeart/2005/8/layout/hierarchy2"/>
    <dgm:cxn modelId="{188E748A-E02C-4F87-8C6A-27B96B764E01}" type="presParOf" srcId="{8F5B824A-D2DF-4BF6-BF7F-A4212A5CAF4A}" destId="{92A85162-F4CE-4C3A-9905-E056E936057C}" srcOrd="3" destOrd="0" presId="urn:microsoft.com/office/officeart/2005/8/layout/hierarchy2"/>
    <dgm:cxn modelId="{422C6552-6A72-440A-8CBD-F4A6151E5000}" type="presParOf" srcId="{92A85162-F4CE-4C3A-9905-E056E936057C}" destId="{9035ED48-1C2E-48CE-83B6-3E4ECC996480}" srcOrd="0" destOrd="0" presId="urn:microsoft.com/office/officeart/2005/8/layout/hierarchy2"/>
    <dgm:cxn modelId="{6F5248B5-AB2F-47D2-B162-BCDC9864F209}" type="presParOf" srcId="{92A85162-F4CE-4C3A-9905-E056E936057C}" destId="{A67989C6-330F-4087-A49D-AB9AD2B32F72}" srcOrd="1" destOrd="0" presId="urn:microsoft.com/office/officeart/2005/8/layout/hierarchy2"/>
    <dgm:cxn modelId="{8E8B54ED-C2B3-4405-9573-43FD0F0FCBA0}" type="presParOf" srcId="{8F5B824A-D2DF-4BF6-BF7F-A4212A5CAF4A}" destId="{8B92F920-0133-4B8C-839B-49F3AE3BA857}" srcOrd="4" destOrd="0" presId="urn:microsoft.com/office/officeart/2005/8/layout/hierarchy2"/>
    <dgm:cxn modelId="{6C585AAD-FE83-4D30-9E83-29BD7829C326}" type="presParOf" srcId="{8B92F920-0133-4B8C-839B-49F3AE3BA857}" destId="{3B2B6341-1313-4472-A1D5-88245C1F5EBA}" srcOrd="0" destOrd="0" presId="urn:microsoft.com/office/officeart/2005/8/layout/hierarchy2"/>
    <dgm:cxn modelId="{50CDA364-89A9-4A65-8E99-05AD7A9C0084}" type="presParOf" srcId="{8F5B824A-D2DF-4BF6-BF7F-A4212A5CAF4A}" destId="{35ADEDB7-762E-4258-9857-724297646358}" srcOrd="5" destOrd="0" presId="urn:microsoft.com/office/officeart/2005/8/layout/hierarchy2"/>
    <dgm:cxn modelId="{AAF407DD-3CD9-4719-9850-27CB4BDFBB5C}" type="presParOf" srcId="{35ADEDB7-762E-4258-9857-724297646358}" destId="{71E1782F-6D97-46A2-8306-45A7BEE27070}" srcOrd="0" destOrd="0" presId="urn:microsoft.com/office/officeart/2005/8/layout/hierarchy2"/>
    <dgm:cxn modelId="{D9DDD1ED-7B9F-4E34-BD90-5412649BB244}" type="presParOf" srcId="{35ADEDB7-762E-4258-9857-724297646358}" destId="{1842C32C-6A74-4180-A24D-2B30D08026AE}" srcOrd="1" destOrd="0" presId="urn:microsoft.com/office/officeart/2005/8/layout/hierarchy2"/>
    <dgm:cxn modelId="{DC8AD28B-11D4-4532-A1B0-EC0274060FCE}" type="presParOf" srcId="{1842C32C-6A74-4180-A24D-2B30D08026AE}" destId="{AABC093A-B99B-4A78-9435-78DEEAA38E7A}" srcOrd="0" destOrd="0" presId="urn:microsoft.com/office/officeart/2005/8/layout/hierarchy2"/>
    <dgm:cxn modelId="{89CA976C-2075-4ED9-85A8-B127A4192ED7}" type="presParOf" srcId="{AABC093A-B99B-4A78-9435-78DEEAA38E7A}" destId="{7C61E2F7-C7B0-43F8-B2B2-0191401F0015}" srcOrd="0" destOrd="0" presId="urn:microsoft.com/office/officeart/2005/8/layout/hierarchy2"/>
    <dgm:cxn modelId="{CFFC02BE-66C5-425E-86A4-64FEAFD41959}" type="presParOf" srcId="{1842C32C-6A74-4180-A24D-2B30D08026AE}" destId="{368D4177-5114-4EFA-95FB-777B46B13753}" srcOrd="1" destOrd="0" presId="urn:microsoft.com/office/officeart/2005/8/layout/hierarchy2"/>
    <dgm:cxn modelId="{CDB54987-56BD-401C-919A-3E1DB4CB8915}" type="presParOf" srcId="{368D4177-5114-4EFA-95FB-777B46B13753}" destId="{954B8F7B-FA5E-42BD-A61D-3973C3F4374E}" srcOrd="0" destOrd="0" presId="urn:microsoft.com/office/officeart/2005/8/layout/hierarchy2"/>
    <dgm:cxn modelId="{6277639D-1E0C-438F-ADE6-776E7E98A232}" type="presParOf" srcId="{368D4177-5114-4EFA-95FB-777B46B13753}" destId="{B5D4E76C-44F1-4DD1-9C3C-BC1B50079A80}" srcOrd="1" destOrd="0" presId="urn:microsoft.com/office/officeart/2005/8/layout/hierarchy2"/>
    <dgm:cxn modelId="{EB79E13F-5FDE-4726-92EB-F2FADB070A42}" type="presParOf" srcId="{1842C32C-6A74-4180-A24D-2B30D08026AE}" destId="{D504DE11-2FE6-437B-A533-5403CD47CC29}" srcOrd="2" destOrd="0" presId="urn:microsoft.com/office/officeart/2005/8/layout/hierarchy2"/>
    <dgm:cxn modelId="{8752C1DC-F114-4FD7-8453-0B1D0558CD20}" type="presParOf" srcId="{D504DE11-2FE6-437B-A533-5403CD47CC29}" destId="{430E1C46-EC66-4134-8012-A19291DC7D78}" srcOrd="0" destOrd="0" presId="urn:microsoft.com/office/officeart/2005/8/layout/hierarchy2"/>
    <dgm:cxn modelId="{B48AAD91-2A91-4B20-A967-2017175951CB}" type="presParOf" srcId="{1842C32C-6A74-4180-A24D-2B30D08026AE}" destId="{EF2DD951-1EEE-4421-AF10-7EE5DC610B95}" srcOrd="3" destOrd="0" presId="urn:microsoft.com/office/officeart/2005/8/layout/hierarchy2"/>
    <dgm:cxn modelId="{36621DED-4A8D-41A0-AFB1-9A44ECF32AFC}" type="presParOf" srcId="{EF2DD951-1EEE-4421-AF10-7EE5DC610B95}" destId="{70BDDA77-6D0D-4239-9E8C-EAB50802F264}" srcOrd="0" destOrd="0" presId="urn:microsoft.com/office/officeart/2005/8/layout/hierarchy2"/>
    <dgm:cxn modelId="{E55E8EBC-F663-4755-B60B-0E3C5BE372A1}" type="presParOf" srcId="{EF2DD951-1EEE-4421-AF10-7EE5DC610B95}" destId="{F3E4CAB3-BA45-4C57-9F10-2F1DA0203C5D}" srcOrd="1" destOrd="0" presId="urn:microsoft.com/office/officeart/2005/8/layout/hierarchy2"/>
    <dgm:cxn modelId="{CA343FBE-9D58-43B2-A32F-DD52A2DA849D}" type="presParOf" srcId="{1842C32C-6A74-4180-A24D-2B30D08026AE}" destId="{3A98FDCD-795D-40D8-8CB5-4330D035F2BF}" srcOrd="4" destOrd="0" presId="urn:microsoft.com/office/officeart/2005/8/layout/hierarchy2"/>
    <dgm:cxn modelId="{3623A8F0-B81B-4D78-A943-E9C2B5EC25AF}" type="presParOf" srcId="{3A98FDCD-795D-40D8-8CB5-4330D035F2BF}" destId="{7062D800-C150-4421-BB62-A5E1D13D4B58}" srcOrd="0" destOrd="0" presId="urn:microsoft.com/office/officeart/2005/8/layout/hierarchy2"/>
    <dgm:cxn modelId="{1CF63414-F713-4DB2-8FD5-64C98711B76D}" type="presParOf" srcId="{1842C32C-6A74-4180-A24D-2B30D08026AE}" destId="{66D4EE52-A442-4880-BCF3-0D7F25C8662D}" srcOrd="5" destOrd="0" presId="urn:microsoft.com/office/officeart/2005/8/layout/hierarchy2"/>
    <dgm:cxn modelId="{D10C2D09-5166-47D0-ACBE-E8910BBAE946}" type="presParOf" srcId="{66D4EE52-A442-4880-BCF3-0D7F25C8662D}" destId="{45ED5B15-CBCC-4191-876A-6761E52B5059}" srcOrd="0" destOrd="0" presId="urn:microsoft.com/office/officeart/2005/8/layout/hierarchy2"/>
    <dgm:cxn modelId="{6157E493-F395-4395-A38C-565D9C93BC6A}" type="presParOf" srcId="{66D4EE52-A442-4880-BCF3-0D7F25C8662D}" destId="{AE15248C-2620-4641-BEC7-D711EDB0B150}" srcOrd="1" destOrd="0" presId="urn:microsoft.com/office/officeart/2005/8/layout/hierarchy2"/>
    <dgm:cxn modelId="{8C9BEC72-D81F-40BB-9458-9BA5778AA67D}" type="presParOf" srcId="{AE15248C-2620-4641-BEC7-D711EDB0B150}" destId="{2E6CB472-F397-4DA9-B32A-6467C792921A}" srcOrd="0" destOrd="0" presId="urn:microsoft.com/office/officeart/2005/8/layout/hierarchy2"/>
    <dgm:cxn modelId="{87586FA0-AD61-426C-B1F3-F5085780A7B8}" type="presParOf" srcId="{2E6CB472-F397-4DA9-B32A-6467C792921A}" destId="{05244528-65BF-4E31-898D-430F5A3BCB23}" srcOrd="0" destOrd="0" presId="urn:microsoft.com/office/officeart/2005/8/layout/hierarchy2"/>
    <dgm:cxn modelId="{FB1F4F28-7C87-4C84-8723-A3BB26D77BEF}" type="presParOf" srcId="{AE15248C-2620-4641-BEC7-D711EDB0B150}" destId="{C6DC80F0-F005-4857-90EC-F544604A38C6}" srcOrd="1" destOrd="0" presId="urn:microsoft.com/office/officeart/2005/8/layout/hierarchy2"/>
    <dgm:cxn modelId="{CB6BC1DF-569A-42C6-A822-A20313DEB2D0}" type="presParOf" srcId="{C6DC80F0-F005-4857-90EC-F544604A38C6}" destId="{5D604A7B-8F8F-4F83-97FF-E4B7F7BABB6A}" srcOrd="0" destOrd="0" presId="urn:microsoft.com/office/officeart/2005/8/layout/hierarchy2"/>
    <dgm:cxn modelId="{2F420412-9C2F-4E10-B014-259FE936DB6E}" type="presParOf" srcId="{C6DC80F0-F005-4857-90EC-F544604A38C6}" destId="{758B1550-C396-48AF-9B6B-94DEB571C7C3}" srcOrd="1" destOrd="0" presId="urn:microsoft.com/office/officeart/2005/8/layout/hierarchy2"/>
    <dgm:cxn modelId="{22A3564B-A48F-492D-85A7-5E724EAB27F6}" type="presParOf" srcId="{758B1550-C396-48AF-9B6B-94DEB571C7C3}" destId="{910A6B8E-2CD4-4E14-9B05-9FBA731DCD3C}" srcOrd="0" destOrd="0" presId="urn:microsoft.com/office/officeart/2005/8/layout/hierarchy2"/>
    <dgm:cxn modelId="{937B6007-3CB0-47EC-9C96-7A9C50E7B268}" type="presParOf" srcId="{910A6B8E-2CD4-4E14-9B05-9FBA731DCD3C}" destId="{25B0F85F-BC5D-4134-AE62-6B6477B00420}" srcOrd="0" destOrd="0" presId="urn:microsoft.com/office/officeart/2005/8/layout/hierarchy2"/>
    <dgm:cxn modelId="{68DCF9B1-0107-45AE-900E-F03BBD21D20A}" type="presParOf" srcId="{758B1550-C396-48AF-9B6B-94DEB571C7C3}" destId="{8AEF7B9A-0427-485C-82A0-0322B0CDC10F}" srcOrd="1" destOrd="0" presId="urn:microsoft.com/office/officeart/2005/8/layout/hierarchy2"/>
    <dgm:cxn modelId="{766AA24E-4998-45F1-99C7-C5936B56264E}" type="presParOf" srcId="{8AEF7B9A-0427-485C-82A0-0322B0CDC10F}" destId="{977A7F8F-0F10-4968-9561-197718BE4346}" srcOrd="0" destOrd="0" presId="urn:microsoft.com/office/officeart/2005/8/layout/hierarchy2"/>
    <dgm:cxn modelId="{704739C3-1838-41B7-8BBD-6EBB14972A7F}" type="presParOf" srcId="{8AEF7B9A-0427-485C-82A0-0322B0CDC10F}" destId="{257DB344-9B6C-48C8-880F-BDAA9DE9F6C2}" srcOrd="1" destOrd="0" presId="urn:microsoft.com/office/officeart/2005/8/layout/hierarchy2"/>
    <dgm:cxn modelId="{418801DB-5A51-4A4F-81AC-DFE76534D632}" type="presParOf" srcId="{758B1550-C396-48AF-9B6B-94DEB571C7C3}" destId="{9C84F8F7-155F-4285-B2B2-A4743EF469E5}" srcOrd="2" destOrd="0" presId="urn:microsoft.com/office/officeart/2005/8/layout/hierarchy2"/>
    <dgm:cxn modelId="{6D6E7F4B-D7EC-4F50-B3A2-A9602ED3E7E8}" type="presParOf" srcId="{9C84F8F7-155F-4285-B2B2-A4743EF469E5}" destId="{6E2A2E01-2B66-4381-89E9-416CE6B3DA55}" srcOrd="0" destOrd="0" presId="urn:microsoft.com/office/officeart/2005/8/layout/hierarchy2"/>
    <dgm:cxn modelId="{A54A654A-7FE8-4E77-8365-3C45D5EA3B7D}" type="presParOf" srcId="{758B1550-C396-48AF-9B6B-94DEB571C7C3}" destId="{8EF3C868-1447-4D07-8622-44333165244E}" srcOrd="3" destOrd="0" presId="urn:microsoft.com/office/officeart/2005/8/layout/hierarchy2"/>
    <dgm:cxn modelId="{A4266F0B-68B3-46D7-B416-39C3B19643B2}" type="presParOf" srcId="{8EF3C868-1447-4D07-8622-44333165244E}" destId="{645EF51C-659C-4D29-B470-DA0E442972BB}" srcOrd="0" destOrd="0" presId="urn:microsoft.com/office/officeart/2005/8/layout/hierarchy2"/>
    <dgm:cxn modelId="{D2B7CCAC-8749-40F3-97F0-5BCA56F10CE5}" type="presParOf" srcId="{8EF3C868-1447-4D07-8622-44333165244E}" destId="{AAE354B4-5CF7-4020-BBE9-1B42486FC281}" srcOrd="1" destOrd="0" presId="urn:microsoft.com/office/officeart/2005/8/layout/hierarchy2"/>
    <dgm:cxn modelId="{24B9AFBD-7F13-4F8D-9AF3-96E755C468CB}" type="presParOf" srcId="{758B1550-C396-48AF-9B6B-94DEB571C7C3}" destId="{09413EA2-36C4-47DE-BDBC-4E80ADCE7BD7}" srcOrd="4" destOrd="0" presId="urn:microsoft.com/office/officeart/2005/8/layout/hierarchy2"/>
    <dgm:cxn modelId="{76B04379-1742-415B-A1CE-C2E5303765DF}" type="presParOf" srcId="{09413EA2-36C4-47DE-BDBC-4E80ADCE7BD7}" destId="{BDEDE3BD-0117-4E7C-8837-1B5E4B510A39}" srcOrd="0" destOrd="0" presId="urn:microsoft.com/office/officeart/2005/8/layout/hierarchy2"/>
    <dgm:cxn modelId="{0C7A7E4D-BB2B-4568-A619-77D76FC66105}" type="presParOf" srcId="{758B1550-C396-48AF-9B6B-94DEB571C7C3}" destId="{11622549-B95C-4A86-BDEC-07C62E138742}" srcOrd="5" destOrd="0" presId="urn:microsoft.com/office/officeart/2005/8/layout/hierarchy2"/>
    <dgm:cxn modelId="{4290BE5D-FCF8-4CF9-9EEF-8D0BC1F8B0D2}" type="presParOf" srcId="{11622549-B95C-4A86-BDEC-07C62E138742}" destId="{F0BF9398-C2E0-4A73-89CD-1AFC0D4F6FE4}" srcOrd="0" destOrd="0" presId="urn:microsoft.com/office/officeart/2005/8/layout/hierarchy2"/>
    <dgm:cxn modelId="{0D24F203-667F-4C28-918E-BCFE49238631}" type="presParOf" srcId="{11622549-B95C-4A86-BDEC-07C62E138742}" destId="{9F99F807-8D31-4E12-937C-920DF4191A7F}" srcOrd="1" destOrd="0" presId="urn:microsoft.com/office/officeart/2005/8/layout/hierarchy2"/>
    <dgm:cxn modelId="{4B6901AB-9505-4F8D-A0E0-7619DA940D9E}" type="presParOf" srcId="{9F99F807-8D31-4E12-937C-920DF4191A7F}" destId="{37679D1E-3317-4556-BE89-2C48C60A066B}" srcOrd="0" destOrd="0" presId="urn:microsoft.com/office/officeart/2005/8/layout/hierarchy2"/>
    <dgm:cxn modelId="{3D928131-429D-4FBF-A5E6-38A93B61B5F9}" type="presParOf" srcId="{37679D1E-3317-4556-BE89-2C48C60A066B}" destId="{DEAF7819-F6E7-49FF-89F5-950A06ABF336}" srcOrd="0" destOrd="0" presId="urn:microsoft.com/office/officeart/2005/8/layout/hierarchy2"/>
    <dgm:cxn modelId="{2CB119D3-5027-4349-906E-00C4D34C5EC3}" type="presParOf" srcId="{9F99F807-8D31-4E12-937C-920DF4191A7F}" destId="{C73DE9C0-FD97-4AB6-811E-45030078E8F0}" srcOrd="1" destOrd="0" presId="urn:microsoft.com/office/officeart/2005/8/layout/hierarchy2"/>
    <dgm:cxn modelId="{72028AB6-AE3F-4CA1-A120-57CC81522FB2}" type="presParOf" srcId="{C73DE9C0-FD97-4AB6-811E-45030078E8F0}" destId="{B988C1CA-D201-4055-B2E1-EAA33F3B309A}" srcOrd="0" destOrd="0" presId="urn:microsoft.com/office/officeart/2005/8/layout/hierarchy2"/>
    <dgm:cxn modelId="{E4DD74CC-2C6E-4A2A-B7E8-CF6C9431189B}" type="presParOf" srcId="{C73DE9C0-FD97-4AB6-811E-45030078E8F0}" destId="{9E203009-325A-46D9-89D1-4BAD581BE721}" srcOrd="1" destOrd="0" presId="urn:microsoft.com/office/officeart/2005/8/layout/hierarchy2"/>
    <dgm:cxn modelId="{9CC37E02-508A-4C60-A881-D34CE038C605}" type="presParOf" srcId="{9E203009-325A-46D9-89D1-4BAD581BE721}" destId="{5EA2E1A4-5835-4E91-BE88-2EF167E5F3C9}" srcOrd="0" destOrd="0" presId="urn:microsoft.com/office/officeart/2005/8/layout/hierarchy2"/>
    <dgm:cxn modelId="{6F2BA2C4-1794-4879-A6E6-43325E7D1A25}" type="presParOf" srcId="{5EA2E1A4-5835-4E91-BE88-2EF167E5F3C9}" destId="{428961A0-F9DC-442D-B9A7-C2A2BF67ECBF}" srcOrd="0" destOrd="0" presId="urn:microsoft.com/office/officeart/2005/8/layout/hierarchy2"/>
    <dgm:cxn modelId="{1C0291A6-B700-474D-B7AA-1CAE4E6001A7}" type="presParOf" srcId="{9E203009-325A-46D9-89D1-4BAD581BE721}" destId="{DFC6BE3A-9F52-416E-BB52-E9AF5799E5C3}" srcOrd="1" destOrd="0" presId="urn:microsoft.com/office/officeart/2005/8/layout/hierarchy2"/>
    <dgm:cxn modelId="{1A9E4A10-1B7D-4838-AED5-B20207A8957C}" type="presParOf" srcId="{DFC6BE3A-9F52-416E-BB52-E9AF5799E5C3}" destId="{D98003FB-C31D-499F-AE8D-1DEDD752C2E2}" srcOrd="0" destOrd="0" presId="urn:microsoft.com/office/officeart/2005/8/layout/hierarchy2"/>
    <dgm:cxn modelId="{45F7586E-9C16-4012-8B89-AA4A530CDBD5}" type="presParOf" srcId="{DFC6BE3A-9F52-416E-BB52-E9AF5799E5C3}" destId="{BC313718-B3A4-4B37-BA8C-E21DF0007372}" srcOrd="1" destOrd="0" presId="urn:microsoft.com/office/officeart/2005/8/layout/hierarchy2"/>
    <dgm:cxn modelId="{EEBF62B5-3612-4390-883C-E8970010587E}" type="presParOf" srcId="{9E203009-325A-46D9-89D1-4BAD581BE721}" destId="{CE62D2D3-0658-4DC2-832C-6DE6D218F32A}" srcOrd="2" destOrd="0" presId="urn:microsoft.com/office/officeart/2005/8/layout/hierarchy2"/>
    <dgm:cxn modelId="{EEF33D1F-6C34-4A19-B4A7-52A5D1D84274}" type="presParOf" srcId="{CE62D2D3-0658-4DC2-832C-6DE6D218F32A}" destId="{E139C032-4658-4FA5-A196-E1968ECF5CB4}" srcOrd="0" destOrd="0" presId="urn:microsoft.com/office/officeart/2005/8/layout/hierarchy2"/>
    <dgm:cxn modelId="{133B4A5A-52AE-42AF-AC7E-E68004A9662E}" type="presParOf" srcId="{9E203009-325A-46D9-89D1-4BAD581BE721}" destId="{A8185E6E-7949-4FFF-BE89-96F2DE471E91}" srcOrd="3" destOrd="0" presId="urn:microsoft.com/office/officeart/2005/8/layout/hierarchy2"/>
    <dgm:cxn modelId="{5B09F312-AE87-43B0-A98F-AE105DD29217}" type="presParOf" srcId="{A8185E6E-7949-4FFF-BE89-96F2DE471E91}" destId="{EC08A6D7-4D0F-4776-941B-6867383A5A1E}" srcOrd="0" destOrd="0" presId="urn:microsoft.com/office/officeart/2005/8/layout/hierarchy2"/>
    <dgm:cxn modelId="{AF5DE878-5E5C-40A9-AB50-A41F27D80DF7}" type="presParOf" srcId="{A8185E6E-7949-4FFF-BE89-96F2DE471E91}" destId="{78CA3F94-2603-414C-B51C-A15CA6CDD05E}" srcOrd="1" destOrd="0" presId="urn:microsoft.com/office/officeart/2005/8/layout/hierarchy2"/>
    <dgm:cxn modelId="{83481882-B499-4A5F-B959-178E98E80A96}" type="presParOf" srcId="{9F99F807-8D31-4E12-937C-920DF4191A7F}" destId="{0CB4B581-480D-4AEB-9D1C-5BEE2841E438}" srcOrd="2" destOrd="0" presId="urn:microsoft.com/office/officeart/2005/8/layout/hierarchy2"/>
    <dgm:cxn modelId="{7BBE7C7E-370A-428A-B066-7D1DFAF77B3A}" type="presParOf" srcId="{0CB4B581-480D-4AEB-9D1C-5BEE2841E438}" destId="{AB0558EC-404D-43A8-BFBA-499344950F16}" srcOrd="0" destOrd="0" presId="urn:microsoft.com/office/officeart/2005/8/layout/hierarchy2"/>
    <dgm:cxn modelId="{578AB504-7494-448A-89F1-32A05BBF0582}" type="presParOf" srcId="{9F99F807-8D31-4E12-937C-920DF4191A7F}" destId="{322CC2AE-7D02-4D10-AD60-BCEA9734EC38}" srcOrd="3" destOrd="0" presId="urn:microsoft.com/office/officeart/2005/8/layout/hierarchy2"/>
    <dgm:cxn modelId="{3F7D7DD5-BEC6-405A-87AA-69635CED7B1B}" type="presParOf" srcId="{322CC2AE-7D02-4D10-AD60-BCEA9734EC38}" destId="{5A45CE2D-0323-4606-934F-C1AB61B1868F}" srcOrd="0" destOrd="0" presId="urn:microsoft.com/office/officeart/2005/8/layout/hierarchy2"/>
    <dgm:cxn modelId="{BE49F235-DA7F-4174-BBCD-7A4144BD4CC2}" type="presParOf" srcId="{322CC2AE-7D02-4D10-AD60-BCEA9734EC38}" destId="{352FD6D1-E3D4-4DAF-8D70-DB6BA71350F2}" srcOrd="1" destOrd="0" presId="urn:microsoft.com/office/officeart/2005/8/layout/hierarchy2"/>
    <dgm:cxn modelId="{ED2DBE7A-8F8D-4D30-938A-30D7C18C72E5}" type="presParOf" srcId="{9F99F807-8D31-4E12-937C-920DF4191A7F}" destId="{C2DEED1D-ECEB-4901-9DD3-DD88ACE89B33}" srcOrd="4" destOrd="0" presId="urn:microsoft.com/office/officeart/2005/8/layout/hierarchy2"/>
    <dgm:cxn modelId="{ADACAC3F-E5F7-4114-A3C4-36DD49031CA9}" type="presParOf" srcId="{C2DEED1D-ECEB-4901-9DD3-DD88ACE89B33}" destId="{50BAFD3E-49F4-4478-8D1D-842DC8E20C6D}" srcOrd="0" destOrd="0" presId="urn:microsoft.com/office/officeart/2005/8/layout/hierarchy2"/>
    <dgm:cxn modelId="{BD1612EA-2B6C-409C-B5DA-E73BDAF5F25F}" type="presParOf" srcId="{9F99F807-8D31-4E12-937C-920DF4191A7F}" destId="{534FBA5A-FD9E-4F32-BD13-C1BC44AA8E88}" srcOrd="5" destOrd="0" presId="urn:microsoft.com/office/officeart/2005/8/layout/hierarchy2"/>
    <dgm:cxn modelId="{7961BC55-BC0F-401D-A9E2-DC6E82ABD739}" type="presParOf" srcId="{534FBA5A-FD9E-4F32-BD13-C1BC44AA8E88}" destId="{F02EF1D5-2BD7-4B72-96FE-3F60351B94AC}" srcOrd="0" destOrd="0" presId="urn:microsoft.com/office/officeart/2005/8/layout/hierarchy2"/>
    <dgm:cxn modelId="{AF80BD2D-B1A0-45A5-A168-CC53EEE048F2}" type="presParOf" srcId="{534FBA5A-FD9E-4F32-BD13-C1BC44AA8E88}" destId="{A70D7735-E664-4E79-8C85-7CA0E73E7E1E}" srcOrd="1" destOrd="0" presId="urn:microsoft.com/office/officeart/2005/8/layout/hierarchy2"/>
    <dgm:cxn modelId="{44017E45-2E6A-4B1A-A817-5007C75CA157}" type="presParOf" srcId="{AE15248C-2620-4641-BEC7-D711EDB0B150}" destId="{FA20E738-FEB2-4584-B6EF-42F1A8D033D6}" srcOrd="2" destOrd="0" presId="urn:microsoft.com/office/officeart/2005/8/layout/hierarchy2"/>
    <dgm:cxn modelId="{0FFA9BC9-EE75-46C2-B4CF-95EEF65B04ED}" type="presParOf" srcId="{FA20E738-FEB2-4584-B6EF-42F1A8D033D6}" destId="{9C222571-4A36-4E36-8B16-9A1080363876}" srcOrd="0" destOrd="0" presId="urn:microsoft.com/office/officeart/2005/8/layout/hierarchy2"/>
    <dgm:cxn modelId="{8C96BCDC-3880-4CB3-A87A-860E97027C27}" type="presParOf" srcId="{AE15248C-2620-4641-BEC7-D711EDB0B150}" destId="{1B912326-0F2A-4C98-86CA-315CBD639958}" srcOrd="3" destOrd="0" presId="urn:microsoft.com/office/officeart/2005/8/layout/hierarchy2"/>
    <dgm:cxn modelId="{FF482034-FC01-4C92-B6B6-3824BEC87CFA}" type="presParOf" srcId="{1B912326-0F2A-4C98-86CA-315CBD639958}" destId="{E7F20B2B-C0F6-4A3B-9B07-BFA2EECF4BCB}" srcOrd="0" destOrd="0" presId="urn:microsoft.com/office/officeart/2005/8/layout/hierarchy2"/>
    <dgm:cxn modelId="{F845360A-50AB-4585-8871-41434B26FBD3}" type="presParOf" srcId="{1B912326-0F2A-4C98-86CA-315CBD639958}" destId="{7780689C-F880-4C89-BB18-E4F920D06F25}" srcOrd="1" destOrd="0" presId="urn:microsoft.com/office/officeart/2005/8/layout/hierarchy2"/>
    <dgm:cxn modelId="{FE63BDF5-6FB9-4D16-AD62-52F9880DF0F2}" type="presParOf" srcId="{AE15248C-2620-4641-BEC7-D711EDB0B150}" destId="{765C1096-B9FE-4B5E-AE33-AF1991C6ACF9}" srcOrd="4" destOrd="0" presId="urn:microsoft.com/office/officeart/2005/8/layout/hierarchy2"/>
    <dgm:cxn modelId="{9FA09D5B-A390-4BE0-A41C-961B0079B0C6}" type="presParOf" srcId="{765C1096-B9FE-4B5E-AE33-AF1991C6ACF9}" destId="{CB7A1E97-0BDB-488F-9C5D-FB8EF33ABFA2}" srcOrd="0" destOrd="0" presId="urn:microsoft.com/office/officeart/2005/8/layout/hierarchy2"/>
    <dgm:cxn modelId="{AC450A48-DD06-4008-80C3-579648725FC5}" type="presParOf" srcId="{AE15248C-2620-4641-BEC7-D711EDB0B150}" destId="{361A3248-A02A-43A6-95E9-2F53D1924866}" srcOrd="5" destOrd="0" presId="urn:microsoft.com/office/officeart/2005/8/layout/hierarchy2"/>
    <dgm:cxn modelId="{77198F52-474F-4378-9790-26609AE578BD}" type="presParOf" srcId="{361A3248-A02A-43A6-95E9-2F53D1924866}" destId="{60813B6C-A670-4C85-A855-09C516580E89}" srcOrd="0" destOrd="0" presId="urn:microsoft.com/office/officeart/2005/8/layout/hierarchy2"/>
    <dgm:cxn modelId="{3185B4F5-F454-462A-8792-FDFAFF87B65A}" type="presParOf" srcId="{361A3248-A02A-43A6-95E9-2F53D1924866}" destId="{3C20CC1C-C92B-4EF2-A366-739F2070E813}" srcOrd="1" destOrd="0" presId="urn:microsoft.com/office/officeart/2005/8/layout/hierarchy2"/>
    <dgm:cxn modelId="{C211D85C-EDC9-4D3E-8897-3A1A6BF7C1FB}" type="presParOf" srcId="{3C20CC1C-C92B-4EF2-A366-739F2070E813}" destId="{5F7A377A-E508-4850-8A3C-9431A890B060}" srcOrd="0" destOrd="0" presId="urn:microsoft.com/office/officeart/2005/8/layout/hierarchy2"/>
    <dgm:cxn modelId="{23EA6092-7274-49D1-9B59-3DF4A4942B62}" type="presParOf" srcId="{5F7A377A-E508-4850-8A3C-9431A890B060}" destId="{7E35D055-A884-4503-BB5E-A4F88DE466F8}" srcOrd="0" destOrd="0" presId="urn:microsoft.com/office/officeart/2005/8/layout/hierarchy2"/>
    <dgm:cxn modelId="{27B2D790-ED1A-450B-854A-2E58115F37F6}" type="presParOf" srcId="{3C20CC1C-C92B-4EF2-A366-739F2070E813}" destId="{3C489BAD-9A2E-4443-8E27-594272BD5C6A}" srcOrd="1" destOrd="0" presId="urn:microsoft.com/office/officeart/2005/8/layout/hierarchy2"/>
    <dgm:cxn modelId="{97723900-DCC7-4DDA-BEEF-B302FB3809BA}" type="presParOf" srcId="{3C489BAD-9A2E-4443-8E27-594272BD5C6A}" destId="{542FC4FD-11E3-4A48-9DE7-DD8D93C03369}" srcOrd="0" destOrd="0" presId="urn:microsoft.com/office/officeart/2005/8/layout/hierarchy2"/>
    <dgm:cxn modelId="{CEFA69FA-5380-4439-8027-9C356A55B98D}" type="presParOf" srcId="{3C489BAD-9A2E-4443-8E27-594272BD5C6A}" destId="{9ED1462D-F6EB-4439-983E-33D4A0827D95}" srcOrd="1" destOrd="0" presId="urn:microsoft.com/office/officeart/2005/8/layout/hierarchy2"/>
    <dgm:cxn modelId="{FE09BF3A-109D-4253-AC66-DD672BE62FA4}" type="presParOf" srcId="{3C20CC1C-C92B-4EF2-A366-739F2070E813}" destId="{0467A5BD-DE02-45A4-9458-5F33152F0509}" srcOrd="2" destOrd="0" presId="urn:microsoft.com/office/officeart/2005/8/layout/hierarchy2"/>
    <dgm:cxn modelId="{7A320563-59AF-4006-8CA2-9FD8DF240C79}" type="presParOf" srcId="{0467A5BD-DE02-45A4-9458-5F33152F0509}" destId="{A5F049BB-2F69-4573-A90F-7FC3D44B1DF8}" srcOrd="0" destOrd="0" presId="urn:microsoft.com/office/officeart/2005/8/layout/hierarchy2"/>
    <dgm:cxn modelId="{78F2BAB5-F818-4361-974D-2DE6553E3402}" type="presParOf" srcId="{3C20CC1C-C92B-4EF2-A366-739F2070E813}" destId="{012F13E6-222E-4137-992D-C534E704A65D}" srcOrd="3" destOrd="0" presId="urn:microsoft.com/office/officeart/2005/8/layout/hierarchy2"/>
    <dgm:cxn modelId="{EADBF682-449A-4101-A54E-4CACD1ED89FF}" type="presParOf" srcId="{012F13E6-222E-4137-992D-C534E704A65D}" destId="{C36C7942-352B-4AB2-8861-356BF8F7C8E7}" srcOrd="0" destOrd="0" presId="urn:microsoft.com/office/officeart/2005/8/layout/hierarchy2"/>
    <dgm:cxn modelId="{DB334069-6513-439F-940D-E27142EE05E1}" type="presParOf" srcId="{012F13E6-222E-4137-992D-C534E704A65D}" destId="{D7AA1EB5-6FFC-4666-B72D-707060D6A2E9}" srcOrd="1" destOrd="0" presId="urn:microsoft.com/office/officeart/2005/8/layout/hierarchy2"/>
    <dgm:cxn modelId="{086D36F0-2E4A-4810-96A0-EE84A1698674}" type="presParOf" srcId="{3C20CC1C-C92B-4EF2-A366-739F2070E813}" destId="{BB0B7941-4E5D-4F13-AA3C-4FA2EEB655D4}" srcOrd="4" destOrd="0" presId="urn:microsoft.com/office/officeart/2005/8/layout/hierarchy2"/>
    <dgm:cxn modelId="{B15A42D6-16AC-4932-8C09-0B9C39AED387}" type="presParOf" srcId="{BB0B7941-4E5D-4F13-AA3C-4FA2EEB655D4}" destId="{44CFCB58-C132-457A-85B7-F5ED95E0BE71}" srcOrd="0" destOrd="0" presId="urn:microsoft.com/office/officeart/2005/8/layout/hierarchy2"/>
    <dgm:cxn modelId="{F0DEAF9E-12F3-4561-8B0D-F17813E6F0E2}" type="presParOf" srcId="{3C20CC1C-C92B-4EF2-A366-739F2070E813}" destId="{C218FF10-90B6-4369-8C29-81EA5B121481}" srcOrd="5" destOrd="0" presId="urn:microsoft.com/office/officeart/2005/8/layout/hierarchy2"/>
    <dgm:cxn modelId="{D0EEEF3E-BB4A-467D-9602-180FDFBC5202}" type="presParOf" srcId="{C218FF10-90B6-4369-8C29-81EA5B121481}" destId="{7A4F90B1-F035-4B8D-8A86-C01B9D43C1EE}" srcOrd="0" destOrd="0" presId="urn:microsoft.com/office/officeart/2005/8/layout/hierarchy2"/>
    <dgm:cxn modelId="{636CA353-2FE9-4341-B52D-1088E2520D12}" type="presParOf" srcId="{C218FF10-90B6-4369-8C29-81EA5B121481}" destId="{7D7D67AA-88B3-40F7-AD53-73E62F3ECEC7}" srcOrd="1" destOrd="0" presId="urn:microsoft.com/office/officeart/2005/8/layout/hierarchy2"/>
    <dgm:cxn modelId="{1A71CF95-8B1C-4A22-BADC-BB65932F74B7}" type="presParOf" srcId="{7D7D67AA-88B3-40F7-AD53-73E62F3ECEC7}" destId="{21CA3CF8-87F4-4743-84B4-7FD5DE70706D}" srcOrd="0" destOrd="0" presId="urn:microsoft.com/office/officeart/2005/8/layout/hierarchy2"/>
    <dgm:cxn modelId="{2088EDC8-1E48-43B1-9CC4-A32861B11A17}" type="presParOf" srcId="{21CA3CF8-87F4-4743-84B4-7FD5DE70706D}" destId="{B1405C63-0D6C-4117-A5BF-00F9CEBBE243}" srcOrd="0" destOrd="0" presId="urn:microsoft.com/office/officeart/2005/8/layout/hierarchy2"/>
    <dgm:cxn modelId="{5035A53B-EB52-41D7-91AB-42229DB42AF0}" type="presParOf" srcId="{7D7D67AA-88B3-40F7-AD53-73E62F3ECEC7}" destId="{592FADDC-8E1A-4F41-B705-017CB2B2442F}" srcOrd="1" destOrd="0" presId="urn:microsoft.com/office/officeart/2005/8/layout/hierarchy2"/>
    <dgm:cxn modelId="{C0BB28A8-03B0-408A-8427-1A421ABF9B5A}" type="presParOf" srcId="{592FADDC-8E1A-4F41-B705-017CB2B2442F}" destId="{7BFD276E-3D7D-44BD-A689-8AB4BAD8ED3E}" srcOrd="0" destOrd="0" presId="urn:microsoft.com/office/officeart/2005/8/layout/hierarchy2"/>
    <dgm:cxn modelId="{F62C53FA-E587-4944-A80C-F612FDF0BF5C}" type="presParOf" srcId="{592FADDC-8E1A-4F41-B705-017CB2B2442F}" destId="{5F181921-370C-4AEB-A5F3-92FAE8863FC4}" srcOrd="1" destOrd="0" presId="urn:microsoft.com/office/officeart/2005/8/layout/hierarchy2"/>
    <dgm:cxn modelId="{6AAB472B-FDA9-4C33-9D07-0FB810EC6290}" type="presParOf" srcId="{7D7D67AA-88B3-40F7-AD53-73E62F3ECEC7}" destId="{3B8302C3-4D95-4DC1-B828-C946B9078528}" srcOrd="2" destOrd="0" presId="urn:microsoft.com/office/officeart/2005/8/layout/hierarchy2"/>
    <dgm:cxn modelId="{473C274A-86D5-478C-ADBD-E3619E6B7EA7}" type="presParOf" srcId="{3B8302C3-4D95-4DC1-B828-C946B9078528}" destId="{6D551CE3-FADE-4628-9FC8-91DCFCCD1A07}" srcOrd="0" destOrd="0" presId="urn:microsoft.com/office/officeart/2005/8/layout/hierarchy2"/>
    <dgm:cxn modelId="{1C06EC7D-92BF-4FC9-915C-98115BE07B56}" type="presParOf" srcId="{7D7D67AA-88B3-40F7-AD53-73E62F3ECEC7}" destId="{A61E4B7F-D364-42CD-B4B3-64314135D424}" srcOrd="3" destOrd="0" presId="urn:microsoft.com/office/officeart/2005/8/layout/hierarchy2"/>
    <dgm:cxn modelId="{607B3C3F-A1D5-42CA-B0F1-081068D5FB1C}" type="presParOf" srcId="{A61E4B7F-D364-42CD-B4B3-64314135D424}" destId="{B1035DCD-D7A3-45EA-B69C-1EA039C599D6}" srcOrd="0" destOrd="0" presId="urn:microsoft.com/office/officeart/2005/8/layout/hierarchy2"/>
    <dgm:cxn modelId="{F9F39D5F-817A-431F-A0F5-D5489E11B86E}" type="presParOf" srcId="{A61E4B7F-D364-42CD-B4B3-64314135D424}" destId="{C03BF334-9DD2-465B-AECE-385F57DDE271}" srcOrd="1" destOrd="0" presId="urn:microsoft.com/office/officeart/2005/8/layout/hierarchy2"/>
    <dgm:cxn modelId="{DF7AF6D6-42D5-476E-9579-4C2650850E62}" type="presParOf" srcId="{7D7D67AA-88B3-40F7-AD53-73E62F3ECEC7}" destId="{2C316BF3-D716-4DD2-8B3C-CA99EC21FEAA}" srcOrd="4" destOrd="0" presId="urn:microsoft.com/office/officeart/2005/8/layout/hierarchy2"/>
    <dgm:cxn modelId="{0DD6119F-D144-4945-B2CD-FD0F2F1A969F}" type="presParOf" srcId="{2C316BF3-D716-4DD2-8B3C-CA99EC21FEAA}" destId="{EA706A9F-286D-4FA1-B82F-77B3322E8B7B}" srcOrd="0" destOrd="0" presId="urn:microsoft.com/office/officeart/2005/8/layout/hierarchy2"/>
    <dgm:cxn modelId="{617BAF99-EFB7-47ED-9925-719E84180608}" type="presParOf" srcId="{7D7D67AA-88B3-40F7-AD53-73E62F3ECEC7}" destId="{2BE5C992-5C91-4D29-A121-BB9CE3D4CADA}" srcOrd="5" destOrd="0" presId="urn:microsoft.com/office/officeart/2005/8/layout/hierarchy2"/>
    <dgm:cxn modelId="{39DEC97B-D8BB-4C9E-8F06-9B78C5D01959}" type="presParOf" srcId="{2BE5C992-5C91-4D29-A121-BB9CE3D4CADA}" destId="{9A7A8591-18E6-4602-B1FA-E62EEA6E6425}" srcOrd="0" destOrd="0" presId="urn:microsoft.com/office/officeart/2005/8/layout/hierarchy2"/>
    <dgm:cxn modelId="{3037EE86-BF1C-4285-9B5C-EEB244CDC444}" type="presParOf" srcId="{2BE5C992-5C91-4D29-A121-BB9CE3D4CADA}" destId="{F3F874C8-D17A-4480-87D2-94F386E3FCCF}" srcOrd="1" destOrd="0" presId="urn:microsoft.com/office/officeart/2005/8/layout/hierarchy2"/>
    <dgm:cxn modelId="{2B610E00-845F-479E-8AEE-E3D677CCFA87}" type="presParOf" srcId="{F3F874C8-D17A-4480-87D2-94F386E3FCCF}" destId="{4AB8C924-23BB-4672-BBBE-66A4CD99FCB7}" srcOrd="0" destOrd="0" presId="urn:microsoft.com/office/officeart/2005/8/layout/hierarchy2"/>
    <dgm:cxn modelId="{7F3C0F59-26F5-40DA-9BA3-89011FEC2BFB}" type="presParOf" srcId="{4AB8C924-23BB-4672-BBBE-66A4CD99FCB7}" destId="{6970D809-CE39-4B74-9A9E-78DBDB61EDF5}" srcOrd="0" destOrd="0" presId="urn:microsoft.com/office/officeart/2005/8/layout/hierarchy2"/>
    <dgm:cxn modelId="{F8C8A371-2265-467E-AEB2-01B5B3899284}" type="presParOf" srcId="{F3F874C8-D17A-4480-87D2-94F386E3FCCF}" destId="{E9279F40-8C59-42E8-9A9C-9D5B106430FD}" srcOrd="1" destOrd="0" presId="urn:microsoft.com/office/officeart/2005/8/layout/hierarchy2"/>
    <dgm:cxn modelId="{0F70C3D3-9EF0-468B-9F26-F6C0336E1117}" type="presParOf" srcId="{E9279F40-8C59-42E8-9A9C-9D5B106430FD}" destId="{044CF88A-67F3-40CF-8842-A31A2DDB1F95}" srcOrd="0" destOrd="0" presId="urn:microsoft.com/office/officeart/2005/8/layout/hierarchy2"/>
    <dgm:cxn modelId="{B1D3A6F0-310A-4E4C-B7C2-7EB34999F6D5}" type="presParOf" srcId="{E9279F40-8C59-42E8-9A9C-9D5B106430FD}" destId="{4300DE7C-2B0D-46E5-82FC-208BA6C14C2A}" srcOrd="1" destOrd="0" presId="urn:microsoft.com/office/officeart/2005/8/layout/hierarchy2"/>
    <dgm:cxn modelId="{A55D5920-85ED-4E4C-81EC-316C0618E29E}" type="presParOf" srcId="{4300DE7C-2B0D-46E5-82FC-208BA6C14C2A}" destId="{3E367764-EDC6-4CE6-8A9B-59D7959C8F1E}" srcOrd="0" destOrd="0" presId="urn:microsoft.com/office/officeart/2005/8/layout/hierarchy2"/>
    <dgm:cxn modelId="{DF3CC180-5914-4FC7-9971-D72F5F96B4F2}" type="presParOf" srcId="{3E367764-EDC6-4CE6-8A9B-59D7959C8F1E}" destId="{23AC4E1A-F94E-4D04-9800-E361365FFCB0}" srcOrd="0" destOrd="0" presId="urn:microsoft.com/office/officeart/2005/8/layout/hierarchy2"/>
    <dgm:cxn modelId="{716FA015-1B8D-403F-A0FF-53BB2A884BFF}" type="presParOf" srcId="{4300DE7C-2B0D-46E5-82FC-208BA6C14C2A}" destId="{35C7D902-9720-4B02-A076-14CE9E0725DC}" srcOrd="1" destOrd="0" presId="urn:microsoft.com/office/officeart/2005/8/layout/hierarchy2"/>
    <dgm:cxn modelId="{829CD650-B539-443B-962A-FC3EAE1562D7}" type="presParOf" srcId="{35C7D902-9720-4B02-A076-14CE9E0725DC}" destId="{1E8188C3-1D0A-4195-9803-0C5AE8AC9531}" srcOrd="0" destOrd="0" presId="urn:microsoft.com/office/officeart/2005/8/layout/hierarchy2"/>
    <dgm:cxn modelId="{D0AEA2FB-547D-4760-B098-29E71D2E8356}" type="presParOf" srcId="{35C7D902-9720-4B02-A076-14CE9E0725DC}" destId="{5A3C9279-C353-4EEB-BDBD-11592EAFF6E2}" srcOrd="1" destOrd="0" presId="urn:microsoft.com/office/officeart/2005/8/layout/hierarchy2"/>
    <dgm:cxn modelId="{76B5C228-263C-4ABA-927D-CF80A9F6E243}" type="presParOf" srcId="{F3F874C8-D17A-4480-87D2-94F386E3FCCF}" destId="{A8909C67-AE88-41A3-B75A-11BD5CAF226E}" srcOrd="2" destOrd="0" presId="urn:microsoft.com/office/officeart/2005/8/layout/hierarchy2"/>
    <dgm:cxn modelId="{BFCB2518-B198-42A7-866C-59707715887C}" type="presParOf" srcId="{A8909C67-AE88-41A3-B75A-11BD5CAF226E}" destId="{965E1F28-3A44-4672-87CC-68AFE018D99F}" srcOrd="0" destOrd="0" presId="urn:microsoft.com/office/officeart/2005/8/layout/hierarchy2"/>
    <dgm:cxn modelId="{0BDF9F47-5B01-4691-89DD-CCA48550872C}" type="presParOf" srcId="{F3F874C8-D17A-4480-87D2-94F386E3FCCF}" destId="{D140A0D5-4C70-426A-AE71-8600CBA8058F}" srcOrd="3" destOrd="0" presId="urn:microsoft.com/office/officeart/2005/8/layout/hierarchy2"/>
    <dgm:cxn modelId="{EFAB9393-C791-485F-B246-21A91C8B3147}" type="presParOf" srcId="{D140A0D5-4C70-426A-AE71-8600CBA8058F}" destId="{058C55C3-DAD2-4B27-BFE0-333122E2FCDC}" srcOrd="0" destOrd="0" presId="urn:microsoft.com/office/officeart/2005/8/layout/hierarchy2"/>
    <dgm:cxn modelId="{2C85B24D-09E8-4D9C-9FEC-9CE0B405BE49}" type="presParOf" srcId="{D140A0D5-4C70-426A-AE71-8600CBA8058F}" destId="{51976D70-F58C-4037-81AD-25C8E60B56EF}" srcOrd="1" destOrd="0" presId="urn:microsoft.com/office/officeart/2005/8/layout/hierarchy2"/>
    <dgm:cxn modelId="{2A544F0C-43F1-4B3A-A11E-ABF36589E447}" type="presParOf" srcId="{51976D70-F58C-4037-81AD-25C8E60B56EF}" destId="{ED54D77F-F19D-451B-8364-15A2BD9B4B88}" srcOrd="0" destOrd="0" presId="urn:microsoft.com/office/officeart/2005/8/layout/hierarchy2"/>
    <dgm:cxn modelId="{162971FF-8F5B-4D38-9E2B-DA2300D55701}" type="presParOf" srcId="{ED54D77F-F19D-451B-8364-15A2BD9B4B88}" destId="{66B517BE-F237-4969-AC03-9F349A5AC29E}" srcOrd="0" destOrd="0" presId="urn:microsoft.com/office/officeart/2005/8/layout/hierarchy2"/>
    <dgm:cxn modelId="{D2782FFE-529A-4D33-B896-646FC720F848}" type="presParOf" srcId="{51976D70-F58C-4037-81AD-25C8E60B56EF}" destId="{339B12B7-0F00-4679-9AD9-B9F50C9C619F}" srcOrd="1" destOrd="0" presId="urn:microsoft.com/office/officeart/2005/8/layout/hierarchy2"/>
    <dgm:cxn modelId="{61738F81-7E84-4551-B95B-5C2B4F3C8F76}" type="presParOf" srcId="{339B12B7-0F00-4679-9AD9-B9F50C9C619F}" destId="{EA1216C2-7982-48AA-B5EA-FE9D830E40B9}" srcOrd="0" destOrd="0" presId="urn:microsoft.com/office/officeart/2005/8/layout/hierarchy2"/>
    <dgm:cxn modelId="{C81E08FF-1B3E-4A83-B1EF-5E1746761B50}" type="presParOf" srcId="{339B12B7-0F00-4679-9AD9-B9F50C9C619F}" destId="{B24E43A4-2CF5-4663-9BB8-D52D1C62302E}" srcOrd="1" destOrd="0" presId="urn:microsoft.com/office/officeart/2005/8/layout/hierarchy2"/>
    <dgm:cxn modelId="{A2591F07-F307-4DA8-B7D5-6FC8A6B6F242}" type="presParOf" srcId="{F3F874C8-D17A-4480-87D2-94F386E3FCCF}" destId="{7E05282B-223E-4253-8E4A-E5E934F1D6B4}" srcOrd="4" destOrd="0" presId="urn:microsoft.com/office/officeart/2005/8/layout/hierarchy2"/>
    <dgm:cxn modelId="{74815B41-81C4-4980-99D2-223D3D58627F}" type="presParOf" srcId="{7E05282B-223E-4253-8E4A-E5E934F1D6B4}" destId="{866F4041-F6F5-461A-8E03-7934A8883284}" srcOrd="0" destOrd="0" presId="urn:microsoft.com/office/officeart/2005/8/layout/hierarchy2"/>
    <dgm:cxn modelId="{3001233A-AB32-48E5-8B68-B12AEC8DF57E}" type="presParOf" srcId="{F3F874C8-D17A-4480-87D2-94F386E3FCCF}" destId="{3B2414F5-D831-4C71-9AF1-27C8792D22C3}" srcOrd="5" destOrd="0" presId="urn:microsoft.com/office/officeart/2005/8/layout/hierarchy2"/>
    <dgm:cxn modelId="{6AD9B050-C71A-48BC-9FAC-A215ED67BEE1}" type="presParOf" srcId="{3B2414F5-D831-4C71-9AF1-27C8792D22C3}" destId="{41AEDCA2-32BD-4B86-8E8B-A282F8508B52}" srcOrd="0" destOrd="0" presId="urn:microsoft.com/office/officeart/2005/8/layout/hierarchy2"/>
    <dgm:cxn modelId="{9162BC1D-58B6-4079-98DE-BEA978EDF71F}" type="presParOf" srcId="{3B2414F5-D831-4C71-9AF1-27C8792D22C3}" destId="{900B5DE8-5512-4725-8DBF-CF8780A12B50}" srcOrd="1" destOrd="0" presId="urn:microsoft.com/office/officeart/2005/8/layout/hierarchy2"/>
    <dgm:cxn modelId="{34345845-EF5D-44F5-B9B9-CE6F41D08BE9}" type="presParOf" srcId="{900B5DE8-5512-4725-8DBF-CF8780A12B50}" destId="{F9D3AD7A-B4FA-40A1-91B9-992F9C3D04B0}" srcOrd="0" destOrd="0" presId="urn:microsoft.com/office/officeart/2005/8/layout/hierarchy2"/>
    <dgm:cxn modelId="{9EE7C228-7ED1-4B53-88A0-1FFD0233C1A0}" type="presParOf" srcId="{F9D3AD7A-B4FA-40A1-91B9-992F9C3D04B0}" destId="{E3F2EC0F-1CF0-4D87-877B-5CFB77D7EF97}" srcOrd="0" destOrd="0" presId="urn:microsoft.com/office/officeart/2005/8/layout/hierarchy2"/>
    <dgm:cxn modelId="{ABAC16FF-324F-439E-90B5-9976A0D672B1}" type="presParOf" srcId="{900B5DE8-5512-4725-8DBF-CF8780A12B50}" destId="{7B8C95C6-1E68-4343-81C8-60DF652B7E46}" srcOrd="1" destOrd="0" presId="urn:microsoft.com/office/officeart/2005/8/layout/hierarchy2"/>
    <dgm:cxn modelId="{02AFFA10-C2B8-4F9D-8B82-045D1B2E09F6}" type="presParOf" srcId="{7B8C95C6-1E68-4343-81C8-60DF652B7E46}" destId="{64AB804D-7B76-4C6C-BBED-03118A3BF1A9}" srcOrd="0" destOrd="0" presId="urn:microsoft.com/office/officeart/2005/8/layout/hierarchy2"/>
    <dgm:cxn modelId="{B6B9BB4A-292C-448C-B312-8EAEAEBFD795}" type="presParOf" srcId="{7B8C95C6-1E68-4343-81C8-60DF652B7E46}" destId="{CD817D8E-6D24-48EC-99FE-95D7FDF8CAC9}" srcOrd="1" destOrd="0" presId="urn:microsoft.com/office/officeart/2005/8/layout/hierarchy2"/>
    <dgm:cxn modelId="{685C0ADF-3E9F-4076-BF85-AD98FFE06A94}" type="presParOf" srcId="{FFFD23EE-0BA6-4F54-8C69-DBEAFEEBB839}" destId="{7C23C9E0-F965-4F40-B665-AF9CA75B9E61}" srcOrd="2" destOrd="0" presId="urn:microsoft.com/office/officeart/2005/8/layout/hierarchy2"/>
    <dgm:cxn modelId="{86037EDF-3048-45A8-8D5F-F159E17EB393}" type="presParOf" srcId="{7C23C9E0-F965-4F40-B665-AF9CA75B9E61}" destId="{0CE34682-1F06-4A41-A98A-262D6ED68C5F}" srcOrd="0" destOrd="0" presId="urn:microsoft.com/office/officeart/2005/8/layout/hierarchy2"/>
    <dgm:cxn modelId="{B02C33E3-6F40-4D88-A924-DF202443560E}" type="presParOf" srcId="{FFFD23EE-0BA6-4F54-8C69-DBEAFEEBB839}" destId="{05EEB6A8-D59F-4D98-920E-A2FD0959A2FB}" srcOrd="3" destOrd="0" presId="urn:microsoft.com/office/officeart/2005/8/layout/hierarchy2"/>
    <dgm:cxn modelId="{9CF41D78-55F6-420F-9094-2ED9F470144D}" type="presParOf" srcId="{05EEB6A8-D59F-4D98-920E-A2FD0959A2FB}" destId="{DBBC83DE-BBF7-477E-BA7E-F741D79B2DD3}" srcOrd="0" destOrd="0" presId="urn:microsoft.com/office/officeart/2005/8/layout/hierarchy2"/>
    <dgm:cxn modelId="{AA7BE020-9A78-4229-8F4C-7A1E3D13ACDD}" type="presParOf" srcId="{05EEB6A8-D59F-4D98-920E-A2FD0959A2FB}" destId="{79584B54-429D-4340-9FF0-43835C47986D}" srcOrd="1" destOrd="0" presId="urn:microsoft.com/office/officeart/2005/8/layout/hierarchy2"/>
    <dgm:cxn modelId="{7361AC14-C756-426A-9374-FF1583E2DEB7}" type="presParOf" srcId="{79584B54-429D-4340-9FF0-43835C47986D}" destId="{9956C07D-BCFA-497D-A643-FA930C13BA44}" srcOrd="0" destOrd="0" presId="urn:microsoft.com/office/officeart/2005/8/layout/hierarchy2"/>
    <dgm:cxn modelId="{95879328-AD5A-4B37-AE31-B4A839D6871D}" type="presParOf" srcId="{9956C07D-BCFA-497D-A643-FA930C13BA44}" destId="{E510662E-50C6-4217-8E0E-98F2061F6C8D}" srcOrd="0" destOrd="0" presId="urn:microsoft.com/office/officeart/2005/8/layout/hierarchy2"/>
    <dgm:cxn modelId="{6216F268-3966-4186-B40E-A91DA4FA2D3C}" type="presParOf" srcId="{79584B54-429D-4340-9FF0-43835C47986D}" destId="{4AA3F71B-1236-407E-8F52-4F073C3EE29E}" srcOrd="1" destOrd="0" presId="urn:microsoft.com/office/officeart/2005/8/layout/hierarchy2"/>
    <dgm:cxn modelId="{6FAB5AD3-1495-43FE-A743-F919E53A4265}" type="presParOf" srcId="{4AA3F71B-1236-407E-8F52-4F073C3EE29E}" destId="{D07F1180-1E6C-4446-8361-EB1217F2B480}" srcOrd="0" destOrd="0" presId="urn:microsoft.com/office/officeart/2005/8/layout/hierarchy2"/>
    <dgm:cxn modelId="{89202CED-0667-419E-B4EE-70273F71F48A}" type="presParOf" srcId="{4AA3F71B-1236-407E-8F52-4F073C3EE29E}" destId="{653FA852-984F-4D27-800F-C0D7431C6E81}" srcOrd="1" destOrd="0" presId="urn:microsoft.com/office/officeart/2005/8/layout/hierarchy2"/>
    <dgm:cxn modelId="{28D5E93E-628B-40F6-BA34-EA56D58BD990}" type="presParOf" srcId="{79584B54-429D-4340-9FF0-43835C47986D}" destId="{8870FCD8-4D6E-4CB9-A7FC-A2246E153789}" srcOrd="2" destOrd="0" presId="urn:microsoft.com/office/officeart/2005/8/layout/hierarchy2"/>
    <dgm:cxn modelId="{0D0A0700-DDBE-49F6-9896-24F6A1E648BD}" type="presParOf" srcId="{8870FCD8-4D6E-4CB9-A7FC-A2246E153789}" destId="{A689E30E-8742-4C7A-B4F5-7DFF9DB8F9B3}" srcOrd="0" destOrd="0" presId="urn:microsoft.com/office/officeart/2005/8/layout/hierarchy2"/>
    <dgm:cxn modelId="{20B8CBF4-E267-4E20-AA7C-5722779C2FAE}" type="presParOf" srcId="{79584B54-429D-4340-9FF0-43835C47986D}" destId="{787AC9DE-09EE-4EB7-86DF-2E1C2F958AD2}" srcOrd="3" destOrd="0" presId="urn:microsoft.com/office/officeart/2005/8/layout/hierarchy2"/>
    <dgm:cxn modelId="{67BD8A20-3D09-4C83-AAC8-34EECBBA7ED5}" type="presParOf" srcId="{787AC9DE-09EE-4EB7-86DF-2E1C2F958AD2}" destId="{FA6D385C-EC65-4445-977F-757D7494AFA0}" srcOrd="0" destOrd="0" presId="urn:microsoft.com/office/officeart/2005/8/layout/hierarchy2"/>
    <dgm:cxn modelId="{B8835430-4FA0-4168-973C-AD437EBDFCC3}" type="presParOf" srcId="{787AC9DE-09EE-4EB7-86DF-2E1C2F958AD2}" destId="{6047F645-359A-464A-9538-475E3CFF2675}" srcOrd="1" destOrd="0" presId="urn:microsoft.com/office/officeart/2005/8/layout/hierarchy2"/>
    <dgm:cxn modelId="{AB426E68-F2AC-4245-8BED-4BC1A31A2A0F}" type="presParOf" srcId="{79584B54-429D-4340-9FF0-43835C47986D}" destId="{091F9197-9926-455D-A609-D5EAD7B731E4}" srcOrd="4" destOrd="0" presId="urn:microsoft.com/office/officeart/2005/8/layout/hierarchy2"/>
    <dgm:cxn modelId="{F8B3C955-F400-4714-ADC5-EA2FAC7688B9}" type="presParOf" srcId="{091F9197-9926-455D-A609-D5EAD7B731E4}" destId="{5867A3D4-F846-4031-9383-A4794EEDAC80}" srcOrd="0" destOrd="0" presId="urn:microsoft.com/office/officeart/2005/8/layout/hierarchy2"/>
    <dgm:cxn modelId="{BF2BE47E-F9AE-4BE5-8516-FDA7B1800207}" type="presParOf" srcId="{79584B54-429D-4340-9FF0-43835C47986D}" destId="{B6BE889C-849C-4A0C-ACA5-EC4F70CA21C2}" srcOrd="5" destOrd="0" presId="urn:microsoft.com/office/officeart/2005/8/layout/hierarchy2"/>
    <dgm:cxn modelId="{7FC2E63E-EB96-4CD7-AA18-4FD5121FCFFB}" type="presParOf" srcId="{B6BE889C-849C-4A0C-ACA5-EC4F70CA21C2}" destId="{961742A7-542B-4639-AA20-8E282EB37547}" srcOrd="0" destOrd="0" presId="urn:microsoft.com/office/officeart/2005/8/layout/hierarchy2"/>
    <dgm:cxn modelId="{CB1EDFD1-BEA2-4120-A6AA-0F8DCF6EF74B}" type="presParOf" srcId="{B6BE889C-849C-4A0C-ACA5-EC4F70CA21C2}" destId="{B7361832-C3F6-44E2-AA59-85B3BCAB46F9}" srcOrd="1" destOrd="0" presId="urn:microsoft.com/office/officeart/2005/8/layout/hierarchy2"/>
    <dgm:cxn modelId="{A75242A0-8E2E-4F80-A5D9-04E89299E304}" type="presParOf" srcId="{B7361832-C3F6-44E2-AA59-85B3BCAB46F9}" destId="{87E8B2BA-AA01-47B3-A85E-344FEC799F49}" srcOrd="0" destOrd="0" presId="urn:microsoft.com/office/officeart/2005/8/layout/hierarchy2"/>
    <dgm:cxn modelId="{CF771E29-DF5C-4846-864C-A73529AEB5E7}" type="presParOf" srcId="{87E8B2BA-AA01-47B3-A85E-344FEC799F49}" destId="{1C400CFD-4BC9-4C2E-9BF3-E7FBA5357EDA}" srcOrd="0" destOrd="0" presId="urn:microsoft.com/office/officeart/2005/8/layout/hierarchy2"/>
    <dgm:cxn modelId="{F903FB5F-5FB0-47D8-9AA0-E297382A7A59}" type="presParOf" srcId="{B7361832-C3F6-44E2-AA59-85B3BCAB46F9}" destId="{620B3DDF-A105-4F9C-8DE1-CBE011C8A9DD}" srcOrd="1" destOrd="0" presId="urn:microsoft.com/office/officeart/2005/8/layout/hierarchy2"/>
    <dgm:cxn modelId="{D240FB91-D417-4A33-A2ED-AB610B14CCC4}" type="presParOf" srcId="{620B3DDF-A105-4F9C-8DE1-CBE011C8A9DD}" destId="{F4636EAE-FC1D-4FA7-9D7A-6D801E9A6AD8}" srcOrd="0" destOrd="0" presId="urn:microsoft.com/office/officeart/2005/8/layout/hierarchy2"/>
    <dgm:cxn modelId="{69D6092D-61A4-42AD-9D11-9020D38EABD3}" type="presParOf" srcId="{620B3DDF-A105-4F9C-8DE1-CBE011C8A9DD}" destId="{7C6606BD-DD35-4280-ADBC-4508616AE698}" srcOrd="1" destOrd="0" presId="urn:microsoft.com/office/officeart/2005/8/layout/hierarchy2"/>
    <dgm:cxn modelId="{24D69162-9E73-4841-A81A-97A996CA1AA7}" type="presParOf" srcId="{B7361832-C3F6-44E2-AA59-85B3BCAB46F9}" destId="{8FCC3DD1-7F0F-465A-96C9-6BBD8D27B4D6}" srcOrd="2" destOrd="0" presId="urn:microsoft.com/office/officeart/2005/8/layout/hierarchy2"/>
    <dgm:cxn modelId="{2B1C4484-3CF7-464A-877E-1B2B8A9C6A4E}" type="presParOf" srcId="{8FCC3DD1-7F0F-465A-96C9-6BBD8D27B4D6}" destId="{BA4A60E7-5953-482E-BEC1-D3C99C08253A}" srcOrd="0" destOrd="0" presId="urn:microsoft.com/office/officeart/2005/8/layout/hierarchy2"/>
    <dgm:cxn modelId="{1010B1D6-B607-4EDB-9996-9B5CC9A3A1E8}" type="presParOf" srcId="{B7361832-C3F6-44E2-AA59-85B3BCAB46F9}" destId="{4DF13DFF-F31F-4C76-8665-6FB02FCD026E}" srcOrd="3" destOrd="0" presId="urn:microsoft.com/office/officeart/2005/8/layout/hierarchy2"/>
    <dgm:cxn modelId="{B4A23D20-B3D9-4F6C-A92A-9BED70D07C41}" type="presParOf" srcId="{4DF13DFF-F31F-4C76-8665-6FB02FCD026E}" destId="{93773E3D-1F57-4972-AA22-2EC871DF0A57}" srcOrd="0" destOrd="0" presId="urn:microsoft.com/office/officeart/2005/8/layout/hierarchy2"/>
    <dgm:cxn modelId="{1FA88ADE-504A-4A5A-A0FD-9CA62D4D093D}" type="presParOf" srcId="{4DF13DFF-F31F-4C76-8665-6FB02FCD026E}" destId="{76329526-36A5-431C-B489-088450399A6B}" srcOrd="1" destOrd="0" presId="urn:microsoft.com/office/officeart/2005/8/layout/hierarchy2"/>
    <dgm:cxn modelId="{16CB3630-CD04-4B9B-A5F4-DB22DD58C4E6}" type="presParOf" srcId="{FFFD23EE-0BA6-4F54-8C69-DBEAFEEBB839}" destId="{2BCF1B69-919A-4BD3-8EAC-F9039AE1166B}" srcOrd="4" destOrd="0" presId="urn:microsoft.com/office/officeart/2005/8/layout/hierarchy2"/>
    <dgm:cxn modelId="{65BAB3BA-8A73-4E3D-98CE-08BBB18BDEA4}" type="presParOf" srcId="{2BCF1B69-919A-4BD3-8EAC-F9039AE1166B}" destId="{22EC1736-EEBD-464A-B7C8-B70CF3E112CA}" srcOrd="0" destOrd="0" presId="urn:microsoft.com/office/officeart/2005/8/layout/hierarchy2"/>
    <dgm:cxn modelId="{D7E40085-54E0-4972-A8C3-BCEACA2550DB}" type="presParOf" srcId="{FFFD23EE-0BA6-4F54-8C69-DBEAFEEBB839}" destId="{46747CFD-62EC-4B2E-9182-AC3F57CE75A6}" srcOrd="5" destOrd="0" presId="urn:microsoft.com/office/officeart/2005/8/layout/hierarchy2"/>
    <dgm:cxn modelId="{2C07573D-39A6-44AF-925F-3675FF1FE3C8}" type="presParOf" srcId="{46747CFD-62EC-4B2E-9182-AC3F57CE75A6}" destId="{9D341604-EFB0-42BC-B953-F38762F53F01}" srcOrd="0" destOrd="0" presId="urn:microsoft.com/office/officeart/2005/8/layout/hierarchy2"/>
    <dgm:cxn modelId="{4B8F45CC-564E-4CCF-8636-482F97018217}" type="presParOf" srcId="{46747CFD-62EC-4B2E-9182-AC3F57CE75A6}" destId="{0044948B-9132-44EB-994B-FA1CAB34A8A1}" srcOrd="1" destOrd="0" presId="urn:microsoft.com/office/officeart/2005/8/layout/hierarchy2"/>
    <dgm:cxn modelId="{5EC03657-95DE-4D8E-9D81-BE961C139280}" type="presParOf" srcId="{0044948B-9132-44EB-994B-FA1CAB34A8A1}" destId="{70B1DB0C-1E3C-46EA-8F58-6ADCD4B7D717}" srcOrd="0" destOrd="0" presId="urn:microsoft.com/office/officeart/2005/8/layout/hierarchy2"/>
    <dgm:cxn modelId="{0D03D312-21FB-4782-9E4E-9F5145F77259}" type="presParOf" srcId="{70B1DB0C-1E3C-46EA-8F58-6ADCD4B7D717}" destId="{D4D90988-F4F2-476A-AD23-7F7F46F567F8}" srcOrd="0" destOrd="0" presId="urn:microsoft.com/office/officeart/2005/8/layout/hierarchy2"/>
    <dgm:cxn modelId="{5E0F43EA-CB29-4B3D-AA63-B391E8772120}" type="presParOf" srcId="{0044948B-9132-44EB-994B-FA1CAB34A8A1}" destId="{502E8B03-5E3C-4F41-9FFA-FA0C0B55A181}" srcOrd="1" destOrd="0" presId="urn:microsoft.com/office/officeart/2005/8/layout/hierarchy2"/>
    <dgm:cxn modelId="{C502F1FD-9ACA-4382-9ED2-E5BB420E28B2}" type="presParOf" srcId="{502E8B03-5E3C-4F41-9FFA-FA0C0B55A181}" destId="{07207122-6D1B-4BBE-BA52-33F6D67D6DC4}" srcOrd="0" destOrd="0" presId="urn:microsoft.com/office/officeart/2005/8/layout/hierarchy2"/>
    <dgm:cxn modelId="{0A07AB17-B7A4-4091-AFE2-F8BB05B383E1}" type="presParOf" srcId="{502E8B03-5E3C-4F41-9FFA-FA0C0B55A181}" destId="{61D73ED0-EAE4-4826-8E9C-5BEE2DE37751}" srcOrd="1" destOrd="0" presId="urn:microsoft.com/office/officeart/2005/8/layout/hierarchy2"/>
    <dgm:cxn modelId="{CE00B1B3-8223-4086-BCA0-6953917D4A30}" type="presParOf" srcId="{0044948B-9132-44EB-994B-FA1CAB34A8A1}" destId="{2EBDC159-9F4A-4E97-A974-18E1BFEFB54F}" srcOrd="2" destOrd="0" presId="urn:microsoft.com/office/officeart/2005/8/layout/hierarchy2"/>
    <dgm:cxn modelId="{15CA6407-CBBD-4DBC-8BDF-11FF0CB365A6}" type="presParOf" srcId="{2EBDC159-9F4A-4E97-A974-18E1BFEFB54F}" destId="{20EFF80C-BC5F-4B29-A41D-067E220D7AE4}" srcOrd="0" destOrd="0" presId="urn:microsoft.com/office/officeart/2005/8/layout/hierarchy2"/>
    <dgm:cxn modelId="{3BB6EF40-B195-4EE7-876E-8C791DFAC405}" type="presParOf" srcId="{0044948B-9132-44EB-994B-FA1CAB34A8A1}" destId="{BDD1A991-C6D3-41BD-851A-A7378F2CE742}" srcOrd="3" destOrd="0" presId="urn:microsoft.com/office/officeart/2005/8/layout/hierarchy2"/>
    <dgm:cxn modelId="{0033D818-BF90-492A-989B-69B55276354F}" type="presParOf" srcId="{BDD1A991-C6D3-41BD-851A-A7378F2CE742}" destId="{C1BAC84E-AD56-4523-806E-43659221DA20}" srcOrd="0" destOrd="0" presId="urn:microsoft.com/office/officeart/2005/8/layout/hierarchy2"/>
    <dgm:cxn modelId="{90AE3CC5-81DB-45C1-BC0E-099567AB3EC7}" type="presParOf" srcId="{BDD1A991-C6D3-41BD-851A-A7378F2CE742}" destId="{33802F34-BC4F-49C5-A706-9B69D33FF129}" srcOrd="1" destOrd="0" presId="urn:microsoft.com/office/officeart/2005/8/layout/hierarchy2"/>
    <dgm:cxn modelId="{F76C3A77-F6E4-4386-9448-3CE172C74D8A}" type="presParOf" srcId="{0394E2B3-82F1-4E79-B6FB-C51306D1342A}" destId="{AD25C83F-0C58-43EE-BD1D-34CFC9006F95}" srcOrd="2" destOrd="0" presId="urn:microsoft.com/office/officeart/2005/8/layout/hierarchy2"/>
    <dgm:cxn modelId="{3D5B2A04-5CE7-4F48-912C-4A6A7609F54A}" type="presParOf" srcId="{AD25C83F-0C58-43EE-BD1D-34CFC9006F95}" destId="{D5152DF9-BDB5-4F97-BFDE-92D1AAF46B65}" srcOrd="0" destOrd="0" presId="urn:microsoft.com/office/officeart/2005/8/layout/hierarchy2"/>
    <dgm:cxn modelId="{F2C4FAF8-A1B7-429A-A193-948678448A3D}" type="presParOf" srcId="{0394E2B3-82F1-4E79-B6FB-C51306D1342A}" destId="{FAA82A68-2C0D-4A23-9560-7C8303A18F10}" srcOrd="3" destOrd="0" presId="urn:microsoft.com/office/officeart/2005/8/layout/hierarchy2"/>
    <dgm:cxn modelId="{C444D22E-11C4-4106-9844-E6EB610C678E}" type="presParOf" srcId="{FAA82A68-2C0D-4A23-9560-7C8303A18F10}" destId="{D4587D58-E494-484B-A39B-E4738A9965A5}" srcOrd="0" destOrd="0" presId="urn:microsoft.com/office/officeart/2005/8/layout/hierarchy2"/>
    <dgm:cxn modelId="{E1490E41-0D8A-4336-8945-CCD32ADFAD5A}" type="presParOf" srcId="{FAA82A68-2C0D-4A23-9560-7C8303A18F10}" destId="{255E2A1D-5D08-4CD7-BEED-45AB6C4E3778}" srcOrd="1" destOrd="0" presId="urn:microsoft.com/office/officeart/2005/8/layout/hierarchy2"/>
    <dgm:cxn modelId="{F59187AB-69D6-431D-9820-FD6D5EC79BBE}" type="presParOf" srcId="{255E2A1D-5D08-4CD7-BEED-45AB6C4E3778}" destId="{D8DA6A6F-036F-4AA4-875B-F6D694EEAB2D}" srcOrd="0" destOrd="0" presId="urn:microsoft.com/office/officeart/2005/8/layout/hierarchy2"/>
    <dgm:cxn modelId="{EE33C6E5-5C7C-485C-AB68-5E2FA50430A5}" type="presParOf" srcId="{D8DA6A6F-036F-4AA4-875B-F6D694EEAB2D}" destId="{7D676CB3-3B9A-4EE5-A0CB-614C6CBFCD7B}" srcOrd="0" destOrd="0" presId="urn:microsoft.com/office/officeart/2005/8/layout/hierarchy2"/>
    <dgm:cxn modelId="{150E564C-E4F9-4A6A-92B8-52CA39621BD6}" type="presParOf" srcId="{255E2A1D-5D08-4CD7-BEED-45AB6C4E3778}" destId="{974A83AB-D55A-40A2-ACFA-5C34429F1EF6}" srcOrd="1" destOrd="0" presId="urn:microsoft.com/office/officeart/2005/8/layout/hierarchy2"/>
    <dgm:cxn modelId="{E310F433-0AA0-4661-9170-F4A31387458D}" type="presParOf" srcId="{974A83AB-D55A-40A2-ACFA-5C34429F1EF6}" destId="{1C561A93-D343-44A3-86F1-E10AF6F17DAB}" srcOrd="0" destOrd="0" presId="urn:microsoft.com/office/officeart/2005/8/layout/hierarchy2"/>
    <dgm:cxn modelId="{3AEF38DE-A50F-4106-A87F-11271213BB7C}" type="presParOf" srcId="{974A83AB-D55A-40A2-ACFA-5C34429F1EF6}" destId="{2F9E2FF6-A3E0-4C81-ABC3-7F3D97DC12E3}" srcOrd="1" destOrd="0" presId="urn:microsoft.com/office/officeart/2005/8/layout/hierarchy2"/>
    <dgm:cxn modelId="{14BAF306-F71C-4CF2-887C-380F0952DE6A}" type="presParOf" srcId="{2F9E2FF6-A3E0-4C81-ABC3-7F3D97DC12E3}" destId="{1BDA31A0-07B0-4E98-BF72-76436ED856C2}" srcOrd="0" destOrd="0" presId="urn:microsoft.com/office/officeart/2005/8/layout/hierarchy2"/>
    <dgm:cxn modelId="{FBC519C4-650F-4207-B708-A12E8519647B}" type="presParOf" srcId="{1BDA31A0-07B0-4E98-BF72-76436ED856C2}" destId="{1385782C-262E-49FA-96F1-72993A645268}" srcOrd="0" destOrd="0" presId="urn:microsoft.com/office/officeart/2005/8/layout/hierarchy2"/>
    <dgm:cxn modelId="{A929858C-3CDB-435E-BBDB-6B280FE482CC}" type="presParOf" srcId="{2F9E2FF6-A3E0-4C81-ABC3-7F3D97DC12E3}" destId="{20EB7601-6629-431B-834E-44451D1AE11A}" srcOrd="1" destOrd="0" presId="urn:microsoft.com/office/officeart/2005/8/layout/hierarchy2"/>
    <dgm:cxn modelId="{6A616E9B-833E-4264-A26D-3DD6D8205343}" type="presParOf" srcId="{20EB7601-6629-431B-834E-44451D1AE11A}" destId="{12465706-BBEC-4E83-B754-A36649253E8F}" srcOrd="0" destOrd="0" presId="urn:microsoft.com/office/officeart/2005/8/layout/hierarchy2"/>
    <dgm:cxn modelId="{B4A4D421-D0D1-4DC5-937B-F46C87233311}" type="presParOf" srcId="{20EB7601-6629-431B-834E-44451D1AE11A}" destId="{E8F53556-C950-47B7-9526-A4E672DB9AC7}" srcOrd="1" destOrd="0" presId="urn:microsoft.com/office/officeart/2005/8/layout/hierarchy2"/>
    <dgm:cxn modelId="{119B784F-87D5-4E9E-8C5D-C4B92E15D247}" type="presParOf" srcId="{2F9E2FF6-A3E0-4C81-ABC3-7F3D97DC12E3}" destId="{52842E34-13D2-4E17-B101-CFBFB2900524}" srcOrd="2" destOrd="0" presId="urn:microsoft.com/office/officeart/2005/8/layout/hierarchy2"/>
    <dgm:cxn modelId="{7AB4BD8C-8285-486C-B75A-16CE635C96DD}" type="presParOf" srcId="{52842E34-13D2-4E17-B101-CFBFB2900524}" destId="{EA96D53D-8BE9-44A9-B183-612427920020}" srcOrd="0" destOrd="0" presId="urn:microsoft.com/office/officeart/2005/8/layout/hierarchy2"/>
    <dgm:cxn modelId="{7737860E-DC8D-4517-81D6-D164A4721AA9}" type="presParOf" srcId="{2F9E2FF6-A3E0-4C81-ABC3-7F3D97DC12E3}" destId="{CD999F9B-FC3D-4440-B3AD-61835CEE5CFB}" srcOrd="3" destOrd="0" presId="urn:microsoft.com/office/officeart/2005/8/layout/hierarchy2"/>
    <dgm:cxn modelId="{7F95B2DF-9E6F-40E6-9ECF-25E45EEEEE54}" type="presParOf" srcId="{CD999F9B-FC3D-4440-B3AD-61835CEE5CFB}" destId="{CC1F4426-F289-4C13-BBA6-A9BDD0265B39}" srcOrd="0" destOrd="0" presId="urn:microsoft.com/office/officeart/2005/8/layout/hierarchy2"/>
    <dgm:cxn modelId="{66107D84-D2F6-45AF-8F6B-0431F9EC4E26}" type="presParOf" srcId="{CD999F9B-FC3D-4440-B3AD-61835CEE5CFB}" destId="{8559D9A9-E85D-4B1B-AD9C-409B8869534A}" srcOrd="1" destOrd="0" presId="urn:microsoft.com/office/officeart/2005/8/layout/hierarchy2"/>
    <dgm:cxn modelId="{35138F2F-C567-4208-93B1-99269D3EFD5C}" type="presParOf" srcId="{2F9E2FF6-A3E0-4C81-ABC3-7F3D97DC12E3}" destId="{B592EDF9-1821-425B-AC23-1BE6A913D465}" srcOrd="4" destOrd="0" presId="urn:microsoft.com/office/officeart/2005/8/layout/hierarchy2"/>
    <dgm:cxn modelId="{2BFA07B1-4169-401E-B6E4-17B4F47B7272}" type="presParOf" srcId="{B592EDF9-1821-425B-AC23-1BE6A913D465}" destId="{985206F0-C1B0-4BE3-93AD-B27F3EBC9318}" srcOrd="0" destOrd="0" presId="urn:microsoft.com/office/officeart/2005/8/layout/hierarchy2"/>
    <dgm:cxn modelId="{4FF84BB3-1880-4B06-B86D-95A4AC6DDEF2}" type="presParOf" srcId="{2F9E2FF6-A3E0-4C81-ABC3-7F3D97DC12E3}" destId="{97392D91-56B6-458B-9FCF-B4A54EC90F58}" srcOrd="5" destOrd="0" presId="urn:microsoft.com/office/officeart/2005/8/layout/hierarchy2"/>
    <dgm:cxn modelId="{966AB6CB-63BD-4AE5-AD41-E49AC6E9AAA9}" type="presParOf" srcId="{97392D91-56B6-458B-9FCF-B4A54EC90F58}" destId="{CF1C4799-DC47-4AE6-A277-561AF85225BE}" srcOrd="0" destOrd="0" presId="urn:microsoft.com/office/officeart/2005/8/layout/hierarchy2"/>
    <dgm:cxn modelId="{1B19EA94-ACC2-44F8-AFCD-2B856B5FE617}" type="presParOf" srcId="{97392D91-56B6-458B-9FCF-B4A54EC90F58}" destId="{C3CDB088-CC01-40E8-AF7B-3CBE03FDE56B}" srcOrd="1" destOrd="0" presId="urn:microsoft.com/office/officeart/2005/8/layout/hierarchy2"/>
    <dgm:cxn modelId="{94E02808-DFFA-49D0-91A7-AC2F86E22858}" type="presParOf" srcId="{C3CDB088-CC01-40E8-AF7B-3CBE03FDE56B}" destId="{7AF3BD22-A41C-4C20-A273-376B8E17655E}" srcOrd="0" destOrd="0" presId="urn:microsoft.com/office/officeart/2005/8/layout/hierarchy2"/>
    <dgm:cxn modelId="{9117FC0E-15BC-4D98-A5BF-69A1AC8CE432}" type="presParOf" srcId="{7AF3BD22-A41C-4C20-A273-376B8E17655E}" destId="{BEDC3013-CE68-403C-B481-35B0F284AEB8}" srcOrd="0" destOrd="0" presId="urn:microsoft.com/office/officeart/2005/8/layout/hierarchy2"/>
    <dgm:cxn modelId="{93997037-2233-451C-B0AE-85D4F79AE46F}" type="presParOf" srcId="{C3CDB088-CC01-40E8-AF7B-3CBE03FDE56B}" destId="{F9969B09-2F7F-4A20-AEC4-D68031763B14}" srcOrd="1" destOrd="0" presId="urn:microsoft.com/office/officeart/2005/8/layout/hierarchy2"/>
    <dgm:cxn modelId="{AD6936FF-764A-4CB2-BA4A-DF2969F4102C}" type="presParOf" srcId="{F9969B09-2F7F-4A20-AEC4-D68031763B14}" destId="{8BE0D693-9BCF-460D-8039-E971582B874F}" srcOrd="0" destOrd="0" presId="urn:microsoft.com/office/officeart/2005/8/layout/hierarchy2"/>
    <dgm:cxn modelId="{D96500BE-C49B-457D-826E-F2FF023391D7}" type="presParOf" srcId="{F9969B09-2F7F-4A20-AEC4-D68031763B14}" destId="{1CDD9A63-5409-4400-A802-9B529BFBD670}" srcOrd="1" destOrd="0" presId="urn:microsoft.com/office/officeart/2005/8/layout/hierarchy2"/>
    <dgm:cxn modelId="{D7EE7983-E061-4193-B232-A3A35124AF3D}" type="presParOf" srcId="{1CDD9A63-5409-4400-A802-9B529BFBD670}" destId="{5577609F-9031-401C-A2C0-C202680C2772}" srcOrd="0" destOrd="0" presId="urn:microsoft.com/office/officeart/2005/8/layout/hierarchy2"/>
    <dgm:cxn modelId="{109474F5-5033-4986-AAE1-C356100BE73B}" type="presParOf" srcId="{5577609F-9031-401C-A2C0-C202680C2772}" destId="{C585A551-D8C4-4C22-815A-04B2B00CF0FB}" srcOrd="0" destOrd="0" presId="urn:microsoft.com/office/officeart/2005/8/layout/hierarchy2"/>
    <dgm:cxn modelId="{328B6468-7919-4938-BE99-C9C3EEFCEB54}" type="presParOf" srcId="{1CDD9A63-5409-4400-A802-9B529BFBD670}" destId="{B0AE470D-AFE4-464A-83AC-15684487CE63}" srcOrd="1" destOrd="0" presId="urn:microsoft.com/office/officeart/2005/8/layout/hierarchy2"/>
    <dgm:cxn modelId="{0F6B90F9-F8FE-407D-9CC2-90C05D0FB579}" type="presParOf" srcId="{B0AE470D-AFE4-464A-83AC-15684487CE63}" destId="{E41CD524-2D3B-4137-8669-5F74341E72AE}" srcOrd="0" destOrd="0" presId="urn:microsoft.com/office/officeart/2005/8/layout/hierarchy2"/>
    <dgm:cxn modelId="{EEEB4F18-E62B-4C66-A9FA-66359D7800E5}" type="presParOf" srcId="{B0AE470D-AFE4-464A-83AC-15684487CE63}" destId="{4D73148C-6A5A-4D57-8B45-1B96E377F45D}" srcOrd="1" destOrd="0" presId="urn:microsoft.com/office/officeart/2005/8/layout/hierarchy2"/>
    <dgm:cxn modelId="{AB4F04E3-F170-4F18-9601-34B276D67FB1}" type="presParOf" srcId="{1CDD9A63-5409-4400-A802-9B529BFBD670}" destId="{B4B643E6-5EC4-44BE-8FF0-0E1292E649A9}" srcOrd="2" destOrd="0" presId="urn:microsoft.com/office/officeart/2005/8/layout/hierarchy2"/>
    <dgm:cxn modelId="{89CEE831-C7F8-4B96-A73D-A64DF12620E2}" type="presParOf" srcId="{B4B643E6-5EC4-44BE-8FF0-0E1292E649A9}" destId="{A336E034-3E5B-4D73-BC0F-CA6B71A20079}" srcOrd="0" destOrd="0" presId="urn:microsoft.com/office/officeart/2005/8/layout/hierarchy2"/>
    <dgm:cxn modelId="{2F688650-0097-4A3B-9F77-890CC0C4CF9C}" type="presParOf" srcId="{1CDD9A63-5409-4400-A802-9B529BFBD670}" destId="{94A5C579-2133-4C65-B683-60189CBA1795}" srcOrd="3" destOrd="0" presId="urn:microsoft.com/office/officeart/2005/8/layout/hierarchy2"/>
    <dgm:cxn modelId="{DEE02117-7DF6-4E41-B3F7-75827C5CFA5F}" type="presParOf" srcId="{94A5C579-2133-4C65-B683-60189CBA1795}" destId="{D274E6A9-0BD3-4A03-9A3A-23467790CE3E}" srcOrd="0" destOrd="0" presId="urn:microsoft.com/office/officeart/2005/8/layout/hierarchy2"/>
    <dgm:cxn modelId="{A56E881A-4F36-409D-860D-549B796A5982}" type="presParOf" srcId="{94A5C579-2133-4C65-B683-60189CBA1795}" destId="{6C7478D6-6580-4FF8-84D9-286D3CF65B7D}" srcOrd="1" destOrd="0" presId="urn:microsoft.com/office/officeart/2005/8/layout/hierarchy2"/>
    <dgm:cxn modelId="{D6240369-1E3E-48FA-B644-082F3DB1171A}" type="presParOf" srcId="{6C7478D6-6580-4FF8-84D9-286D3CF65B7D}" destId="{3B4F1BFA-4350-433B-A5E2-5D38B3488DC8}" srcOrd="0" destOrd="0" presId="urn:microsoft.com/office/officeart/2005/8/layout/hierarchy2"/>
    <dgm:cxn modelId="{E82ACA59-EC58-4266-9460-B1477DC77188}" type="presParOf" srcId="{3B4F1BFA-4350-433B-A5E2-5D38B3488DC8}" destId="{0EF46E33-020E-442E-818A-E819252B9B50}" srcOrd="0" destOrd="0" presId="urn:microsoft.com/office/officeart/2005/8/layout/hierarchy2"/>
    <dgm:cxn modelId="{6BA4763A-22B3-4E87-8ADF-487171909A96}" type="presParOf" srcId="{6C7478D6-6580-4FF8-84D9-286D3CF65B7D}" destId="{845A1C58-535E-4CB6-85D0-C22AB83D97CF}" srcOrd="1" destOrd="0" presId="urn:microsoft.com/office/officeart/2005/8/layout/hierarchy2"/>
    <dgm:cxn modelId="{5EE7D720-5E4D-4F29-AEAD-A2CE4D78E89A}" type="presParOf" srcId="{845A1C58-535E-4CB6-85D0-C22AB83D97CF}" destId="{7D7252E4-7A65-49F8-A72F-C4F073FCDAA6}" srcOrd="0" destOrd="0" presId="urn:microsoft.com/office/officeart/2005/8/layout/hierarchy2"/>
    <dgm:cxn modelId="{E1E7386C-E698-47FA-8C07-069DB0B9FBD6}" type="presParOf" srcId="{845A1C58-535E-4CB6-85D0-C22AB83D97CF}" destId="{92D72279-47C0-4E4E-8891-AFADBC048783}" srcOrd="1" destOrd="0" presId="urn:microsoft.com/office/officeart/2005/8/layout/hierarchy2"/>
    <dgm:cxn modelId="{69EB5876-F35B-4132-B657-DBD016DCC0D9}" type="presParOf" srcId="{6C7478D6-6580-4FF8-84D9-286D3CF65B7D}" destId="{EA818A6F-1651-4FD1-A59F-E3C810B867C3}" srcOrd="2" destOrd="0" presId="urn:microsoft.com/office/officeart/2005/8/layout/hierarchy2"/>
    <dgm:cxn modelId="{E60DB7EF-8405-4AE4-B1BE-EE6EEAB90E98}" type="presParOf" srcId="{EA818A6F-1651-4FD1-A59F-E3C810B867C3}" destId="{06FD4EED-DBD6-49A3-BB1A-E2E9ED8B4341}" srcOrd="0" destOrd="0" presId="urn:microsoft.com/office/officeart/2005/8/layout/hierarchy2"/>
    <dgm:cxn modelId="{FD0F4444-BF66-41B6-827C-7F5A1605E199}" type="presParOf" srcId="{6C7478D6-6580-4FF8-84D9-286D3CF65B7D}" destId="{B5CDA8F6-1EA1-4651-BDD5-6F462B8D3449}" srcOrd="3" destOrd="0" presId="urn:microsoft.com/office/officeart/2005/8/layout/hierarchy2"/>
    <dgm:cxn modelId="{20B43ED0-D420-426D-9BCA-31F8E95608FA}" type="presParOf" srcId="{B5CDA8F6-1EA1-4651-BDD5-6F462B8D3449}" destId="{41028981-2362-4D78-83DB-2AC2AB70E217}" srcOrd="0" destOrd="0" presId="urn:microsoft.com/office/officeart/2005/8/layout/hierarchy2"/>
    <dgm:cxn modelId="{016C25A6-40EB-485A-9598-E09A7F618ECD}" type="presParOf" srcId="{B5CDA8F6-1EA1-4651-BDD5-6F462B8D3449}" destId="{3E5E276F-E50F-47C2-B0A2-00F5F7C8B467}" srcOrd="1" destOrd="0" presId="urn:microsoft.com/office/officeart/2005/8/layout/hierarchy2"/>
    <dgm:cxn modelId="{C3A85DDE-A10D-4BF9-95C9-6A6581D45827}" type="presParOf" srcId="{6C7478D6-6580-4FF8-84D9-286D3CF65B7D}" destId="{890C4568-F445-4FE2-B254-46485876536F}" srcOrd="4" destOrd="0" presId="urn:microsoft.com/office/officeart/2005/8/layout/hierarchy2"/>
    <dgm:cxn modelId="{8D92F17A-C22E-4E6D-8C38-121EEE34F4E9}" type="presParOf" srcId="{890C4568-F445-4FE2-B254-46485876536F}" destId="{32149548-ED9B-4080-8D01-91639DA30DFD}" srcOrd="0" destOrd="0" presId="urn:microsoft.com/office/officeart/2005/8/layout/hierarchy2"/>
    <dgm:cxn modelId="{9183F29F-4C53-46F8-836D-3002983B2803}" type="presParOf" srcId="{6C7478D6-6580-4FF8-84D9-286D3CF65B7D}" destId="{A946EEDE-3C6D-4249-88DA-0022381C0631}" srcOrd="5" destOrd="0" presId="urn:microsoft.com/office/officeart/2005/8/layout/hierarchy2"/>
    <dgm:cxn modelId="{44968D26-3EB0-4A3D-ACA5-25A6C6A75D4C}" type="presParOf" srcId="{A946EEDE-3C6D-4249-88DA-0022381C0631}" destId="{AABEBC5C-D3B5-42ED-8C23-156DF211B92D}" srcOrd="0" destOrd="0" presId="urn:microsoft.com/office/officeart/2005/8/layout/hierarchy2"/>
    <dgm:cxn modelId="{2131808B-6752-4C74-A51E-D364F7A5B068}" type="presParOf" srcId="{A946EEDE-3C6D-4249-88DA-0022381C0631}" destId="{F99B1EFC-C954-4F94-8AAA-D5C25BEA0993}" srcOrd="1" destOrd="0" presId="urn:microsoft.com/office/officeart/2005/8/layout/hierarchy2"/>
    <dgm:cxn modelId="{74CE9464-8E56-4A76-9784-9D227BC0A333}" type="presParOf" srcId="{F99B1EFC-C954-4F94-8AAA-D5C25BEA0993}" destId="{1145FBF9-AB6B-408F-9F8D-4DDC7E422894}" srcOrd="0" destOrd="0" presId="urn:microsoft.com/office/officeart/2005/8/layout/hierarchy2"/>
    <dgm:cxn modelId="{042176A6-7C84-4659-9F92-3F97025A7902}" type="presParOf" srcId="{1145FBF9-AB6B-408F-9F8D-4DDC7E422894}" destId="{09DE9EA4-6907-4197-8141-D3711E5D66BB}" srcOrd="0" destOrd="0" presId="urn:microsoft.com/office/officeart/2005/8/layout/hierarchy2"/>
    <dgm:cxn modelId="{5A3883E3-24B0-4564-A4A9-8A30F8B5E2E8}" type="presParOf" srcId="{F99B1EFC-C954-4F94-8AAA-D5C25BEA0993}" destId="{B3726F59-7278-49F5-88F4-0D6BBB32F99E}" srcOrd="1" destOrd="0" presId="urn:microsoft.com/office/officeart/2005/8/layout/hierarchy2"/>
    <dgm:cxn modelId="{B1016D98-9E4A-4EBC-BC15-475DC40B5C09}" type="presParOf" srcId="{B3726F59-7278-49F5-88F4-0D6BBB32F99E}" destId="{013B5C9B-7B08-41B9-85A2-40345F4A3965}" srcOrd="0" destOrd="0" presId="urn:microsoft.com/office/officeart/2005/8/layout/hierarchy2"/>
    <dgm:cxn modelId="{2C47A59C-967A-436F-9D97-210A48996A2D}" type="presParOf" srcId="{B3726F59-7278-49F5-88F4-0D6BBB32F99E}" destId="{92647A8D-BB26-4603-B93F-637C0DE6AE6D}" srcOrd="1" destOrd="0" presId="urn:microsoft.com/office/officeart/2005/8/layout/hierarchy2"/>
    <dgm:cxn modelId="{78D6FB5F-04F2-4BBC-A017-D0F1836AC2DE}" type="presParOf" srcId="{F99B1EFC-C954-4F94-8AAA-D5C25BEA0993}" destId="{9188D9D0-16BF-4A7A-826B-40956BE3E0D2}" srcOrd="2" destOrd="0" presId="urn:microsoft.com/office/officeart/2005/8/layout/hierarchy2"/>
    <dgm:cxn modelId="{3D40533B-9076-4AD8-828A-A2DAD5136465}" type="presParOf" srcId="{9188D9D0-16BF-4A7A-826B-40956BE3E0D2}" destId="{92CF8DFF-7FB4-47E9-9618-B85266A77E0F}" srcOrd="0" destOrd="0" presId="urn:microsoft.com/office/officeart/2005/8/layout/hierarchy2"/>
    <dgm:cxn modelId="{2A48B616-3BE5-4001-9C77-5BF816B5D3AD}" type="presParOf" srcId="{F99B1EFC-C954-4F94-8AAA-D5C25BEA0993}" destId="{F06182D7-51DA-47AC-8DEA-26E5273D3D78}" srcOrd="3" destOrd="0" presId="urn:microsoft.com/office/officeart/2005/8/layout/hierarchy2"/>
    <dgm:cxn modelId="{5DD94A4E-C685-4DAF-B13C-41CE60E09DB7}" type="presParOf" srcId="{F06182D7-51DA-47AC-8DEA-26E5273D3D78}" destId="{85273BAF-9A3B-4675-A7A9-E60FCB3C1F94}" srcOrd="0" destOrd="0" presId="urn:microsoft.com/office/officeart/2005/8/layout/hierarchy2"/>
    <dgm:cxn modelId="{4611FB8F-9110-4116-8607-302EDDD34F5D}" type="presParOf" srcId="{F06182D7-51DA-47AC-8DEA-26E5273D3D78}" destId="{2C811EB7-779E-42EB-96DB-32846CE98613}" srcOrd="1" destOrd="0" presId="urn:microsoft.com/office/officeart/2005/8/layout/hierarchy2"/>
    <dgm:cxn modelId="{7B1B2986-F1FB-4B5E-B87D-A55BA65633E9}" type="presParOf" srcId="{F99B1EFC-C954-4F94-8AAA-D5C25BEA0993}" destId="{A4E4CDB3-1079-4A99-9741-1AF56F8CAB1A}" srcOrd="4" destOrd="0" presId="urn:microsoft.com/office/officeart/2005/8/layout/hierarchy2"/>
    <dgm:cxn modelId="{91B682A5-8695-47DB-BD3D-31B3B21E566B}" type="presParOf" srcId="{A4E4CDB3-1079-4A99-9741-1AF56F8CAB1A}" destId="{9626E31D-ABD2-47EA-A71C-1EFFC5E6936E}" srcOrd="0" destOrd="0" presId="urn:microsoft.com/office/officeart/2005/8/layout/hierarchy2"/>
    <dgm:cxn modelId="{E464E60C-5ED0-4A0D-A953-42E79427F64D}" type="presParOf" srcId="{F99B1EFC-C954-4F94-8AAA-D5C25BEA0993}" destId="{4ED928FA-0A2D-4E9C-B02D-4168C84EB064}" srcOrd="5" destOrd="0" presId="urn:microsoft.com/office/officeart/2005/8/layout/hierarchy2"/>
    <dgm:cxn modelId="{E08FFBAC-EA63-4CCF-92E8-86D7F913F180}" type="presParOf" srcId="{4ED928FA-0A2D-4E9C-B02D-4168C84EB064}" destId="{AA39CBBA-A654-46CC-821E-A72110B78F35}" srcOrd="0" destOrd="0" presId="urn:microsoft.com/office/officeart/2005/8/layout/hierarchy2"/>
    <dgm:cxn modelId="{AA76B70F-7638-4D3B-9270-D4DCD98285EF}" type="presParOf" srcId="{4ED928FA-0A2D-4E9C-B02D-4168C84EB064}" destId="{FF6188E1-56EA-4E2F-80E9-4751CC158418}" srcOrd="1" destOrd="0" presId="urn:microsoft.com/office/officeart/2005/8/layout/hierarchy2"/>
    <dgm:cxn modelId="{536A5679-2031-4CC6-89A5-690169D86C33}" type="presParOf" srcId="{FF6188E1-56EA-4E2F-80E9-4751CC158418}" destId="{F91FDAB2-8AED-427F-9745-6C35AA3C28F0}" srcOrd="0" destOrd="0" presId="urn:microsoft.com/office/officeart/2005/8/layout/hierarchy2"/>
    <dgm:cxn modelId="{05B45DFF-94D0-4B02-B0D6-45AF46FAC58B}" type="presParOf" srcId="{F91FDAB2-8AED-427F-9745-6C35AA3C28F0}" destId="{EF48AD77-CDEF-4C4F-8CEC-683117897015}" srcOrd="0" destOrd="0" presId="urn:microsoft.com/office/officeart/2005/8/layout/hierarchy2"/>
    <dgm:cxn modelId="{824C2DA5-D493-474F-B254-F59674240F68}" type="presParOf" srcId="{FF6188E1-56EA-4E2F-80E9-4751CC158418}" destId="{DD4EAE70-D7A1-4196-848F-8ED748A5D725}" srcOrd="1" destOrd="0" presId="urn:microsoft.com/office/officeart/2005/8/layout/hierarchy2"/>
    <dgm:cxn modelId="{24E3F9C4-4A53-47BE-987F-1EE9AE926271}" type="presParOf" srcId="{DD4EAE70-D7A1-4196-848F-8ED748A5D725}" destId="{3DF466E1-822F-48CE-8E35-CB232A385343}" srcOrd="0" destOrd="0" presId="urn:microsoft.com/office/officeart/2005/8/layout/hierarchy2"/>
    <dgm:cxn modelId="{99A7631B-0660-4717-8DD8-B40A71B090B0}" type="presParOf" srcId="{DD4EAE70-D7A1-4196-848F-8ED748A5D725}" destId="{260E953A-FDF7-4CAA-9C2B-DB11091BDBB4}" srcOrd="1" destOrd="0" presId="urn:microsoft.com/office/officeart/2005/8/layout/hierarchy2"/>
    <dgm:cxn modelId="{5542E65D-070D-4F85-9FDF-37D2AA8F186E}" type="presParOf" srcId="{FF6188E1-56EA-4E2F-80E9-4751CC158418}" destId="{4598F2FD-0FEA-42A8-B74B-FE697F00CD7D}" srcOrd="2" destOrd="0" presId="urn:microsoft.com/office/officeart/2005/8/layout/hierarchy2"/>
    <dgm:cxn modelId="{EA909CB8-7299-450C-8D50-84902632F98B}" type="presParOf" srcId="{4598F2FD-0FEA-42A8-B74B-FE697F00CD7D}" destId="{2F8D9102-D1A9-4EAF-8C52-4042EEF64EA7}" srcOrd="0" destOrd="0" presId="urn:microsoft.com/office/officeart/2005/8/layout/hierarchy2"/>
    <dgm:cxn modelId="{652FFEB9-9816-4524-B9AF-60281E073E9A}" type="presParOf" srcId="{FF6188E1-56EA-4E2F-80E9-4751CC158418}" destId="{0C80C99B-E56D-44B3-A3B3-C68D14E57CF2}" srcOrd="3" destOrd="0" presId="urn:microsoft.com/office/officeart/2005/8/layout/hierarchy2"/>
    <dgm:cxn modelId="{BE456CAD-5165-45D4-8FA5-108BE5B749D5}" type="presParOf" srcId="{0C80C99B-E56D-44B3-A3B3-C68D14E57CF2}" destId="{58728A5E-ABC0-4D0F-ADF7-E8F0A1BD84F7}" srcOrd="0" destOrd="0" presId="urn:microsoft.com/office/officeart/2005/8/layout/hierarchy2"/>
    <dgm:cxn modelId="{272A6C4A-C812-4145-BEE0-C47295C8FAA8}" type="presParOf" srcId="{0C80C99B-E56D-44B3-A3B3-C68D14E57CF2}" destId="{90183C8C-0BF1-48E5-AC58-D30C582F4AB1}" srcOrd="1" destOrd="0" presId="urn:microsoft.com/office/officeart/2005/8/layout/hierarchy2"/>
    <dgm:cxn modelId="{0902D16A-2C09-4680-A919-E3DA8BCF7499}" type="presParOf" srcId="{FF6188E1-56EA-4E2F-80E9-4751CC158418}" destId="{C1A40844-6CFE-401D-9D02-97B87F0FA247}" srcOrd="4" destOrd="0" presId="urn:microsoft.com/office/officeart/2005/8/layout/hierarchy2"/>
    <dgm:cxn modelId="{44D7B35D-0216-41D4-B625-C11DB961E0B8}" type="presParOf" srcId="{C1A40844-6CFE-401D-9D02-97B87F0FA247}" destId="{65681980-DC63-4A05-9D69-4FF7E6B2046A}" srcOrd="0" destOrd="0" presId="urn:microsoft.com/office/officeart/2005/8/layout/hierarchy2"/>
    <dgm:cxn modelId="{98DADBE5-BFDF-4F78-AF11-5ED48281B4F4}" type="presParOf" srcId="{FF6188E1-56EA-4E2F-80E9-4751CC158418}" destId="{65E905D0-C205-49B4-AE98-C97B19426822}" srcOrd="5" destOrd="0" presId="urn:microsoft.com/office/officeart/2005/8/layout/hierarchy2"/>
    <dgm:cxn modelId="{C1B480E1-03ED-4213-85FB-4BE83FF347BA}" type="presParOf" srcId="{65E905D0-C205-49B4-AE98-C97B19426822}" destId="{0AFACCD8-5950-47C0-8E81-D08A9FE2461A}" srcOrd="0" destOrd="0" presId="urn:microsoft.com/office/officeart/2005/8/layout/hierarchy2"/>
    <dgm:cxn modelId="{048E5FA0-78EF-4424-9B01-13F8D1DC7F5B}" type="presParOf" srcId="{65E905D0-C205-49B4-AE98-C97B19426822}" destId="{74F15ED0-EFC3-4B85-9393-A040D43EFC44}" srcOrd="1" destOrd="0" presId="urn:microsoft.com/office/officeart/2005/8/layout/hierarchy2"/>
    <dgm:cxn modelId="{613FB241-EFF3-48A5-A7D6-AC55909398BA}" type="presParOf" srcId="{74F15ED0-EFC3-4B85-9393-A040D43EFC44}" destId="{A2B2BA8F-9C18-4090-B923-6FE8529CC21C}" srcOrd="0" destOrd="0" presId="urn:microsoft.com/office/officeart/2005/8/layout/hierarchy2"/>
    <dgm:cxn modelId="{C0EADEB4-364D-4627-B032-8FA407747C8A}" type="presParOf" srcId="{A2B2BA8F-9C18-4090-B923-6FE8529CC21C}" destId="{29DEFB82-3270-4697-829F-70EDC641AB2E}" srcOrd="0" destOrd="0" presId="urn:microsoft.com/office/officeart/2005/8/layout/hierarchy2"/>
    <dgm:cxn modelId="{64690445-15B7-465E-88E2-D18B78FD2EC3}" type="presParOf" srcId="{74F15ED0-EFC3-4B85-9393-A040D43EFC44}" destId="{0AB20765-4B55-4565-BEF0-2195704E84D7}" srcOrd="1" destOrd="0" presId="urn:microsoft.com/office/officeart/2005/8/layout/hierarchy2"/>
    <dgm:cxn modelId="{DC661115-A7E9-4760-9F76-C33191658094}" type="presParOf" srcId="{0AB20765-4B55-4565-BEF0-2195704E84D7}" destId="{0FCE2438-C33E-429F-9820-02E4BDE875A3}" srcOrd="0" destOrd="0" presId="urn:microsoft.com/office/officeart/2005/8/layout/hierarchy2"/>
    <dgm:cxn modelId="{A58D3113-2BD7-4A4E-8FE0-7F85DAF01AD6}" type="presParOf" srcId="{0AB20765-4B55-4565-BEF0-2195704E84D7}" destId="{44704C9D-2583-454C-A192-1656C10405D5}" srcOrd="1" destOrd="0" presId="urn:microsoft.com/office/officeart/2005/8/layout/hierarchy2"/>
    <dgm:cxn modelId="{323DA782-0002-4223-9704-CAF97DCC88C2}" type="presParOf" srcId="{1CDD9A63-5409-4400-A802-9B529BFBD670}" destId="{C4B45E32-56E7-4370-871E-2BB1F1623C7B}" srcOrd="4" destOrd="0" presId="urn:microsoft.com/office/officeart/2005/8/layout/hierarchy2"/>
    <dgm:cxn modelId="{2899AF00-D00A-461E-8FF1-C5CA8CD3F1B0}" type="presParOf" srcId="{C4B45E32-56E7-4370-871E-2BB1F1623C7B}" destId="{6F4DFD5B-715D-43A3-BE0D-608CF0F99292}" srcOrd="0" destOrd="0" presId="urn:microsoft.com/office/officeart/2005/8/layout/hierarchy2"/>
    <dgm:cxn modelId="{7248D73B-EB77-434F-9901-61D6145F0BFD}" type="presParOf" srcId="{1CDD9A63-5409-4400-A802-9B529BFBD670}" destId="{B942352C-450E-4F2E-B3B2-3D6B7BFABF0F}" srcOrd="5" destOrd="0" presId="urn:microsoft.com/office/officeart/2005/8/layout/hierarchy2"/>
    <dgm:cxn modelId="{0B95E50F-6F93-4A81-AA16-AA130F0C7955}" type="presParOf" srcId="{B942352C-450E-4F2E-B3B2-3D6B7BFABF0F}" destId="{95EE82CE-6448-46B3-8DC3-FD4F99693E8B}" srcOrd="0" destOrd="0" presId="urn:microsoft.com/office/officeart/2005/8/layout/hierarchy2"/>
    <dgm:cxn modelId="{80055E23-B685-4690-9BF1-74CE52C6FC99}" type="presParOf" srcId="{B942352C-450E-4F2E-B3B2-3D6B7BFABF0F}" destId="{EB13E345-9F12-439E-9A69-232BB4DD67A3}" srcOrd="1" destOrd="0" presId="urn:microsoft.com/office/officeart/2005/8/layout/hierarchy2"/>
    <dgm:cxn modelId="{E5A7A164-4B3F-46C1-85F3-C083FF79F63D}" type="presParOf" srcId="{C3CDB088-CC01-40E8-AF7B-3CBE03FDE56B}" destId="{DF246740-7BF1-41F6-8FBE-418B0512EBDD}" srcOrd="2" destOrd="0" presId="urn:microsoft.com/office/officeart/2005/8/layout/hierarchy2"/>
    <dgm:cxn modelId="{36B24469-0454-4DFC-83C3-FF4D61947A33}" type="presParOf" srcId="{DF246740-7BF1-41F6-8FBE-418B0512EBDD}" destId="{DA8A8BBE-4FB3-4090-96ED-1E216948932D}" srcOrd="0" destOrd="0" presId="urn:microsoft.com/office/officeart/2005/8/layout/hierarchy2"/>
    <dgm:cxn modelId="{626EDA50-3B73-4A0C-9AA9-0BD7A3E058F1}" type="presParOf" srcId="{C3CDB088-CC01-40E8-AF7B-3CBE03FDE56B}" destId="{E1FFA019-5438-4CD8-8772-612E046AA2D5}" srcOrd="3" destOrd="0" presId="urn:microsoft.com/office/officeart/2005/8/layout/hierarchy2"/>
    <dgm:cxn modelId="{40CA8744-00CE-4B4D-B753-9B9236D9A8EF}" type="presParOf" srcId="{E1FFA019-5438-4CD8-8772-612E046AA2D5}" destId="{0AA1D434-7D55-4D35-ABD3-35AA5DEF2F52}" srcOrd="0" destOrd="0" presId="urn:microsoft.com/office/officeart/2005/8/layout/hierarchy2"/>
    <dgm:cxn modelId="{762F15EF-2C1B-47D5-82ED-85DC11677F78}" type="presParOf" srcId="{E1FFA019-5438-4CD8-8772-612E046AA2D5}" destId="{9A2AD016-FC5C-46B1-BC7F-31DAB13BF48F}" srcOrd="1" destOrd="0" presId="urn:microsoft.com/office/officeart/2005/8/layout/hierarchy2"/>
    <dgm:cxn modelId="{E9A1D3B9-7333-4F71-8EEB-8F70690D9EB3}" type="presParOf" srcId="{C3CDB088-CC01-40E8-AF7B-3CBE03FDE56B}" destId="{EF0700ED-392A-44D9-A764-8C65B8A9AD4C}" srcOrd="4" destOrd="0" presId="urn:microsoft.com/office/officeart/2005/8/layout/hierarchy2"/>
    <dgm:cxn modelId="{D53938F4-7AC7-4B0D-80D0-64548EAC1D6D}" type="presParOf" srcId="{EF0700ED-392A-44D9-A764-8C65B8A9AD4C}" destId="{B68EF682-D704-4325-98AF-7EB12F0DDC8B}" srcOrd="0" destOrd="0" presId="urn:microsoft.com/office/officeart/2005/8/layout/hierarchy2"/>
    <dgm:cxn modelId="{52FB983B-525A-425B-B696-898041B8EA3B}" type="presParOf" srcId="{C3CDB088-CC01-40E8-AF7B-3CBE03FDE56B}" destId="{746627E3-478A-497C-83C2-B77E25CEF41E}" srcOrd="5" destOrd="0" presId="urn:microsoft.com/office/officeart/2005/8/layout/hierarchy2"/>
    <dgm:cxn modelId="{CA5D348A-07D0-4C71-B342-B5633C9EDB28}" type="presParOf" srcId="{746627E3-478A-497C-83C2-B77E25CEF41E}" destId="{04418E02-FF40-4612-B29F-484D7123148C}" srcOrd="0" destOrd="0" presId="urn:microsoft.com/office/officeart/2005/8/layout/hierarchy2"/>
    <dgm:cxn modelId="{114A69C4-CBFD-4165-8EE7-6555DAFC0B05}" type="presParOf" srcId="{746627E3-478A-497C-83C2-B77E25CEF41E}" destId="{E5F489BA-3D8A-41C6-9C0A-807FB345CF0B}" srcOrd="1" destOrd="0" presId="urn:microsoft.com/office/officeart/2005/8/layout/hierarchy2"/>
    <dgm:cxn modelId="{4586DBB9-9D0F-4556-8A28-EC7E92864798}" type="presParOf" srcId="{E5F489BA-3D8A-41C6-9C0A-807FB345CF0B}" destId="{DE55F7D5-B429-41D6-8AF1-796975548003}" srcOrd="0" destOrd="0" presId="urn:microsoft.com/office/officeart/2005/8/layout/hierarchy2"/>
    <dgm:cxn modelId="{70722FD8-8FD3-49A1-9B76-EE1CC9D30F99}" type="presParOf" srcId="{DE55F7D5-B429-41D6-8AF1-796975548003}" destId="{732B4794-1ACF-45B3-B0DB-B593804388B1}" srcOrd="0" destOrd="0" presId="urn:microsoft.com/office/officeart/2005/8/layout/hierarchy2"/>
    <dgm:cxn modelId="{82162E49-2AF3-4A7F-A0BA-60E2740FB55F}" type="presParOf" srcId="{E5F489BA-3D8A-41C6-9C0A-807FB345CF0B}" destId="{30C4731B-1033-4C5B-B9F0-8CD4A75F8F82}" srcOrd="1" destOrd="0" presId="urn:microsoft.com/office/officeart/2005/8/layout/hierarchy2"/>
    <dgm:cxn modelId="{0D4FBE22-C298-4BF4-A76E-4D515C864D9A}" type="presParOf" srcId="{30C4731B-1033-4C5B-B9F0-8CD4A75F8F82}" destId="{6AB91AA0-C49C-4B43-9A25-0D4496D560C7}" srcOrd="0" destOrd="0" presId="urn:microsoft.com/office/officeart/2005/8/layout/hierarchy2"/>
    <dgm:cxn modelId="{46609530-75EA-4778-A2CC-79AA22BDCB1A}" type="presParOf" srcId="{30C4731B-1033-4C5B-B9F0-8CD4A75F8F82}" destId="{5B7261E6-EDD6-48D0-B5DE-ABD606FEE39C}" srcOrd="1" destOrd="0" presId="urn:microsoft.com/office/officeart/2005/8/layout/hierarchy2"/>
    <dgm:cxn modelId="{470E0DF9-4A31-4EBD-B89E-C086B732C26B}" type="presParOf" srcId="{E5F489BA-3D8A-41C6-9C0A-807FB345CF0B}" destId="{5FBE400F-7CA3-42FF-92F3-526769FE41E3}" srcOrd="2" destOrd="0" presId="urn:microsoft.com/office/officeart/2005/8/layout/hierarchy2"/>
    <dgm:cxn modelId="{9F9C67A0-4ACF-4525-8491-BE1367F2DC6F}" type="presParOf" srcId="{5FBE400F-7CA3-42FF-92F3-526769FE41E3}" destId="{4065591E-82F5-4383-926C-2EE9F6872ED2}" srcOrd="0" destOrd="0" presId="urn:microsoft.com/office/officeart/2005/8/layout/hierarchy2"/>
    <dgm:cxn modelId="{7A948BE1-92E6-4011-B5A9-AD9340833DC5}" type="presParOf" srcId="{E5F489BA-3D8A-41C6-9C0A-807FB345CF0B}" destId="{19CED594-FAE3-4145-B0DB-8337AF64968E}" srcOrd="3" destOrd="0" presId="urn:microsoft.com/office/officeart/2005/8/layout/hierarchy2"/>
    <dgm:cxn modelId="{6F10DC19-0F3E-4001-8F66-D9BDA5FA5031}" type="presParOf" srcId="{19CED594-FAE3-4145-B0DB-8337AF64968E}" destId="{EBC2C081-5586-4209-AFD1-B45CB4565FB3}" srcOrd="0" destOrd="0" presId="urn:microsoft.com/office/officeart/2005/8/layout/hierarchy2"/>
    <dgm:cxn modelId="{A9FC7AAD-F62F-46C4-BC9B-8CB1992CCC14}" type="presParOf" srcId="{19CED594-FAE3-4145-B0DB-8337AF64968E}" destId="{A9950DD1-4FAE-4247-BF53-C09DAD00A708}" srcOrd="1" destOrd="0" presId="urn:microsoft.com/office/officeart/2005/8/layout/hierarchy2"/>
    <dgm:cxn modelId="{FC5103A4-4484-449A-B0A1-8F3162E53736}" type="presParOf" srcId="{E5F489BA-3D8A-41C6-9C0A-807FB345CF0B}" destId="{4A9BD81E-AC24-433D-A9CC-B57BFAAAC5DC}" srcOrd="4" destOrd="0" presId="urn:microsoft.com/office/officeart/2005/8/layout/hierarchy2"/>
    <dgm:cxn modelId="{C5022607-8DB0-406D-ADFC-8DEF0A06C023}" type="presParOf" srcId="{4A9BD81E-AC24-433D-A9CC-B57BFAAAC5DC}" destId="{59F7A0B2-9A06-4208-8529-007D327C30F6}" srcOrd="0" destOrd="0" presId="urn:microsoft.com/office/officeart/2005/8/layout/hierarchy2"/>
    <dgm:cxn modelId="{9FD33B9A-7944-4693-9EC0-D839A8880EB3}" type="presParOf" srcId="{E5F489BA-3D8A-41C6-9C0A-807FB345CF0B}" destId="{3BB8B3AB-2EEA-4558-8306-6624E442AA24}" srcOrd="5" destOrd="0" presId="urn:microsoft.com/office/officeart/2005/8/layout/hierarchy2"/>
    <dgm:cxn modelId="{1BDC6AC3-761F-488C-8995-E52B7C0FE460}" type="presParOf" srcId="{3BB8B3AB-2EEA-4558-8306-6624E442AA24}" destId="{D231F3A0-38DE-4310-A0C2-91384DFFF938}" srcOrd="0" destOrd="0" presId="urn:microsoft.com/office/officeart/2005/8/layout/hierarchy2"/>
    <dgm:cxn modelId="{75A87E8D-805F-4E35-9F76-25DA8DA88BBA}" type="presParOf" srcId="{3BB8B3AB-2EEA-4558-8306-6624E442AA24}" destId="{6C21D4AE-CEE5-4AAE-8727-F77CCBFC8427}" srcOrd="1" destOrd="0" presId="urn:microsoft.com/office/officeart/2005/8/layout/hierarchy2"/>
    <dgm:cxn modelId="{C34D6170-1E68-4D1D-AE55-CFAFB6957D0F}" type="presParOf" srcId="{6C21D4AE-CEE5-4AAE-8727-F77CCBFC8427}" destId="{3A4D15A9-F40B-4A70-AFDA-69340FB63745}" srcOrd="0" destOrd="0" presId="urn:microsoft.com/office/officeart/2005/8/layout/hierarchy2"/>
    <dgm:cxn modelId="{20F0E317-6990-451F-A2F7-1FE35A8C49B7}" type="presParOf" srcId="{3A4D15A9-F40B-4A70-AFDA-69340FB63745}" destId="{CA2A2F11-34C8-42CA-8D64-3B3EB53AF305}" srcOrd="0" destOrd="0" presId="urn:microsoft.com/office/officeart/2005/8/layout/hierarchy2"/>
    <dgm:cxn modelId="{BB62664A-5FEA-4B5B-A392-9A23A2CD34C6}" type="presParOf" srcId="{6C21D4AE-CEE5-4AAE-8727-F77CCBFC8427}" destId="{E64B779B-3AFE-4A9D-8B57-E7C962B8D7B2}" srcOrd="1" destOrd="0" presId="urn:microsoft.com/office/officeart/2005/8/layout/hierarchy2"/>
    <dgm:cxn modelId="{201B43F8-133F-49D0-8CAA-8DF6D03069E6}" type="presParOf" srcId="{E64B779B-3AFE-4A9D-8B57-E7C962B8D7B2}" destId="{449BFA1E-5D86-4665-A18E-09C52FB7D4F4}" srcOrd="0" destOrd="0" presId="urn:microsoft.com/office/officeart/2005/8/layout/hierarchy2"/>
    <dgm:cxn modelId="{9A59EC4C-4AE3-4C81-94F5-67714292951E}" type="presParOf" srcId="{E64B779B-3AFE-4A9D-8B57-E7C962B8D7B2}" destId="{0D111F46-5605-40AB-86B5-E50087427640}" srcOrd="1" destOrd="0" presId="urn:microsoft.com/office/officeart/2005/8/layout/hierarchy2"/>
    <dgm:cxn modelId="{B6AA9CD8-944B-4CA3-A295-3AD298B8B080}" type="presParOf" srcId="{6C21D4AE-CEE5-4AAE-8727-F77CCBFC8427}" destId="{894EC9B0-9A1E-4E34-BD05-D52D5C7B56C2}" srcOrd="2" destOrd="0" presId="urn:microsoft.com/office/officeart/2005/8/layout/hierarchy2"/>
    <dgm:cxn modelId="{0A6B41FD-AC6D-45FA-A005-E37CD9C38F9C}" type="presParOf" srcId="{894EC9B0-9A1E-4E34-BD05-D52D5C7B56C2}" destId="{460DDA9A-EFF3-4EBE-B4FA-C545CD8B5A39}" srcOrd="0" destOrd="0" presId="urn:microsoft.com/office/officeart/2005/8/layout/hierarchy2"/>
    <dgm:cxn modelId="{EFF55DA7-039A-4125-AA4A-EC5F10D49197}" type="presParOf" srcId="{6C21D4AE-CEE5-4AAE-8727-F77CCBFC8427}" destId="{3F40CB00-31F9-44D8-91F4-95794589FA10}" srcOrd="3" destOrd="0" presId="urn:microsoft.com/office/officeart/2005/8/layout/hierarchy2"/>
    <dgm:cxn modelId="{481D071F-7398-48F5-9C49-6B165EFE231F}" type="presParOf" srcId="{3F40CB00-31F9-44D8-91F4-95794589FA10}" destId="{11FE24FF-4632-4FAB-9360-B07CD98AF192}" srcOrd="0" destOrd="0" presId="urn:microsoft.com/office/officeart/2005/8/layout/hierarchy2"/>
    <dgm:cxn modelId="{D1FE0B9A-5253-4E70-B6CD-3C642A6C9372}" type="presParOf" srcId="{3F40CB00-31F9-44D8-91F4-95794589FA10}" destId="{8A64E865-CC16-49F9-8BAA-D179146AB06B}" srcOrd="1" destOrd="0" presId="urn:microsoft.com/office/officeart/2005/8/layout/hierarchy2"/>
    <dgm:cxn modelId="{DDEFB0B3-B26A-40B7-A094-491844017338}" type="presParOf" srcId="{6C21D4AE-CEE5-4AAE-8727-F77CCBFC8427}" destId="{14474DF6-B7F4-4092-BE30-77D171FBAA58}" srcOrd="4" destOrd="0" presId="urn:microsoft.com/office/officeart/2005/8/layout/hierarchy2"/>
    <dgm:cxn modelId="{DB286522-E752-4AC2-AEAE-C89C683D0F55}" type="presParOf" srcId="{14474DF6-B7F4-4092-BE30-77D171FBAA58}" destId="{8B38C06A-5E36-44E4-A1DE-D4B6EE01CBAC}" srcOrd="0" destOrd="0" presId="urn:microsoft.com/office/officeart/2005/8/layout/hierarchy2"/>
    <dgm:cxn modelId="{D189E3E9-385B-4D74-9581-801522FFC97A}" type="presParOf" srcId="{6C21D4AE-CEE5-4AAE-8727-F77CCBFC8427}" destId="{F89B5CB0-EAA1-4571-AFF7-67CB367FFB7E}" srcOrd="5" destOrd="0" presId="urn:microsoft.com/office/officeart/2005/8/layout/hierarchy2"/>
    <dgm:cxn modelId="{83C47A4F-7C4D-43F2-B561-BC4BC621323E}" type="presParOf" srcId="{F89B5CB0-EAA1-4571-AFF7-67CB367FFB7E}" destId="{2731F17D-979B-49A3-9E6D-C88BF1F20E88}" srcOrd="0" destOrd="0" presId="urn:microsoft.com/office/officeart/2005/8/layout/hierarchy2"/>
    <dgm:cxn modelId="{6B571C7F-512C-439E-995C-BAF40CB633DE}" type="presParOf" srcId="{F89B5CB0-EAA1-4571-AFF7-67CB367FFB7E}" destId="{AFDFC08F-B3A6-402A-A345-EA74629249E5}" srcOrd="1" destOrd="0" presId="urn:microsoft.com/office/officeart/2005/8/layout/hierarchy2"/>
    <dgm:cxn modelId="{3AF276C3-6BA4-491D-968C-EFB7C15F396E}" type="presParOf" srcId="{AFDFC08F-B3A6-402A-A345-EA74629249E5}" destId="{FB49B1C2-4948-4E1E-BCB1-635CD6D6AD29}" srcOrd="0" destOrd="0" presId="urn:microsoft.com/office/officeart/2005/8/layout/hierarchy2"/>
    <dgm:cxn modelId="{43128646-C52F-44D5-A06D-AA60BA4887E3}" type="presParOf" srcId="{FB49B1C2-4948-4E1E-BCB1-635CD6D6AD29}" destId="{38918BDF-A9B7-454B-AB6B-E56598ABEF0D}" srcOrd="0" destOrd="0" presId="urn:microsoft.com/office/officeart/2005/8/layout/hierarchy2"/>
    <dgm:cxn modelId="{48FD62E5-F793-4A63-8BCE-31183FAE6D6E}" type="presParOf" srcId="{AFDFC08F-B3A6-402A-A345-EA74629249E5}" destId="{E4AC16D3-BAF1-48FD-9B09-BBA5EE868BD6}" srcOrd="1" destOrd="0" presId="urn:microsoft.com/office/officeart/2005/8/layout/hierarchy2"/>
    <dgm:cxn modelId="{EE35AD0A-96B3-48DF-B28E-C1B218DAEFB4}" type="presParOf" srcId="{E4AC16D3-BAF1-48FD-9B09-BBA5EE868BD6}" destId="{F4C89E5B-41F2-4893-8432-76B64046A255}" srcOrd="0" destOrd="0" presId="urn:microsoft.com/office/officeart/2005/8/layout/hierarchy2"/>
    <dgm:cxn modelId="{5ADB3D5D-1773-4B68-8686-4F2C5D0C8952}" type="presParOf" srcId="{E4AC16D3-BAF1-48FD-9B09-BBA5EE868BD6}" destId="{61181321-4526-4098-96E1-A1802B315369}" srcOrd="1" destOrd="0" presId="urn:microsoft.com/office/officeart/2005/8/layout/hierarchy2"/>
    <dgm:cxn modelId="{4033516D-BE47-4DB0-9EFE-C5199EB39227}" type="presParOf" srcId="{AFDFC08F-B3A6-402A-A345-EA74629249E5}" destId="{353B3392-699B-4414-9D13-7B7561243C84}" srcOrd="2" destOrd="0" presId="urn:microsoft.com/office/officeart/2005/8/layout/hierarchy2"/>
    <dgm:cxn modelId="{BA2D5558-BC28-48E4-9097-7B4DC6B11F77}" type="presParOf" srcId="{353B3392-699B-4414-9D13-7B7561243C84}" destId="{D730B85F-D304-40D4-B1E9-66D59788B09A}" srcOrd="0" destOrd="0" presId="urn:microsoft.com/office/officeart/2005/8/layout/hierarchy2"/>
    <dgm:cxn modelId="{F155B7A1-3F98-420A-8E04-F6612B036F02}" type="presParOf" srcId="{AFDFC08F-B3A6-402A-A345-EA74629249E5}" destId="{3E5A8AFD-3A17-43B3-8D79-430141FAB279}" srcOrd="3" destOrd="0" presId="urn:microsoft.com/office/officeart/2005/8/layout/hierarchy2"/>
    <dgm:cxn modelId="{0606D59B-3271-4355-A313-20DB97267E56}" type="presParOf" srcId="{3E5A8AFD-3A17-43B3-8D79-430141FAB279}" destId="{57713FB0-214C-45FD-B525-4B540B33B436}" srcOrd="0" destOrd="0" presId="urn:microsoft.com/office/officeart/2005/8/layout/hierarchy2"/>
    <dgm:cxn modelId="{4AD43A34-ECD7-48E8-8F76-502E27DF9ECA}" type="presParOf" srcId="{3E5A8AFD-3A17-43B3-8D79-430141FAB279}" destId="{B2ECC7BE-2494-4D31-8647-472ECA813D64}" srcOrd="1" destOrd="0" presId="urn:microsoft.com/office/officeart/2005/8/layout/hierarchy2"/>
    <dgm:cxn modelId="{0C3B00B5-574D-4FEF-B8DD-EA284E285059}" type="presParOf" srcId="{B2ECC7BE-2494-4D31-8647-472ECA813D64}" destId="{8923CD2E-E458-4DFB-B294-7CE67FD0D5F6}" srcOrd="0" destOrd="0" presId="urn:microsoft.com/office/officeart/2005/8/layout/hierarchy2"/>
    <dgm:cxn modelId="{2FB6E421-2541-40DF-86A2-68261FABD4F9}" type="presParOf" srcId="{8923CD2E-E458-4DFB-B294-7CE67FD0D5F6}" destId="{AF957948-B673-41C7-99C7-5BF6119EDE3E}" srcOrd="0" destOrd="0" presId="urn:microsoft.com/office/officeart/2005/8/layout/hierarchy2"/>
    <dgm:cxn modelId="{E5544D09-1650-46C4-903C-BA23F046BE45}" type="presParOf" srcId="{B2ECC7BE-2494-4D31-8647-472ECA813D64}" destId="{DEA520B3-3C56-4B45-B039-8B9301E961C6}" srcOrd="1" destOrd="0" presId="urn:microsoft.com/office/officeart/2005/8/layout/hierarchy2"/>
    <dgm:cxn modelId="{7D029E29-ABD9-4D4B-9F04-488EF24BE008}" type="presParOf" srcId="{DEA520B3-3C56-4B45-B039-8B9301E961C6}" destId="{580335A1-0666-4369-A3EF-65B556B10A67}" srcOrd="0" destOrd="0" presId="urn:microsoft.com/office/officeart/2005/8/layout/hierarchy2"/>
    <dgm:cxn modelId="{5E76781F-66F4-4DDE-BC38-C7378C8D23F3}" type="presParOf" srcId="{DEA520B3-3C56-4B45-B039-8B9301E961C6}" destId="{24D0DBFC-92CA-4D06-BBF3-831AF9C4AAF8}" srcOrd="1" destOrd="0" presId="urn:microsoft.com/office/officeart/2005/8/layout/hierarchy2"/>
    <dgm:cxn modelId="{25B7571F-F488-4A3F-80B5-4FBEDFE0E001}" type="presParOf" srcId="{B2ECC7BE-2494-4D31-8647-472ECA813D64}" destId="{1A839275-8892-42A2-B229-8DD4AE75287E}" srcOrd="2" destOrd="0" presId="urn:microsoft.com/office/officeart/2005/8/layout/hierarchy2"/>
    <dgm:cxn modelId="{D9410EC2-0721-47C9-88FF-E64DA340F328}" type="presParOf" srcId="{1A839275-8892-42A2-B229-8DD4AE75287E}" destId="{5DD32791-7BEE-4098-BF11-1C33352A55AA}" srcOrd="0" destOrd="0" presId="urn:microsoft.com/office/officeart/2005/8/layout/hierarchy2"/>
    <dgm:cxn modelId="{6FFAAB59-65BD-475F-8FFB-21F18D2AC154}" type="presParOf" srcId="{B2ECC7BE-2494-4D31-8647-472ECA813D64}" destId="{9327D86D-F09E-4D28-910D-45C8E4FD8A8A}" srcOrd="3" destOrd="0" presId="urn:microsoft.com/office/officeart/2005/8/layout/hierarchy2"/>
    <dgm:cxn modelId="{0FCD248D-8DDC-4A45-9195-17106BF29ECA}" type="presParOf" srcId="{9327D86D-F09E-4D28-910D-45C8E4FD8A8A}" destId="{0636E018-75B6-4DA0-A8D7-2E758F038B0A}" srcOrd="0" destOrd="0" presId="urn:microsoft.com/office/officeart/2005/8/layout/hierarchy2"/>
    <dgm:cxn modelId="{827C8461-847E-484B-BB92-FE6BEFFE6E2F}" type="presParOf" srcId="{9327D86D-F09E-4D28-910D-45C8E4FD8A8A}" destId="{250AA633-722A-4DFF-BE8A-12612A6EC78F}" srcOrd="1" destOrd="0" presId="urn:microsoft.com/office/officeart/2005/8/layout/hierarchy2"/>
    <dgm:cxn modelId="{6EA4C011-4FF5-41D5-951A-2A355C0A61D7}" type="presParOf" srcId="{AFDFC08F-B3A6-402A-A345-EA74629249E5}" destId="{FD147763-5D19-4A9C-8AC0-CF336358B87C}" srcOrd="4" destOrd="0" presId="urn:microsoft.com/office/officeart/2005/8/layout/hierarchy2"/>
    <dgm:cxn modelId="{2D7CE269-F7AE-4754-9007-A5DEFAC93802}" type="presParOf" srcId="{FD147763-5D19-4A9C-8AC0-CF336358B87C}" destId="{81F9B324-58F4-4CB0-8CB6-38F77ED4D78E}" srcOrd="0" destOrd="0" presId="urn:microsoft.com/office/officeart/2005/8/layout/hierarchy2"/>
    <dgm:cxn modelId="{5FEBE673-C77A-4BF7-9A99-7873464F82AA}" type="presParOf" srcId="{AFDFC08F-B3A6-402A-A345-EA74629249E5}" destId="{9F81D94A-4CBC-4666-80FB-408E73D0C35A}" srcOrd="5" destOrd="0" presId="urn:microsoft.com/office/officeart/2005/8/layout/hierarchy2"/>
    <dgm:cxn modelId="{F1CC79FF-2E64-4511-A87E-3A7B864535D0}" type="presParOf" srcId="{9F81D94A-4CBC-4666-80FB-408E73D0C35A}" destId="{E9C9A5C3-436E-4B0F-90A3-D8AD6B30E7D6}" srcOrd="0" destOrd="0" presId="urn:microsoft.com/office/officeart/2005/8/layout/hierarchy2"/>
    <dgm:cxn modelId="{B03CDA80-42BC-49E1-B524-5F07CDFC89E8}" type="presParOf" srcId="{9F81D94A-4CBC-4666-80FB-408E73D0C35A}" destId="{FFB747FE-1920-40BD-B729-8799B4815A45}" srcOrd="1" destOrd="0" presId="urn:microsoft.com/office/officeart/2005/8/layout/hierarchy2"/>
    <dgm:cxn modelId="{6C7EC3BE-F1A3-433B-AF92-7D81A3487305}" type="presParOf" srcId="{FFB747FE-1920-40BD-B729-8799B4815A45}" destId="{B786BF07-67BF-4D3E-AFBD-8CCECBF4203A}" srcOrd="0" destOrd="0" presId="urn:microsoft.com/office/officeart/2005/8/layout/hierarchy2"/>
    <dgm:cxn modelId="{18173606-AC97-4132-8E58-17DA9FA3EF89}" type="presParOf" srcId="{B786BF07-67BF-4D3E-AFBD-8CCECBF4203A}" destId="{4519BDEF-73B3-494D-904F-A30BE005A084}" srcOrd="0" destOrd="0" presId="urn:microsoft.com/office/officeart/2005/8/layout/hierarchy2"/>
    <dgm:cxn modelId="{E4DD508D-F313-436C-853D-49EE45A88C95}" type="presParOf" srcId="{FFB747FE-1920-40BD-B729-8799B4815A45}" destId="{B4B63F04-49FA-49C6-8567-48211F562D1C}" srcOrd="1" destOrd="0" presId="urn:microsoft.com/office/officeart/2005/8/layout/hierarchy2"/>
    <dgm:cxn modelId="{65767148-CEC2-4CE2-9EA4-032AA960EB10}" type="presParOf" srcId="{B4B63F04-49FA-49C6-8567-48211F562D1C}" destId="{EC63BA4D-CD39-4802-A6B0-75A527EB86FD}" srcOrd="0" destOrd="0" presId="urn:microsoft.com/office/officeart/2005/8/layout/hierarchy2"/>
    <dgm:cxn modelId="{5CF035FE-2475-466A-BDF4-9A2D8F1A80D8}" type="presParOf" srcId="{B4B63F04-49FA-49C6-8567-48211F562D1C}" destId="{52A02583-B411-41BE-B765-79F7ABA57F1B}" srcOrd="1" destOrd="0" presId="urn:microsoft.com/office/officeart/2005/8/layout/hierarchy2"/>
    <dgm:cxn modelId="{39354238-5ED1-4AE4-AC86-818998A43B79}" type="presParOf" srcId="{FFB747FE-1920-40BD-B729-8799B4815A45}" destId="{004DBEC9-124A-4B5E-B1DF-D1218A76360B}" srcOrd="2" destOrd="0" presId="urn:microsoft.com/office/officeart/2005/8/layout/hierarchy2"/>
    <dgm:cxn modelId="{78663A20-B1DE-4ED7-A03C-7FB601E66CF9}" type="presParOf" srcId="{004DBEC9-124A-4B5E-B1DF-D1218A76360B}" destId="{EFB57B74-C332-4670-BDC9-E4264BA6C601}" srcOrd="0" destOrd="0" presId="urn:microsoft.com/office/officeart/2005/8/layout/hierarchy2"/>
    <dgm:cxn modelId="{9B6D7301-85D1-4723-80F6-87EEAEC80B97}" type="presParOf" srcId="{FFB747FE-1920-40BD-B729-8799B4815A45}" destId="{438843AC-7A7C-47A1-9637-0EF6571C6136}" srcOrd="3" destOrd="0" presId="urn:microsoft.com/office/officeart/2005/8/layout/hierarchy2"/>
    <dgm:cxn modelId="{A730BFA5-1EB9-4989-B672-093ADC75DC50}" type="presParOf" srcId="{438843AC-7A7C-47A1-9637-0EF6571C6136}" destId="{55F33D5C-9047-47A3-B4F2-F51E74F9B04A}" srcOrd="0" destOrd="0" presId="urn:microsoft.com/office/officeart/2005/8/layout/hierarchy2"/>
    <dgm:cxn modelId="{F556C5FC-DAAA-4617-80A8-97F62F7E0891}" type="presParOf" srcId="{438843AC-7A7C-47A1-9637-0EF6571C6136}" destId="{DC821B57-A84C-40EB-8236-612EB1DF6E3A}" srcOrd="1" destOrd="0" presId="urn:microsoft.com/office/officeart/2005/8/layout/hierarchy2"/>
    <dgm:cxn modelId="{3BF12066-FE6A-4380-ABA1-656444B9BB73}" type="presParOf" srcId="{FFB747FE-1920-40BD-B729-8799B4815A45}" destId="{AC44B78B-6050-4586-A560-FC70CBBB07BB}" srcOrd="4" destOrd="0" presId="urn:microsoft.com/office/officeart/2005/8/layout/hierarchy2"/>
    <dgm:cxn modelId="{99D3CC20-266F-4C09-BD59-D0352FC6748F}" type="presParOf" srcId="{AC44B78B-6050-4586-A560-FC70CBBB07BB}" destId="{18BC475D-CD3D-4686-A2A8-7B0D4028F23D}" srcOrd="0" destOrd="0" presId="urn:microsoft.com/office/officeart/2005/8/layout/hierarchy2"/>
    <dgm:cxn modelId="{063FFF97-42DA-44D3-B70C-C7E1427A11FB}" type="presParOf" srcId="{FFB747FE-1920-40BD-B729-8799B4815A45}" destId="{CF45C907-4355-4B09-A14C-B3214625349A}" srcOrd="5" destOrd="0" presId="urn:microsoft.com/office/officeart/2005/8/layout/hierarchy2"/>
    <dgm:cxn modelId="{5EF376BC-292D-41FF-B33E-12382D2BD54E}" type="presParOf" srcId="{CF45C907-4355-4B09-A14C-B3214625349A}" destId="{B2CBEAC7-C805-41D7-8B87-2CA44F9934D8}" srcOrd="0" destOrd="0" presId="urn:microsoft.com/office/officeart/2005/8/layout/hierarchy2"/>
    <dgm:cxn modelId="{F072A5F2-B43B-44B5-AF72-C2C70EC5F3D6}" type="presParOf" srcId="{CF45C907-4355-4B09-A14C-B3214625349A}" destId="{79CACABA-B489-45DE-B030-A307C783DBAF}" srcOrd="1" destOrd="0" presId="urn:microsoft.com/office/officeart/2005/8/layout/hierarchy2"/>
    <dgm:cxn modelId="{C2B207E1-033D-45DE-A613-332DDD1192F9}" type="presParOf" srcId="{255E2A1D-5D08-4CD7-BEED-45AB6C4E3778}" destId="{8558C216-2ECD-4362-8BBC-62B90B0712FB}" srcOrd="2" destOrd="0" presId="urn:microsoft.com/office/officeart/2005/8/layout/hierarchy2"/>
    <dgm:cxn modelId="{83CB91CF-3964-4772-B886-F178D6BD72D5}" type="presParOf" srcId="{8558C216-2ECD-4362-8BBC-62B90B0712FB}" destId="{006B7B33-1CF7-42A3-8A2A-79D05F3FE511}" srcOrd="0" destOrd="0" presId="urn:microsoft.com/office/officeart/2005/8/layout/hierarchy2"/>
    <dgm:cxn modelId="{33EB3DB2-F888-4D85-B8FC-5AC121B816B3}" type="presParOf" srcId="{255E2A1D-5D08-4CD7-BEED-45AB6C4E3778}" destId="{69691391-E64B-44E5-8682-8DA13C7A7476}" srcOrd="3" destOrd="0" presId="urn:microsoft.com/office/officeart/2005/8/layout/hierarchy2"/>
    <dgm:cxn modelId="{E00AD822-903A-4F7F-A0CE-4EB99EBE37DD}" type="presParOf" srcId="{69691391-E64B-44E5-8682-8DA13C7A7476}" destId="{BDB1C90B-3EDA-4B32-968D-422A205B435F}" srcOrd="0" destOrd="0" presId="urn:microsoft.com/office/officeart/2005/8/layout/hierarchy2"/>
    <dgm:cxn modelId="{A4B3838C-DDEB-4D9D-BD74-6D9BB7CBBEFB}" type="presParOf" srcId="{69691391-E64B-44E5-8682-8DA13C7A7476}" destId="{1C9F793E-ACAA-477D-99C9-8BA78BEC9857}" srcOrd="1" destOrd="0" presId="urn:microsoft.com/office/officeart/2005/8/layout/hierarchy2"/>
    <dgm:cxn modelId="{9E986B7A-EEF2-4C98-B150-3A8190346DC7}" type="presParOf" srcId="{255E2A1D-5D08-4CD7-BEED-45AB6C4E3778}" destId="{93E0E13E-0A80-4DEF-8CEE-E661C13FB8DC}" srcOrd="4" destOrd="0" presId="urn:microsoft.com/office/officeart/2005/8/layout/hierarchy2"/>
    <dgm:cxn modelId="{289EE9DF-290A-4624-B885-FE6924BA8CDC}" type="presParOf" srcId="{93E0E13E-0A80-4DEF-8CEE-E661C13FB8DC}" destId="{E0ACF91D-2F7D-4E04-9253-30065ADBD2E9}" srcOrd="0" destOrd="0" presId="urn:microsoft.com/office/officeart/2005/8/layout/hierarchy2"/>
    <dgm:cxn modelId="{53B46B8D-EF2E-46BE-B8B1-F403DF55ABB4}" type="presParOf" srcId="{255E2A1D-5D08-4CD7-BEED-45AB6C4E3778}" destId="{3C9907E1-7BCA-4A2E-BDE7-8E15F0DE8306}" srcOrd="5" destOrd="0" presId="urn:microsoft.com/office/officeart/2005/8/layout/hierarchy2"/>
    <dgm:cxn modelId="{5C27213E-4413-4579-9C23-5C52F4AE121F}" type="presParOf" srcId="{3C9907E1-7BCA-4A2E-BDE7-8E15F0DE8306}" destId="{65CB933B-A630-488F-92F8-D110F96470D7}" srcOrd="0" destOrd="0" presId="urn:microsoft.com/office/officeart/2005/8/layout/hierarchy2"/>
    <dgm:cxn modelId="{23C2E35A-A04D-4D9A-AA44-583AF5A5F3A4}" type="presParOf" srcId="{3C9907E1-7BCA-4A2E-BDE7-8E15F0DE8306}" destId="{9D8D392D-75D9-4322-959D-B16636A91C1D}" srcOrd="1" destOrd="0" presId="urn:microsoft.com/office/officeart/2005/8/layout/hierarchy2"/>
    <dgm:cxn modelId="{928DBED1-9517-4D4E-B612-4BF80078EC5A}" type="presParOf" srcId="{255E2A1D-5D08-4CD7-BEED-45AB6C4E3778}" destId="{B1734425-6FAB-4D70-970F-5CC5DC21D093}" srcOrd="6" destOrd="0" presId="urn:microsoft.com/office/officeart/2005/8/layout/hierarchy2"/>
    <dgm:cxn modelId="{C4BF7C38-90B3-4B01-BF2B-E6869CD892B4}" type="presParOf" srcId="{B1734425-6FAB-4D70-970F-5CC5DC21D093}" destId="{C9324643-22AF-4B1D-98F2-AD5A73EB78B7}" srcOrd="0" destOrd="0" presId="urn:microsoft.com/office/officeart/2005/8/layout/hierarchy2"/>
    <dgm:cxn modelId="{16E63EA1-7D4F-414E-AA18-838797674135}" type="presParOf" srcId="{255E2A1D-5D08-4CD7-BEED-45AB6C4E3778}" destId="{4B713645-BEEA-4D84-8EE1-CF032BB7C4AA}" srcOrd="7" destOrd="0" presId="urn:microsoft.com/office/officeart/2005/8/layout/hierarchy2"/>
    <dgm:cxn modelId="{E21C938F-0973-4270-8A15-F7B51C1BF8AD}" type="presParOf" srcId="{4B713645-BEEA-4D84-8EE1-CF032BB7C4AA}" destId="{A0CD77F9-2A95-4BD2-AFC2-5EA8A8E39658}" srcOrd="0" destOrd="0" presId="urn:microsoft.com/office/officeart/2005/8/layout/hierarchy2"/>
    <dgm:cxn modelId="{88C57DF4-A5C3-4C1C-934B-E6D005ED2AFE}" type="presParOf" srcId="{4B713645-BEEA-4D84-8EE1-CF032BB7C4AA}" destId="{0E2DCD9E-60B5-405F-95E2-1EBBF893C993}" srcOrd="1" destOrd="0" presId="urn:microsoft.com/office/officeart/2005/8/layout/hierarchy2"/>
    <dgm:cxn modelId="{5998E96D-55B9-4100-8A09-25A010643C4A}" type="presParOf" srcId="{0394E2B3-82F1-4E79-B6FB-C51306D1342A}" destId="{989B6B3D-2B85-4996-B08E-D5950568BF98}" srcOrd="4" destOrd="0" presId="urn:microsoft.com/office/officeart/2005/8/layout/hierarchy2"/>
    <dgm:cxn modelId="{CA5F499D-D4B6-4FAE-AE4E-DEAC0B006B11}" type="presParOf" srcId="{989B6B3D-2B85-4996-B08E-D5950568BF98}" destId="{B9C00027-51E3-4DD3-9003-26379754FFBD}" srcOrd="0" destOrd="0" presId="urn:microsoft.com/office/officeart/2005/8/layout/hierarchy2"/>
    <dgm:cxn modelId="{1853B0C3-A83C-4D60-9522-5A8B3A825F87}" type="presParOf" srcId="{0394E2B3-82F1-4E79-B6FB-C51306D1342A}" destId="{E4278EF3-CFB1-4683-81CF-1F76F1315741}" srcOrd="5" destOrd="0" presId="urn:microsoft.com/office/officeart/2005/8/layout/hierarchy2"/>
    <dgm:cxn modelId="{2CDCE430-7DF2-46A6-A4B6-E2CEAF4B8CDB}" type="presParOf" srcId="{E4278EF3-CFB1-4683-81CF-1F76F1315741}" destId="{6C494303-7993-46D5-96EE-64255AAD4E51}" srcOrd="0" destOrd="0" presId="urn:microsoft.com/office/officeart/2005/8/layout/hierarchy2"/>
    <dgm:cxn modelId="{5094B912-D72E-4C2D-B3D3-91073CA50188}" type="presParOf" srcId="{E4278EF3-CFB1-4683-81CF-1F76F1315741}" destId="{2AFFF59F-1196-46CF-9430-17D14603581A}" srcOrd="1" destOrd="0" presId="urn:microsoft.com/office/officeart/2005/8/layout/hierarchy2"/>
    <dgm:cxn modelId="{B0B97BCA-2ADD-4A63-A230-DCFDABE94FEA}" type="presParOf" srcId="{2AFFF59F-1196-46CF-9430-17D14603581A}" destId="{B22F1DA0-DEB8-4C28-AC41-01CFAF5DE03E}" srcOrd="0" destOrd="0" presId="urn:microsoft.com/office/officeart/2005/8/layout/hierarchy2"/>
    <dgm:cxn modelId="{4710F5D5-07F9-43B5-B385-BFEF7F6D5D8F}" type="presParOf" srcId="{B22F1DA0-DEB8-4C28-AC41-01CFAF5DE03E}" destId="{27C0B2CC-C14B-44ED-AA46-21EA35029A46}" srcOrd="0" destOrd="0" presId="urn:microsoft.com/office/officeart/2005/8/layout/hierarchy2"/>
    <dgm:cxn modelId="{11446980-CBC8-46F6-82BF-86B6D32895FC}" type="presParOf" srcId="{2AFFF59F-1196-46CF-9430-17D14603581A}" destId="{62B3362B-F459-47A7-8F54-A85712479355}" srcOrd="1" destOrd="0" presId="urn:microsoft.com/office/officeart/2005/8/layout/hierarchy2"/>
    <dgm:cxn modelId="{BF2C5029-9314-483E-AE8B-C6244352E0F6}" type="presParOf" srcId="{62B3362B-F459-47A7-8F54-A85712479355}" destId="{D32C5F01-7D65-4DA9-87CA-BE97E8D7BD85}" srcOrd="0" destOrd="0" presId="urn:microsoft.com/office/officeart/2005/8/layout/hierarchy2"/>
    <dgm:cxn modelId="{EEA28ED4-8A42-46EC-AE93-D6AEB1592844}" type="presParOf" srcId="{62B3362B-F459-47A7-8F54-A85712479355}" destId="{9C5E4335-DE7A-44B3-B4DC-64CB001F187E}" srcOrd="1" destOrd="0" presId="urn:microsoft.com/office/officeart/2005/8/layout/hierarchy2"/>
    <dgm:cxn modelId="{DB5601D4-ED92-4C9D-9857-1E393BC38722}" type="presParOf" srcId="{9C5E4335-DE7A-44B3-B4DC-64CB001F187E}" destId="{477FDCBF-8A77-4F0D-A6AB-14AC3E6766FB}" srcOrd="0" destOrd="0" presId="urn:microsoft.com/office/officeart/2005/8/layout/hierarchy2"/>
    <dgm:cxn modelId="{0773CC11-5512-4905-B973-E4CC5FD85C53}" type="presParOf" srcId="{477FDCBF-8A77-4F0D-A6AB-14AC3E6766FB}" destId="{BD219EFC-98C9-4ADF-BE26-5F5E114CAC1A}" srcOrd="0" destOrd="0" presId="urn:microsoft.com/office/officeart/2005/8/layout/hierarchy2"/>
    <dgm:cxn modelId="{F32ACEA7-4B58-4248-8184-7F271772CDDF}" type="presParOf" srcId="{9C5E4335-DE7A-44B3-B4DC-64CB001F187E}" destId="{D3DD65C0-EE91-4567-A173-CF574349B25F}" srcOrd="1" destOrd="0" presId="urn:microsoft.com/office/officeart/2005/8/layout/hierarchy2"/>
    <dgm:cxn modelId="{CBCF2618-5448-4113-8447-FECBE5C66EE7}" type="presParOf" srcId="{D3DD65C0-EE91-4567-A173-CF574349B25F}" destId="{E277569F-1738-43A0-8B6A-F84A28C8DD75}" srcOrd="0" destOrd="0" presId="urn:microsoft.com/office/officeart/2005/8/layout/hierarchy2"/>
    <dgm:cxn modelId="{64A5D51D-C0B5-4BD6-BF51-7AE909632F87}" type="presParOf" srcId="{D3DD65C0-EE91-4567-A173-CF574349B25F}" destId="{C8FF2818-54FF-451F-8C45-D981B4C92210}" srcOrd="1" destOrd="0" presId="urn:microsoft.com/office/officeart/2005/8/layout/hierarchy2"/>
    <dgm:cxn modelId="{A74C4287-FA75-4C51-A243-23808D4F56D6}" type="presParOf" srcId="{9C5E4335-DE7A-44B3-B4DC-64CB001F187E}" destId="{441A1B83-288E-4A30-985B-20434A93CA2B}" srcOrd="2" destOrd="0" presId="urn:microsoft.com/office/officeart/2005/8/layout/hierarchy2"/>
    <dgm:cxn modelId="{E858AC9E-F321-49DE-BC02-ECF16D472363}" type="presParOf" srcId="{441A1B83-288E-4A30-985B-20434A93CA2B}" destId="{0BB4A04F-62BF-41F6-99B9-BF99B5321A3A}" srcOrd="0" destOrd="0" presId="urn:microsoft.com/office/officeart/2005/8/layout/hierarchy2"/>
    <dgm:cxn modelId="{46BA726C-15D2-47A5-9837-883183046F1E}" type="presParOf" srcId="{9C5E4335-DE7A-44B3-B4DC-64CB001F187E}" destId="{BB514063-5111-486C-A1E1-A2082D02B8B7}" srcOrd="3" destOrd="0" presId="urn:microsoft.com/office/officeart/2005/8/layout/hierarchy2"/>
    <dgm:cxn modelId="{320FCC23-F1F0-4B62-8DF0-3DBDE5D4EBD1}" type="presParOf" srcId="{BB514063-5111-486C-A1E1-A2082D02B8B7}" destId="{52D7FCF1-99D5-411D-B8EE-42DD619BD7B1}" srcOrd="0" destOrd="0" presId="urn:microsoft.com/office/officeart/2005/8/layout/hierarchy2"/>
    <dgm:cxn modelId="{90E96E20-12A0-4992-8DE8-84E3A5B3BF0A}" type="presParOf" srcId="{BB514063-5111-486C-A1E1-A2082D02B8B7}" destId="{DE42C52D-9BC4-4263-BFC7-D1E1A41A0E15}" srcOrd="1" destOrd="0" presId="urn:microsoft.com/office/officeart/2005/8/layout/hierarchy2"/>
    <dgm:cxn modelId="{7284AC40-31A3-400C-9A79-89C553081872}" type="presParOf" srcId="{9C5E4335-DE7A-44B3-B4DC-64CB001F187E}" destId="{5A6F21BD-F114-4578-AAE7-AFF8CFB7CFA1}" srcOrd="4" destOrd="0" presId="urn:microsoft.com/office/officeart/2005/8/layout/hierarchy2"/>
    <dgm:cxn modelId="{55CA6D84-C0D8-42A4-8095-3ADD733BC401}" type="presParOf" srcId="{5A6F21BD-F114-4578-AAE7-AFF8CFB7CFA1}" destId="{8171F53A-574E-41FF-BD24-31AB123C55DE}" srcOrd="0" destOrd="0" presId="urn:microsoft.com/office/officeart/2005/8/layout/hierarchy2"/>
    <dgm:cxn modelId="{B70EA9D3-AE11-4996-A6AC-3368BA48B2B8}" type="presParOf" srcId="{9C5E4335-DE7A-44B3-B4DC-64CB001F187E}" destId="{5F04D7C5-EE57-4791-95F9-7426EA165558}" srcOrd="5" destOrd="0" presId="urn:microsoft.com/office/officeart/2005/8/layout/hierarchy2"/>
    <dgm:cxn modelId="{90037905-8C0E-4950-9966-699004BEE103}" type="presParOf" srcId="{5F04D7C5-EE57-4791-95F9-7426EA165558}" destId="{2DF54F65-B97F-4FA5-B6F4-CD88EBC32C1C}" srcOrd="0" destOrd="0" presId="urn:microsoft.com/office/officeart/2005/8/layout/hierarchy2"/>
    <dgm:cxn modelId="{9540408C-995D-494B-8017-2BFAE4907B2C}" type="presParOf" srcId="{5F04D7C5-EE57-4791-95F9-7426EA165558}" destId="{DDAECE94-DCAA-4DA5-BB0B-4A410144DA5E}" srcOrd="1" destOrd="0" presId="urn:microsoft.com/office/officeart/2005/8/layout/hierarchy2"/>
    <dgm:cxn modelId="{14990DD4-C34D-40C3-9687-47432F5384FB}" type="presParOf" srcId="{9C5E4335-DE7A-44B3-B4DC-64CB001F187E}" destId="{EDEBE4EB-012D-477C-86FB-09CCB1F902E8}" srcOrd="6" destOrd="0" presId="urn:microsoft.com/office/officeart/2005/8/layout/hierarchy2"/>
    <dgm:cxn modelId="{7CB4C45E-B0B9-4340-B9E4-C4FC1B42FC56}" type="presParOf" srcId="{EDEBE4EB-012D-477C-86FB-09CCB1F902E8}" destId="{541864DB-EF18-4A20-B542-E355C4C9F61E}" srcOrd="0" destOrd="0" presId="urn:microsoft.com/office/officeart/2005/8/layout/hierarchy2"/>
    <dgm:cxn modelId="{7B8DE67E-B17F-47FB-85C0-9010216F29AB}" type="presParOf" srcId="{9C5E4335-DE7A-44B3-B4DC-64CB001F187E}" destId="{DAC5F9F0-E522-4F15-A8FD-7675C2C5089E}" srcOrd="7" destOrd="0" presId="urn:microsoft.com/office/officeart/2005/8/layout/hierarchy2"/>
    <dgm:cxn modelId="{F6630391-4F54-4992-93E1-2FEF9D327BB4}" type="presParOf" srcId="{DAC5F9F0-E522-4F15-A8FD-7675C2C5089E}" destId="{243105AD-5998-4D6D-AD65-84B6E8C6D4DA}" srcOrd="0" destOrd="0" presId="urn:microsoft.com/office/officeart/2005/8/layout/hierarchy2"/>
    <dgm:cxn modelId="{10CFFDC9-5869-49D6-8C48-042FC59EFC73}" type="presParOf" srcId="{DAC5F9F0-E522-4F15-A8FD-7675C2C5089E}" destId="{8D5F1CEE-9DB3-4563-9614-17F745F29FC0}" srcOrd="1" destOrd="0" presId="urn:microsoft.com/office/officeart/2005/8/layout/hierarchy2"/>
    <dgm:cxn modelId="{7CEB058E-8F99-4F4D-B845-45FE7F20244F}" type="presParOf" srcId="{9C5E4335-DE7A-44B3-B4DC-64CB001F187E}" destId="{32E5EE53-E456-488F-87A6-0BB9309417B0}" srcOrd="8" destOrd="0" presId="urn:microsoft.com/office/officeart/2005/8/layout/hierarchy2"/>
    <dgm:cxn modelId="{1CB5DC2D-39EE-44E6-9CAA-46894091566A}" type="presParOf" srcId="{32E5EE53-E456-488F-87A6-0BB9309417B0}" destId="{D3654E32-7F55-4C91-95D4-6A16EED9D593}" srcOrd="0" destOrd="0" presId="urn:microsoft.com/office/officeart/2005/8/layout/hierarchy2"/>
    <dgm:cxn modelId="{1DD4DD74-EAC9-46FE-A659-3F75DC7A084C}" type="presParOf" srcId="{9C5E4335-DE7A-44B3-B4DC-64CB001F187E}" destId="{D099E637-E508-4116-B1AD-1846F76886A2}" srcOrd="9" destOrd="0" presId="urn:microsoft.com/office/officeart/2005/8/layout/hierarchy2"/>
    <dgm:cxn modelId="{ED0EC641-11B7-4766-AF85-76E5FCCEA035}" type="presParOf" srcId="{D099E637-E508-4116-B1AD-1846F76886A2}" destId="{27BA896F-FDDC-4087-A47C-A848864975B8}" srcOrd="0" destOrd="0" presId="urn:microsoft.com/office/officeart/2005/8/layout/hierarchy2"/>
    <dgm:cxn modelId="{79FAB990-A0D3-498E-AC56-A5A2DF8FFC68}" type="presParOf" srcId="{D099E637-E508-4116-B1AD-1846F76886A2}" destId="{5E5D7474-B99A-4205-BB29-F5CF4E6766FB}" srcOrd="1" destOrd="0" presId="urn:microsoft.com/office/officeart/2005/8/layout/hierarchy2"/>
    <dgm:cxn modelId="{0CFB1EB5-EA01-47DD-AA51-41DD6CF2467A}" type="presParOf" srcId="{5E5D7474-B99A-4205-BB29-F5CF4E6766FB}" destId="{9744D328-B54D-48D7-AEAE-A14DC5D19F6C}" srcOrd="0" destOrd="0" presId="urn:microsoft.com/office/officeart/2005/8/layout/hierarchy2"/>
    <dgm:cxn modelId="{8D2A1CBC-B33E-4222-B3E3-C172A6177644}" type="presParOf" srcId="{9744D328-B54D-48D7-AEAE-A14DC5D19F6C}" destId="{8ECD2CD0-AA7B-4AF9-85E4-B990F9153DAF}" srcOrd="0" destOrd="0" presId="urn:microsoft.com/office/officeart/2005/8/layout/hierarchy2"/>
    <dgm:cxn modelId="{B8502773-2ABA-49F4-97D9-8B47766915DA}" type="presParOf" srcId="{5E5D7474-B99A-4205-BB29-F5CF4E6766FB}" destId="{692FADCD-7398-4F78-9987-890C7D1C4FFC}" srcOrd="1" destOrd="0" presId="urn:microsoft.com/office/officeart/2005/8/layout/hierarchy2"/>
    <dgm:cxn modelId="{0DBD5038-175A-45A6-BFE8-240B0ECD33B2}" type="presParOf" srcId="{692FADCD-7398-4F78-9987-890C7D1C4FFC}" destId="{9E7FAE18-98C3-4D15-823E-231F4446FF4A}" srcOrd="0" destOrd="0" presId="urn:microsoft.com/office/officeart/2005/8/layout/hierarchy2"/>
    <dgm:cxn modelId="{62107F8C-8339-4B74-9F63-903538928F89}" type="presParOf" srcId="{692FADCD-7398-4F78-9987-890C7D1C4FFC}" destId="{DB17FE4B-0C4A-4F75-B764-36FCA8F5E2FC}" srcOrd="1" destOrd="0" presId="urn:microsoft.com/office/officeart/2005/8/layout/hierarchy2"/>
    <dgm:cxn modelId="{F37345B1-603A-4076-A987-A442A889F443}" type="presParOf" srcId="{DB17FE4B-0C4A-4F75-B764-36FCA8F5E2FC}" destId="{13E9D4D6-17AB-4299-9891-AAA15A09489C}" srcOrd="0" destOrd="0" presId="urn:microsoft.com/office/officeart/2005/8/layout/hierarchy2"/>
    <dgm:cxn modelId="{1418624E-A161-4CE9-9938-B10363073090}" type="presParOf" srcId="{13E9D4D6-17AB-4299-9891-AAA15A09489C}" destId="{A21BF2F3-DCC1-4994-863B-93077C5D0E28}" srcOrd="0" destOrd="0" presId="urn:microsoft.com/office/officeart/2005/8/layout/hierarchy2"/>
    <dgm:cxn modelId="{FA2CADCC-D2F6-40AC-B858-A0F05E8698C0}" type="presParOf" srcId="{DB17FE4B-0C4A-4F75-B764-36FCA8F5E2FC}" destId="{F4A94901-8100-46E0-82DD-18044919A97D}" srcOrd="1" destOrd="0" presId="urn:microsoft.com/office/officeart/2005/8/layout/hierarchy2"/>
    <dgm:cxn modelId="{21A98647-BC10-479D-BB9C-2B8EC1831743}" type="presParOf" srcId="{F4A94901-8100-46E0-82DD-18044919A97D}" destId="{4C41A3D6-7CDC-42FB-A661-E3B8CB775427}" srcOrd="0" destOrd="0" presId="urn:microsoft.com/office/officeart/2005/8/layout/hierarchy2"/>
    <dgm:cxn modelId="{DAD4F6C6-C1B4-4E14-B793-DDA09BECFA2B}" type="presParOf" srcId="{F4A94901-8100-46E0-82DD-18044919A97D}" destId="{1AF77FAD-E00A-4961-BB30-C385A3782A55}" srcOrd="1" destOrd="0" presId="urn:microsoft.com/office/officeart/2005/8/layout/hierarchy2"/>
    <dgm:cxn modelId="{BB1E8965-3CFE-4C07-A77B-EDDCDDB257D1}" type="presParOf" srcId="{DB17FE4B-0C4A-4F75-B764-36FCA8F5E2FC}" destId="{A7BDF050-D439-495B-BF9B-B75756DA99DC}" srcOrd="2" destOrd="0" presId="urn:microsoft.com/office/officeart/2005/8/layout/hierarchy2"/>
    <dgm:cxn modelId="{D553F5B4-0057-4884-8C78-08FBA396766D}" type="presParOf" srcId="{A7BDF050-D439-495B-BF9B-B75756DA99DC}" destId="{6A7A4D93-BBB7-4DF7-A43D-6A07861C066A}" srcOrd="0" destOrd="0" presId="urn:microsoft.com/office/officeart/2005/8/layout/hierarchy2"/>
    <dgm:cxn modelId="{4651D5B8-CD42-470D-9E62-0A33AA69C45F}" type="presParOf" srcId="{DB17FE4B-0C4A-4F75-B764-36FCA8F5E2FC}" destId="{609F3F1F-F12E-4F53-BF47-25AA4B29B0BB}" srcOrd="3" destOrd="0" presId="urn:microsoft.com/office/officeart/2005/8/layout/hierarchy2"/>
    <dgm:cxn modelId="{BA4543CA-556B-4DF2-8587-CA0C142D3F2D}" type="presParOf" srcId="{609F3F1F-F12E-4F53-BF47-25AA4B29B0BB}" destId="{EE449027-447B-4FFA-8A2B-76B2411FDF08}" srcOrd="0" destOrd="0" presId="urn:microsoft.com/office/officeart/2005/8/layout/hierarchy2"/>
    <dgm:cxn modelId="{A4E54CA0-FAC0-421C-AD97-D13A2E4C3514}" type="presParOf" srcId="{609F3F1F-F12E-4F53-BF47-25AA4B29B0BB}" destId="{77FA4D67-51F5-4AD2-B7D3-3ACDCEB1A2D3}" srcOrd="1" destOrd="0" presId="urn:microsoft.com/office/officeart/2005/8/layout/hierarchy2"/>
    <dgm:cxn modelId="{8DFFBDF3-4263-4961-820A-C56A575EB3C7}" type="presParOf" srcId="{DB17FE4B-0C4A-4F75-B764-36FCA8F5E2FC}" destId="{15F4EA79-79F1-4EC1-8E73-F2C3447E8B14}" srcOrd="4" destOrd="0" presId="urn:microsoft.com/office/officeart/2005/8/layout/hierarchy2"/>
    <dgm:cxn modelId="{5D497753-EEB8-4B77-8D08-B2232EC8878C}" type="presParOf" srcId="{15F4EA79-79F1-4EC1-8E73-F2C3447E8B14}" destId="{A9B585CA-CFC5-4B50-A2BA-3BD6A0CB54DB}" srcOrd="0" destOrd="0" presId="urn:microsoft.com/office/officeart/2005/8/layout/hierarchy2"/>
    <dgm:cxn modelId="{8FB947E2-3C66-48D4-89CE-79EB4B851D11}" type="presParOf" srcId="{DB17FE4B-0C4A-4F75-B764-36FCA8F5E2FC}" destId="{B8843947-A19D-4735-B2C2-09347BA63D33}" srcOrd="5" destOrd="0" presId="urn:microsoft.com/office/officeart/2005/8/layout/hierarchy2"/>
    <dgm:cxn modelId="{74B64C28-4C46-42AF-B7E0-51B175097D7B}" type="presParOf" srcId="{B8843947-A19D-4735-B2C2-09347BA63D33}" destId="{8BDFC465-7AA5-458D-B4F0-8B79D32A1F49}" srcOrd="0" destOrd="0" presId="urn:microsoft.com/office/officeart/2005/8/layout/hierarchy2"/>
    <dgm:cxn modelId="{442198AD-A358-4ECA-9838-293EC97928A5}" type="presParOf" srcId="{B8843947-A19D-4735-B2C2-09347BA63D33}" destId="{BD0EFBB5-C3E4-44DC-AD24-DEF3F52DCDAE}" srcOrd="1" destOrd="0" presId="urn:microsoft.com/office/officeart/2005/8/layout/hierarchy2"/>
    <dgm:cxn modelId="{CB7BEEDE-078F-460D-AAD6-B440A1A865AD}" type="presParOf" srcId="{BD0EFBB5-C3E4-44DC-AD24-DEF3F52DCDAE}" destId="{04C466BB-0C2C-4C75-88E0-02393B5065A1}" srcOrd="0" destOrd="0" presId="urn:microsoft.com/office/officeart/2005/8/layout/hierarchy2"/>
    <dgm:cxn modelId="{7467E660-5031-4DB8-B487-945D2352B798}" type="presParOf" srcId="{04C466BB-0C2C-4C75-88E0-02393B5065A1}" destId="{8FC68BC9-87A6-4029-A5AD-0E4C51EA2F09}" srcOrd="0" destOrd="0" presId="urn:microsoft.com/office/officeart/2005/8/layout/hierarchy2"/>
    <dgm:cxn modelId="{8ACB7F16-5131-4FA9-8B66-D48CBC9AF9A2}" type="presParOf" srcId="{BD0EFBB5-C3E4-44DC-AD24-DEF3F52DCDAE}" destId="{11ACBAD3-0E7D-4B76-8E2E-AEFEAA0A302E}" srcOrd="1" destOrd="0" presId="urn:microsoft.com/office/officeart/2005/8/layout/hierarchy2"/>
    <dgm:cxn modelId="{DC20B9B7-FC63-4F05-8C05-51648E3706F3}" type="presParOf" srcId="{11ACBAD3-0E7D-4B76-8E2E-AEFEAA0A302E}" destId="{258D9F7A-38C6-4A8F-9C9D-8DAE76B68AFF}" srcOrd="0" destOrd="0" presId="urn:microsoft.com/office/officeart/2005/8/layout/hierarchy2"/>
    <dgm:cxn modelId="{E8C0F958-237B-407D-B43D-1A3F6AAFFC09}" type="presParOf" srcId="{11ACBAD3-0E7D-4B76-8E2E-AEFEAA0A302E}" destId="{62702CD6-F2C5-444B-9FAC-A137C0B5E6DB}" srcOrd="1" destOrd="0" presId="urn:microsoft.com/office/officeart/2005/8/layout/hierarchy2"/>
    <dgm:cxn modelId="{72729878-9FE8-4303-85D9-28FA9F2E67C1}" type="presParOf" srcId="{BD0EFBB5-C3E4-44DC-AD24-DEF3F52DCDAE}" destId="{383E717E-9278-419A-822F-4804FED69E75}" srcOrd="2" destOrd="0" presId="urn:microsoft.com/office/officeart/2005/8/layout/hierarchy2"/>
    <dgm:cxn modelId="{0922303D-6844-4335-A36B-DB2969DACE34}" type="presParOf" srcId="{383E717E-9278-419A-822F-4804FED69E75}" destId="{62797D4E-7038-451B-9EEC-FFF63C3C1361}" srcOrd="0" destOrd="0" presId="urn:microsoft.com/office/officeart/2005/8/layout/hierarchy2"/>
    <dgm:cxn modelId="{D8CC8205-23A3-4C1D-B8A4-5CD97281B39C}" type="presParOf" srcId="{BD0EFBB5-C3E4-44DC-AD24-DEF3F52DCDAE}" destId="{F5E0D541-EA1F-4219-B39B-2BF0EDCFE545}" srcOrd="3" destOrd="0" presId="urn:microsoft.com/office/officeart/2005/8/layout/hierarchy2"/>
    <dgm:cxn modelId="{11C1325F-2678-4C2D-9B69-0AA5D940B79E}" type="presParOf" srcId="{F5E0D541-EA1F-4219-B39B-2BF0EDCFE545}" destId="{E76DD63C-7559-4998-8B3D-3E673AC3487D}" srcOrd="0" destOrd="0" presId="urn:microsoft.com/office/officeart/2005/8/layout/hierarchy2"/>
    <dgm:cxn modelId="{51740313-343B-4403-AB62-23380E64406D}" type="presParOf" srcId="{F5E0D541-EA1F-4219-B39B-2BF0EDCFE545}" destId="{6B7351B5-FC3A-4A6F-A1F8-1D7C48DB7AA3}" srcOrd="1" destOrd="0" presId="urn:microsoft.com/office/officeart/2005/8/layout/hierarchy2"/>
    <dgm:cxn modelId="{B79CF9DE-80B2-4A54-87D8-9ABCB50327AE}" type="presParOf" srcId="{6B7351B5-FC3A-4A6F-A1F8-1D7C48DB7AA3}" destId="{162C7D41-6A46-42DC-88E5-2A15F11046A9}" srcOrd="0" destOrd="0" presId="urn:microsoft.com/office/officeart/2005/8/layout/hierarchy2"/>
    <dgm:cxn modelId="{6FE2F15F-28D6-4AFC-9524-0335FB4FE6FA}" type="presParOf" srcId="{162C7D41-6A46-42DC-88E5-2A15F11046A9}" destId="{C5AABAC4-F321-4AF4-AA54-FE643A41D7BC}" srcOrd="0" destOrd="0" presId="urn:microsoft.com/office/officeart/2005/8/layout/hierarchy2"/>
    <dgm:cxn modelId="{E73FA1D2-1B03-488B-BCA2-F9CB1EC6556D}" type="presParOf" srcId="{6B7351B5-FC3A-4A6F-A1F8-1D7C48DB7AA3}" destId="{A1A853F5-652E-4389-8569-2B8FC7482F6F}" srcOrd="1" destOrd="0" presId="urn:microsoft.com/office/officeart/2005/8/layout/hierarchy2"/>
    <dgm:cxn modelId="{E68B6624-DA46-451F-9886-0811D1FBC3DC}" type="presParOf" srcId="{A1A853F5-652E-4389-8569-2B8FC7482F6F}" destId="{7C2C5E0F-2581-4DD0-90F1-8602CBBA41E7}" srcOrd="0" destOrd="0" presId="urn:microsoft.com/office/officeart/2005/8/layout/hierarchy2"/>
    <dgm:cxn modelId="{E30FAF41-4CA9-4FAB-AA33-8089E68D56FE}" type="presParOf" srcId="{A1A853F5-652E-4389-8569-2B8FC7482F6F}" destId="{47253DDA-FEAF-4D5C-A287-DFA07F0FC559}" srcOrd="1" destOrd="0" presId="urn:microsoft.com/office/officeart/2005/8/layout/hierarchy2"/>
    <dgm:cxn modelId="{091049BE-F76E-45C4-8A82-274A601E5B12}" type="presParOf" srcId="{BD0EFBB5-C3E4-44DC-AD24-DEF3F52DCDAE}" destId="{B1E1DC5D-0172-4812-983B-14CD58736D00}" srcOrd="4" destOrd="0" presId="urn:microsoft.com/office/officeart/2005/8/layout/hierarchy2"/>
    <dgm:cxn modelId="{2560FE47-B80D-445B-9D5B-6CE862B00240}" type="presParOf" srcId="{B1E1DC5D-0172-4812-983B-14CD58736D00}" destId="{F9DCB58E-6FA7-4AD8-89E8-B467D5B3BA60}" srcOrd="0" destOrd="0" presId="urn:microsoft.com/office/officeart/2005/8/layout/hierarchy2"/>
    <dgm:cxn modelId="{05EC9FCE-0832-495B-87AB-EE1CD89EFF9A}" type="presParOf" srcId="{BD0EFBB5-C3E4-44DC-AD24-DEF3F52DCDAE}" destId="{F174523E-C834-45AD-9AEC-6DD12BC707B0}" srcOrd="5" destOrd="0" presId="urn:microsoft.com/office/officeart/2005/8/layout/hierarchy2"/>
    <dgm:cxn modelId="{2B263187-5D48-4B7D-923A-60853FA9E8EB}" type="presParOf" srcId="{F174523E-C834-45AD-9AEC-6DD12BC707B0}" destId="{41267D77-DEC6-4AD4-B4BD-1F14C0E90CAE}" srcOrd="0" destOrd="0" presId="urn:microsoft.com/office/officeart/2005/8/layout/hierarchy2"/>
    <dgm:cxn modelId="{A73F64B8-16ED-454A-92B5-114A2178E961}" type="presParOf" srcId="{F174523E-C834-45AD-9AEC-6DD12BC707B0}" destId="{51863450-9FC9-41AC-A56E-F23DC4C5B429}" srcOrd="1" destOrd="0" presId="urn:microsoft.com/office/officeart/2005/8/layout/hierarchy2"/>
    <dgm:cxn modelId="{E384F61F-FC15-42D6-BAA6-61709C0FFA61}" type="presParOf" srcId="{5E5D7474-B99A-4205-BB29-F5CF4E6766FB}" destId="{649A9F07-B7E0-4C29-A189-DBB9D1B2654B}" srcOrd="2" destOrd="0" presId="urn:microsoft.com/office/officeart/2005/8/layout/hierarchy2"/>
    <dgm:cxn modelId="{4D8FCF1C-74DB-483A-82CA-A5D29A5E9586}" type="presParOf" srcId="{649A9F07-B7E0-4C29-A189-DBB9D1B2654B}" destId="{F50A1319-47EE-44C0-9949-AB85B82B6FFB}" srcOrd="0" destOrd="0" presId="urn:microsoft.com/office/officeart/2005/8/layout/hierarchy2"/>
    <dgm:cxn modelId="{CF4338FD-5E7C-44A8-8848-857A007FB192}" type="presParOf" srcId="{5E5D7474-B99A-4205-BB29-F5CF4E6766FB}" destId="{0A7C92A3-A391-4DD5-B305-08DB0978D34D}" srcOrd="3" destOrd="0" presId="urn:microsoft.com/office/officeart/2005/8/layout/hierarchy2"/>
    <dgm:cxn modelId="{023738DC-F6CD-46AF-96C2-61830EFE13F5}" type="presParOf" srcId="{0A7C92A3-A391-4DD5-B305-08DB0978D34D}" destId="{9EEB1B13-D641-40D8-9E8E-C65D285CFF2B}" srcOrd="0" destOrd="0" presId="urn:microsoft.com/office/officeart/2005/8/layout/hierarchy2"/>
    <dgm:cxn modelId="{43B43446-90C2-4395-8567-FE20DD110EF8}" type="presParOf" srcId="{0A7C92A3-A391-4DD5-B305-08DB0978D34D}" destId="{31B780D8-B958-4273-B753-1B205ED5194A}" srcOrd="1" destOrd="0" presId="urn:microsoft.com/office/officeart/2005/8/layout/hierarchy2"/>
    <dgm:cxn modelId="{C82C9A55-62C2-401B-ABAD-DA3A4D3BD64D}" type="presParOf" srcId="{5E5D7474-B99A-4205-BB29-F5CF4E6766FB}" destId="{59C1CF56-5A82-45B7-B31A-365D2BD28257}" srcOrd="4" destOrd="0" presId="urn:microsoft.com/office/officeart/2005/8/layout/hierarchy2"/>
    <dgm:cxn modelId="{276CFB5D-16DD-4824-9346-7DBDD44CEB92}" type="presParOf" srcId="{59C1CF56-5A82-45B7-B31A-365D2BD28257}" destId="{4E1453FA-21DD-4CFB-A8AC-BCF20D57CA9F}" srcOrd="0" destOrd="0" presId="urn:microsoft.com/office/officeart/2005/8/layout/hierarchy2"/>
    <dgm:cxn modelId="{2BC46C6E-1E72-40ED-B2CB-A1ACDB1EADD9}" type="presParOf" srcId="{5E5D7474-B99A-4205-BB29-F5CF4E6766FB}" destId="{2F7EFDEA-58E9-46D1-B8CD-1639670436C3}" srcOrd="5" destOrd="0" presId="urn:microsoft.com/office/officeart/2005/8/layout/hierarchy2"/>
    <dgm:cxn modelId="{51014EDD-B2DF-4F09-BD36-F18A0A5FA93D}" type="presParOf" srcId="{2F7EFDEA-58E9-46D1-B8CD-1639670436C3}" destId="{63F706A2-5FBD-4B93-8B60-03CDD13D6B0A}" srcOrd="0" destOrd="0" presId="urn:microsoft.com/office/officeart/2005/8/layout/hierarchy2"/>
    <dgm:cxn modelId="{21434DA6-AF07-44C4-96E4-CB82997D4C59}" type="presParOf" srcId="{2F7EFDEA-58E9-46D1-B8CD-1639670436C3}" destId="{91D8B104-64D3-460F-93F6-1295D34DF0AA}" srcOrd="1" destOrd="0" presId="urn:microsoft.com/office/officeart/2005/8/layout/hierarchy2"/>
    <dgm:cxn modelId="{42F711CF-A4E0-4A6C-B735-C7064399E2E0}" type="presParOf" srcId="{91D8B104-64D3-460F-93F6-1295D34DF0AA}" destId="{844C54CE-820D-413E-A036-34F7D02C29FC}" srcOrd="0" destOrd="0" presId="urn:microsoft.com/office/officeart/2005/8/layout/hierarchy2"/>
    <dgm:cxn modelId="{B34DE8A5-2CFB-43AD-8F8D-DD860882D5B6}" type="presParOf" srcId="{844C54CE-820D-413E-A036-34F7D02C29FC}" destId="{3E757BC4-4D5E-43BF-91EB-85BBC3369025}" srcOrd="0" destOrd="0" presId="urn:microsoft.com/office/officeart/2005/8/layout/hierarchy2"/>
    <dgm:cxn modelId="{A9113DDF-5E7D-4C00-9FD9-99F774644918}" type="presParOf" srcId="{91D8B104-64D3-460F-93F6-1295D34DF0AA}" destId="{EE4A3DA7-5696-4D1C-8212-95133D37453E}" srcOrd="1" destOrd="0" presId="urn:microsoft.com/office/officeart/2005/8/layout/hierarchy2"/>
    <dgm:cxn modelId="{4BEEB33E-F19E-4D76-8140-72DB7CD9EE48}" type="presParOf" srcId="{EE4A3DA7-5696-4D1C-8212-95133D37453E}" destId="{7A3D7784-512E-4721-BA38-CD5BC31B7D0D}" srcOrd="0" destOrd="0" presId="urn:microsoft.com/office/officeart/2005/8/layout/hierarchy2"/>
    <dgm:cxn modelId="{702DCD30-ED9C-4161-8CB6-071EBC559F02}" type="presParOf" srcId="{EE4A3DA7-5696-4D1C-8212-95133D37453E}" destId="{832B725C-CA62-4C0F-BCBA-915E51F6959F}" srcOrd="1" destOrd="0" presId="urn:microsoft.com/office/officeart/2005/8/layout/hierarchy2"/>
    <dgm:cxn modelId="{FAA51720-37CF-4E5A-ADE1-978CFC0B698F}" type="presParOf" srcId="{2AFFF59F-1196-46CF-9430-17D14603581A}" destId="{C1BCFC30-F591-44A5-AF2D-3261C502A63C}" srcOrd="2" destOrd="0" presId="urn:microsoft.com/office/officeart/2005/8/layout/hierarchy2"/>
    <dgm:cxn modelId="{B17E12AD-0CD5-43FA-9343-FB5E02566BA8}" type="presParOf" srcId="{C1BCFC30-F591-44A5-AF2D-3261C502A63C}" destId="{5588F081-8E10-401F-B5F2-F8BAF88B4B16}" srcOrd="0" destOrd="0" presId="urn:microsoft.com/office/officeart/2005/8/layout/hierarchy2"/>
    <dgm:cxn modelId="{EC9415C0-54C6-481D-986C-45C8EFFAFE64}" type="presParOf" srcId="{2AFFF59F-1196-46CF-9430-17D14603581A}" destId="{16599FD0-ACA4-4EF4-9400-976CE2CABCA0}" srcOrd="3" destOrd="0" presId="urn:microsoft.com/office/officeart/2005/8/layout/hierarchy2"/>
    <dgm:cxn modelId="{4A621A8F-800A-4F05-8BCE-91DAA1B891BC}" type="presParOf" srcId="{16599FD0-ACA4-4EF4-9400-976CE2CABCA0}" destId="{366B576A-8A4D-4671-9E28-43CBE64B753D}" srcOrd="0" destOrd="0" presId="urn:microsoft.com/office/officeart/2005/8/layout/hierarchy2"/>
    <dgm:cxn modelId="{E7459C16-2291-4FDC-870F-56240640531D}" type="presParOf" srcId="{16599FD0-ACA4-4EF4-9400-976CE2CABCA0}" destId="{2E545245-4382-4B60-AB77-B4E50092FB18}" srcOrd="1" destOrd="0" presId="urn:microsoft.com/office/officeart/2005/8/layout/hierarchy2"/>
    <dgm:cxn modelId="{3897B0C2-20FF-4E27-B5A0-E7FBD690FD6C}" type="presParOf" srcId="{2AFFF59F-1196-46CF-9430-17D14603581A}" destId="{B3A00BFE-AE16-46FE-AD6B-A219C0E46D55}" srcOrd="4" destOrd="0" presId="urn:microsoft.com/office/officeart/2005/8/layout/hierarchy2"/>
    <dgm:cxn modelId="{52EB5494-6EE9-4CC8-815E-834A652CAF8A}" type="presParOf" srcId="{B3A00BFE-AE16-46FE-AD6B-A219C0E46D55}" destId="{5996AD47-EB19-4442-9E7D-4B348F37A191}" srcOrd="0" destOrd="0" presId="urn:microsoft.com/office/officeart/2005/8/layout/hierarchy2"/>
    <dgm:cxn modelId="{1BAE945A-4E1B-4567-8F51-13344B25D2B2}" type="presParOf" srcId="{2AFFF59F-1196-46CF-9430-17D14603581A}" destId="{D2FB1E1C-3D41-46D2-88DE-10F4507D9DE9}" srcOrd="5" destOrd="0" presId="urn:microsoft.com/office/officeart/2005/8/layout/hierarchy2"/>
    <dgm:cxn modelId="{BF058CBE-1644-4411-89CB-97FC671763FC}" type="presParOf" srcId="{D2FB1E1C-3D41-46D2-88DE-10F4507D9DE9}" destId="{DFF79934-1A01-434B-B2FF-3EC4C4417BC9}" srcOrd="0" destOrd="0" presId="urn:microsoft.com/office/officeart/2005/8/layout/hierarchy2"/>
    <dgm:cxn modelId="{6A723AE7-E321-4B65-9211-50D23AB06BE8}" type="presParOf" srcId="{D2FB1E1C-3D41-46D2-88DE-10F4507D9DE9}" destId="{70F71171-B745-4D2F-B2D5-35B1B41B82C5}"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D5FE3-45B6-425E-9A0B-BE6271C01000}">
      <dsp:nvSpPr>
        <dsp:cNvPr id="0" name=""/>
        <dsp:cNvSpPr/>
      </dsp:nvSpPr>
      <dsp:spPr>
        <a:xfrm>
          <a:off x="699707" y="325228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WIKI</a:t>
          </a:r>
          <a:endParaRPr lang="zh-CN" altLang="en-US" sz="500" kern="1200" dirty="0"/>
        </a:p>
      </dsp:txBody>
      <dsp:txXfrm>
        <a:off x="708034" y="3260609"/>
        <a:ext cx="551946" cy="267646"/>
      </dsp:txXfrm>
    </dsp:sp>
    <dsp:sp modelId="{B77E3560-A92D-4A8F-9884-DE19CB424671}">
      <dsp:nvSpPr>
        <dsp:cNvPr id="0" name=""/>
        <dsp:cNvSpPr/>
      </dsp:nvSpPr>
      <dsp:spPr>
        <a:xfrm rot="16584885">
          <a:off x="364168" y="2378828"/>
          <a:ext cx="2035720" cy="8231"/>
        </a:xfrm>
        <a:custGeom>
          <a:avLst/>
          <a:gdLst/>
          <a:ahLst/>
          <a:cxnLst/>
          <a:rect l="0" t="0" r="0" b="0"/>
          <a:pathLst>
            <a:path>
              <a:moveTo>
                <a:pt x="0" y="4115"/>
              </a:moveTo>
              <a:lnTo>
                <a:pt x="2035720" y="4115"/>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1331135" y="2332051"/>
        <a:ext cx="101786" cy="101786"/>
      </dsp:txXfrm>
    </dsp:sp>
    <dsp:sp modelId="{EB9FAEA7-CC87-472D-A24F-F77074618B4F}">
      <dsp:nvSpPr>
        <dsp:cNvPr id="0" name=""/>
        <dsp:cNvSpPr/>
      </dsp:nvSpPr>
      <dsp:spPr>
        <a:xfrm>
          <a:off x="1495749" y="12293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Cardinal number</a:t>
          </a:r>
          <a:endParaRPr lang="zh-CN" altLang="en-US" sz="500" kern="1200" dirty="0"/>
        </a:p>
      </dsp:txBody>
      <dsp:txXfrm>
        <a:off x="1504076" y="1237633"/>
        <a:ext cx="551946" cy="267646"/>
      </dsp:txXfrm>
    </dsp:sp>
    <dsp:sp modelId="{83455018-A6F8-4FE0-BA81-60953FF03BF6}">
      <dsp:nvSpPr>
        <dsp:cNvPr id="0" name=""/>
        <dsp:cNvSpPr/>
      </dsp:nvSpPr>
      <dsp:spPr>
        <a:xfrm rot="17051759">
          <a:off x="1714359" y="917790"/>
          <a:ext cx="927421" cy="8231"/>
        </a:xfrm>
        <a:custGeom>
          <a:avLst/>
          <a:gdLst/>
          <a:ahLst/>
          <a:cxnLst/>
          <a:rect l="0" t="0" r="0" b="0"/>
          <a:pathLst>
            <a:path>
              <a:moveTo>
                <a:pt x="0" y="4115"/>
              </a:moveTo>
              <a:lnTo>
                <a:pt x="92742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54884" y="898721"/>
        <a:ext cx="46371" cy="46371"/>
      </dsp:txXfrm>
    </dsp:sp>
    <dsp:sp modelId="{EDD72608-F242-40BB-B641-7437F4E8A6F8}">
      <dsp:nvSpPr>
        <dsp:cNvPr id="0" name=""/>
        <dsp:cNvSpPr/>
      </dsp:nvSpPr>
      <dsp:spPr>
        <a:xfrm>
          <a:off x="2291790" y="3302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1" kern="1200" dirty="0"/>
            <a:t>Successor cardinal</a:t>
          </a:r>
          <a:endParaRPr lang="zh-CN" altLang="en-US" sz="500" kern="1200" dirty="0"/>
        </a:p>
      </dsp:txBody>
      <dsp:txXfrm>
        <a:off x="2300117" y="338533"/>
        <a:ext cx="551946" cy="267646"/>
      </dsp:txXfrm>
    </dsp:sp>
    <dsp:sp modelId="{842BD658-3520-4124-9527-91EAD3F28B36}">
      <dsp:nvSpPr>
        <dsp:cNvPr id="0" name=""/>
        <dsp:cNvSpPr/>
      </dsp:nvSpPr>
      <dsp:spPr>
        <a:xfrm rot="18289469">
          <a:off x="2774974" y="304767"/>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298926"/>
        <a:ext cx="19913" cy="19913"/>
      </dsp:txXfrm>
    </dsp:sp>
    <dsp:sp modelId="{964CC8FE-C3DE-4316-B5D4-42304B3233ED}">
      <dsp:nvSpPr>
        <dsp:cNvPr id="0" name=""/>
        <dsp:cNvSpPr/>
      </dsp:nvSpPr>
      <dsp:spPr>
        <a:xfrm>
          <a:off x="3087831" y="326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err="1"/>
            <a:t>Hartogs</a:t>
          </a:r>
          <a:r>
            <a:rPr lang="en-US" sz="500" b="0" i="0" kern="1200" dirty="0"/>
            <a:t>' theorem</a:t>
          </a:r>
          <a:endParaRPr lang="zh-CN" altLang="en-US" sz="500" kern="1200" dirty="0"/>
        </a:p>
      </dsp:txBody>
      <dsp:txXfrm>
        <a:off x="3096158" y="11587"/>
        <a:ext cx="551946" cy="267646"/>
      </dsp:txXfrm>
    </dsp:sp>
    <dsp:sp modelId="{BAA3CDD3-7401-4FCA-8973-D287B48BCD79}">
      <dsp:nvSpPr>
        <dsp:cNvPr id="0" name=""/>
        <dsp:cNvSpPr/>
      </dsp:nvSpPr>
      <dsp:spPr>
        <a:xfrm>
          <a:off x="2860391" y="468240"/>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8425" y="466670"/>
        <a:ext cx="11372" cy="11372"/>
      </dsp:txXfrm>
    </dsp:sp>
    <dsp:sp modelId="{9035ED48-1C2E-48CE-83B6-3E4ECC996480}">
      <dsp:nvSpPr>
        <dsp:cNvPr id="0" name=""/>
        <dsp:cNvSpPr/>
      </dsp:nvSpPr>
      <dsp:spPr>
        <a:xfrm>
          <a:off x="3087831" y="3302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 of replacement</a:t>
          </a:r>
          <a:endParaRPr lang="zh-CN" altLang="en-US" sz="500" kern="1200" dirty="0"/>
        </a:p>
      </dsp:txBody>
      <dsp:txXfrm>
        <a:off x="3096158" y="338533"/>
        <a:ext cx="551946" cy="267646"/>
      </dsp:txXfrm>
    </dsp:sp>
    <dsp:sp modelId="{8B92F920-0133-4B8C-839B-49F3AE3BA857}">
      <dsp:nvSpPr>
        <dsp:cNvPr id="0" name=""/>
        <dsp:cNvSpPr/>
      </dsp:nvSpPr>
      <dsp:spPr>
        <a:xfrm rot="3310531">
          <a:off x="2774974" y="631713"/>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625872"/>
        <a:ext cx="19913" cy="19913"/>
      </dsp:txXfrm>
    </dsp:sp>
    <dsp:sp modelId="{71E1782F-6D97-46A2-8306-45A7BEE27070}">
      <dsp:nvSpPr>
        <dsp:cNvPr id="0" name=""/>
        <dsp:cNvSpPr/>
      </dsp:nvSpPr>
      <dsp:spPr>
        <a:xfrm>
          <a:off x="3087831" y="65715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Font typeface="Arial" panose="020B0604020202020204" pitchFamily="34" charset="0"/>
            <a:buNone/>
          </a:pPr>
          <a:r>
            <a:rPr lang="en-US" sz="500" b="0" i="0" kern="1200" dirty="0"/>
            <a:t>Cardinal assignment</a:t>
          </a:r>
          <a:endParaRPr lang="zh-CN" altLang="en-US" sz="500" kern="1200" dirty="0"/>
        </a:p>
      </dsp:txBody>
      <dsp:txXfrm>
        <a:off x="3096158" y="665478"/>
        <a:ext cx="551946" cy="267646"/>
      </dsp:txXfrm>
    </dsp:sp>
    <dsp:sp modelId="{AABC093A-B99B-4A78-9435-78DEEAA38E7A}">
      <dsp:nvSpPr>
        <dsp:cNvPr id="0" name=""/>
        <dsp:cNvSpPr/>
      </dsp:nvSpPr>
      <dsp:spPr>
        <a:xfrm rot="18289469">
          <a:off x="3571015" y="631713"/>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0196" y="625872"/>
        <a:ext cx="19913" cy="19913"/>
      </dsp:txXfrm>
    </dsp:sp>
    <dsp:sp modelId="{954B8F7B-FA5E-42BD-A61D-3973C3F4374E}">
      <dsp:nvSpPr>
        <dsp:cNvPr id="0" name=""/>
        <dsp:cNvSpPr/>
      </dsp:nvSpPr>
      <dsp:spPr>
        <a:xfrm>
          <a:off x="3883873" y="3302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pseudo-ordering</a:t>
          </a:r>
          <a:endParaRPr lang="zh-CN" altLang="en-US" sz="500" kern="1200" dirty="0"/>
        </a:p>
      </dsp:txBody>
      <dsp:txXfrm>
        <a:off x="3892200" y="338533"/>
        <a:ext cx="551946" cy="267646"/>
      </dsp:txXfrm>
    </dsp:sp>
    <dsp:sp modelId="{D504DE11-2FE6-437B-A533-5403CD47CC29}">
      <dsp:nvSpPr>
        <dsp:cNvPr id="0" name=""/>
        <dsp:cNvSpPr/>
      </dsp:nvSpPr>
      <dsp:spPr>
        <a:xfrm>
          <a:off x="3656432" y="795186"/>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4467" y="793615"/>
        <a:ext cx="11372" cy="11372"/>
      </dsp:txXfrm>
    </dsp:sp>
    <dsp:sp modelId="{70BDDA77-6D0D-4239-9E8C-EAB50802F264}">
      <dsp:nvSpPr>
        <dsp:cNvPr id="0" name=""/>
        <dsp:cNvSpPr/>
      </dsp:nvSpPr>
      <dsp:spPr>
        <a:xfrm>
          <a:off x="3883873" y="65715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isomorphism</a:t>
          </a:r>
          <a:endParaRPr lang="zh-CN" altLang="en-US" sz="500" kern="1200" dirty="0"/>
        </a:p>
      </dsp:txBody>
      <dsp:txXfrm>
        <a:off x="3892200" y="665478"/>
        <a:ext cx="551946" cy="267646"/>
      </dsp:txXfrm>
    </dsp:sp>
    <dsp:sp modelId="{3A98FDCD-795D-40D8-8CB5-4330D035F2BF}">
      <dsp:nvSpPr>
        <dsp:cNvPr id="0" name=""/>
        <dsp:cNvSpPr/>
      </dsp:nvSpPr>
      <dsp:spPr>
        <a:xfrm rot="3310531">
          <a:off x="3571015" y="95865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0196" y="952817"/>
        <a:ext cx="19913" cy="19913"/>
      </dsp:txXfrm>
    </dsp:sp>
    <dsp:sp modelId="{45ED5B15-CBCC-4191-876A-6761E52B5059}">
      <dsp:nvSpPr>
        <dsp:cNvPr id="0" name=""/>
        <dsp:cNvSpPr/>
      </dsp:nvSpPr>
      <dsp:spPr>
        <a:xfrm>
          <a:off x="3883873" y="9840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New Foundations</a:t>
          </a:r>
          <a:endParaRPr lang="zh-CN" altLang="en-US" sz="500" kern="1200" dirty="0"/>
        </a:p>
      </dsp:txBody>
      <dsp:txXfrm>
        <a:off x="3892200" y="992424"/>
        <a:ext cx="551946" cy="267646"/>
      </dsp:txXfrm>
    </dsp:sp>
    <dsp:sp modelId="{2E6CB472-F397-4DA9-B32A-6467C792921A}">
      <dsp:nvSpPr>
        <dsp:cNvPr id="0" name=""/>
        <dsp:cNvSpPr/>
      </dsp:nvSpPr>
      <dsp:spPr>
        <a:xfrm rot="17692822">
          <a:off x="4295898" y="876922"/>
          <a:ext cx="540591" cy="8231"/>
        </a:xfrm>
        <a:custGeom>
          <a:avLst/>
          <a:gdLst/>
          <a:ahLst/>
          <a:cxnLst/>
          <a:rect l="0" t="0" r="0" b="0"/>
          <a:pathLst>
            <a:path>
              <a:moveTo>
                <a:pt x="0" y="4115"/>
              </a:moveTo>
              <a:lnTo>
                <a:pt x="54059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2679" y="867523"/>
        <a:ext cx="27029" cy="27029"/>
      </dsp:txXfrm>
    </dsp:sp>
    <dsp:sp modelId="{5D604A7B-8F8F-4F83-97FF-E4B7F7BABB6A}">
      <dsp:nvSpPr>
        <dsp:cNvPr id="0" name=""/>
        <dsp:cNvSpPr/>
      </dsp:nvSpPr>
      <dsp:spPr>
        <a:xfrm>
          <a:off x="4679914" y="49367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mathematical logic</a:t>
          </a:r>
          <a:endParaRPr lang="zh-CN" altLang="en-US" sz="500" kern="1200" dirty="0"/>
        </a:p>
      </dsp:txBody>
      <dsp:txXfrm>
        <a:off x="4688241" y="502005"/>
        <a:ext cx="551946" cy="267646"/>
      </dsp:txXfrm>
    </dsp:sp>
    <dsp:sp modelId="{910A6B8E-2CD4-4E14-9B05-9FBA731DCD3C}">
      <dsp:nvSpPr>
        <dsp:cNvPr id="0" name=""/>
        <dsp:cNvSpPr/>
      </dsp:nvSpPr>
      <dsp:spPr>
        <a:xfrm rot="18289469">
          <a:off x="5163098" y="46824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462399"/>
        <a:ext cx="19913" cy="19913"/>
      </dsp:txXfrm>
    </dsp:sp>
    <dsp:sp modelId="{977A7F8F-0F10-4968-9561-197718BE4346}">
      <dsp:nvSpPr>
        <dsp:cNvPr id="0" name=""/>
        <dsp:cNvSpPr/>
      </dsp:nvSpPr>
      <dsp:spPr>
        <a:xfrm>
          <a:off x="5475956" y="16673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moremoremore</a:t>
          </a:r>
          <a:endParaRPr lang="zh-CN" altLang="en-US" sz="500" kern="1200" dirty="0"/>
        </a:p>
      </dsp:txBody>
      <dsp:txXfrm>
        <a:off x="5484283" y="175060"/>
        <a:ext cx="551946" cy="267646"/>
      </dsp:txXfrm>
    </dsp:sp>
    <dsp:sp modelId="{9C84F8F7-155F-4285-B2B2-A4743EF469E5}">
      <dsp:nvSpPr>
        <dsp:cNvPr id="0" name=""/>
        <dsp:cNvSpPr/>
      </dsp:nvSpPr>
      <dsp:spPr>
        <a:xfrm>
          <a:off x="5248515" y="631713"/>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6549" y="630143"/>
        <a:ext cx="11372" cy="11372"/>
      </dsp:txXfrm>
    </dsp:sp>
    <dsp:sp modelId="{645EF51C-659C-4D29-B470-DA0E442972BB}">
      <dsp:nvSpPr>
        <dsp:cNvPr id="0" name=""/>
        <dsp:cNvSpPr/>
      </dsp:nvSpPr>
      <dsp:spPr>
        <a:xfrm>
          <a:off x="5475956" y="49367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502005"/>
        <a:ext cx="551946" cy="267646"/>
      </dsp:txXfrm>
    </dsp:sp>
    <dsp:sp modelId="{09413EA2-36C4-47DE-BDBC-4E80ADCE7BD7}">
      <dsp:nvSpPr>
        <dsp:cNvPr id="0" name=""/>
        <dsp:cNvSpPr/>
      </dsp:nvSpPr>
      <dsp:spPr>
        <a:xfrm rot="3310531">
          <a:off x="5163098" y="795186"/>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789345"/>
        <a:ext cx="19913" cy="19913"/>
      </dsp:txXfrm>
    </dsp:sp>
    <dsp:sp modelId="{F0BF9398-C2E0-4A73-89CD-1AFC0D4F6FE4}">
      <dsp:nvSpPr>
        <dsp:cNvPr id="0" name=""/>
        <dsp:cNvSpPr/>
      </dsp:nvSpPr>
      <dsp:spPr>
        <a:xfrm>
          <a:off x="5475956" y="82062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 yet</a:t>
          </a:r>
          <a:endParaRPr lang="zh-CN" altLang="en-US" sz="500" kern="1200" dirty="0"/>
        </a:p>
      </dsp:txBody>
      <dsp:txXfrm>
        <a:off x="5484283" y="828951"/>
        <a:ext cx="551946" cy="267646"/>
      </dsp:txXfrm>
    </dsp:sp>
    <dsp:sp modelId="{37679D1E-3317-4556-BE89-2C48C60A066B}">
      <dsp:nvSpPr>
        <dsp:cNvPr id="0" name=""/>
        <dsp:cNvSpPr/>
      </dsp:nvSpPr>
      <dsp:spPr>
        <a:xfrm rot="18289469">
          <a:off x="5959140" y="795186"/>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789345"/>
        <a:ext cx="19913" cy="19913"/>
      </dsp:txXfrm>
    </dsp:sp>
    <dsp:sp modelId="{B988C1CA-D201-4055-B2E1-EAA33F3B309A}">
      <dsp:nvSpPr>
        <dsp:cNvPr id="0" name=""/>
        <dsp:cNvSpPr/>
      </dsp:nvSpPr>
      <dsp:spPr>
        <a:xfrm>
          <a:off x="6271997" y="49367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6280324" y="502005"/>
        <a:ext cx="551946" cy="267646"/>
      </dsp:txXfrm>
    </dsp:sp>
    <dsp:sp modelId="{5EA2E1A4-5835-4E91-BE88-2EF167E5F3C9}">
      <dsp:nvSpPr>
        <dsp:cNvPr id="0" name=""/>
        <dsp:cNvSpPr/>
      </dsp:nvSpPr>
      <dsp:spPr>
        <a:xfrm rot="19457599">
          <a:off x="6814271" y="549976"/>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7316" y="547090"/>
        <a:ext cx="14004" cy="14004"/>
      </dsp:txXfrm>
    </dsp:sp>
    <dsp:sp modelId="{D98003FB-C31D-499F-AE8D-1DEDD752C2E2}">
      <dsp:nvSpPr>
        <dsp:cNvPr id="0" name=""/>
        <dsp:cNvSpPr/>
      </dsp:nvSpPr>
      <dsp:spPr>
        <a:xfrm>
          <a:off x="7068038" y="3302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NO END</a:t>
          </a:r>
          <a:endParaRPr lang="zh-CN" altLang="en-US" sz="500" kern="1200" dirty="0"/>
        </a:p>
      </dsp:txBody>
      <dsp:txXfrm>
        <a:off x="7076365" y="338533"/>
        <a:ext cx="551946" cy="267646"/>
      </dsp:txXfrm>
    </dsp:sp>
    <dsp:sp modelId="{CE62D2D3-0658-4DC2-832C-6DE6D218F32A}">
      <dsp:nvSpPr>
        <dsp:cNvPr id="0" name=""/>
        <dsp:cNvSpPr/>
      </dsp:nvSpPr>
      <dsp:spPr>
        <a:xfrm rot="2142401">
          <a:off x="6814271" y="713449"/>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7316" y="710563"/>
        <a:ext cx="14004" cy="14004"/>
      </dsp:txXfrm>
    </dsp:sp>
    <dsp:sp modelId="{EC08A6D7-4D0F-4776-941B-6867383A5A1E}">
      <dsp:nvSpPr>
        <dsp:cNvPr id="0" name=""/>
        <dsp:cNvSpPr/>
      </dsp:nvSpPr>
      <dsp:spPr>
        <a:xfrm>
          <a:off x="7068038" y="65715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 $ MORE $MORE</a:t>
          </a:r>
          <a:endParaRPr lang="zh-CN" altLang="en-US" sz="500" kern="1200" dirty="0"/>
        </a:p>
      </dsp:txBody>
      <dsp:txXfrm>
        <a:off x="7076365" y="665478"/>
        <a:ext cx="551946" cy="267646"/>
      </dsp:txXfrm>
    </dsp:sp>
    <dsp:sp modelId="{0CB4B581-480D-4AEB-9D1C-5BEE2841E438}">
      <dsp:nvSpPr>
        <dsp:cNvPr id="0" name=""/>
        <dsp:cNvSpPr/>
      </dsp:nvSpPr>
      <dsp:spPr>
        <a:xfrm>
          <a:off x="6044557" y="958658"/>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52591" y="957088"/>
        <a:ext cx="11372" cy="11372"/>
      </dsp:txXfrm>
    </dsp:sp>
    <dsp:sp modelId="{5A45CE2D-0323-4606-934F-C1AB61B1868F}">
      <dsp:nvSpPr>
        <dsp:cNvPr id="0" name=""/>
        <dsp:cNvSpPr/>
      </dsp:nvSpPr>
      <dsp:spPr>
        <a:xfrm>
          <a:off x="6271997" y="82062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 $ MORE</a:t>
          </a:r>
          <a:endParaRPr lang="zh-CN" altLang="en-US" sz="500" kern="1200" dirty="0"/>
        </a:p>
      </dsp:txBody>
      <dsp:txXfrm>
        <a:off x="6280324" y="828951"/>
        <a:ext cx="551946" cy="267646"/>
      </dsp:txXfrm>
    </dsp:sp>
    <dsp:sp modelId="{C2DEED1D-ECEB-4901-9DD3-DD88ACE89B33}">
      <dsp:nvSpPr>
        <dsp:cNvPr id="0" name=""/>
        <dsp:cNvSpPr/>
      </dsp:nvSpPr>
      <dsp:spPr>
        <a:xfrm rot="3310531">
          <a:off x="5959140" y="1122131"/>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1116290"/>
        <a:ext cx="19913" cy="19913"/>
      </dsp:txXfrm>
    </dsp:sp>
    <dsp:sp modelId="{F02EF1D5-2BD7-4B72-96FE-3F60351B94AC}">
      <dsp:nvSpPr>
        <dsp:cNvPr id="0" name=""/>
        <dsp:cNvSpPr/>
      </dsp:nvSpPr>
      <dsp:spPr>
        <a:xfrm>
          <a:off x="6271997" y="114757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moremoremore</a:t>
          </a:r>
          <a:endParaRPr lang="zh-CN" altLang="en-US" sz="500" kern="1200" dirty="0"/>
        </a:p>
      </dsp:txBody>
      <dsp:txXfrm>
        <a:off x="6280324" y="1155897"/>
        <a:ext cx="551946" cy="267646"/>
      </dsp:txXfrm>
    </dsp:sp>
    <dsp:sp modelId="{FA20E738-FEB2-4584-B6EF-42F1A8D033D6}">
      <dsp:nvSpPr>
        <dsp:cNvPr id="0" name=""/>
        <dsp:cNvSpPr/>
      </dsp:nvSpPr>
      <dsp:spPr>
        <a:xfrm rot="19457599">
          <a:off x="4426147" y="1040395"/>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9192" y="1037508"/>
        <a:ext cx="14004" cy="14004"/>
      </dsp:txXfrm>
    </dsp:sp>
    <dsp:sp modelId="{E7F20B2B-C0F6-4A3B-9B07-BFA2EECF4BCB}">
      <dsp:nvSpPr>
        <dsp:cNvPr id="0" name=""/>
        <dsp:cNvSpPr/>
      </dsp:nvSpPr>
      <dsp:spPr>
        <a:xfrm>
          <a:off x="4679914" y="82062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1" kern="1200" dirty="0"/>
            <a:t>Principia Mathematica</a:t>
          </a:r>
          <a:endParaRPr lang="zh-CN" altLang="en-US" sz="500" kern="1200" dirty="0"/>
        </a:p>
      </dsp:txBody>
      <dsp:txXfrm>
        <a:off x="4688241" y="828951"/>
        <a:ext cx="551946" cy="267646"/>
      </dsp:txXfrm>
    </dsp:sp>
    <dsp:sp modelId="{765C1096-B9FE-4B5E-AE33-AF1991C6ACF9}">
      <dsp:nvSpPr>
        <dsp:cNvPr id="0" name=""/>
        <dsp:cNvSpPr/>
      </dsp:nvSpPr>
      <dsp:spPr>
        <a:xfrm rot="3907178">
          <a:off x="4295898" y="1367340"/>
          <a:ext cx="540591" cy="8231"/>
        </a:xfrm>
        <a:custGeom>
          <a:avLst/>
          <a:gdLst/>
          <a:ahLst/>
          <a:cxnLst/>
          <a:rect l="0" t="0" r="0" b="0"/>
          <a:pathLst>
            <a:path>
              <a:moveTo>
                <a:pt x="0" y="4115"/>
              </a:moveTo>
              <a:lnTo>
                <a:pt x="54059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2679" y="1357941"/>
        <a:ext cx="27029" cy="27029"/>
      </dsp:txXfrm>
    </dsp:sp>
    <dsp:sp modelId="{60813B6C-A670-4C85-A855-09C516580E89}">
      <dsp:nvSpPr>
        <dsp:cNvPr id="0" name=""/>
        <dsp:cNvSpPr/>
      </dsp:nvSpPr>
      <dsp:spPr>
        <a:xfrm>
          <a:off x="4679914" y="147451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stratified formula</a:t>
          </a:r>
          <a:endParaRPr lang="zh-CN" altLang="en-US" sz="500" kern="1200" dirty="0"/>
        </a:p>
      </dsp:txBody>
      <dsp:txXfrm>
        <a:off x="4688241" y="1482842"/>
        <a:ext cx="551946" cy="267646"/>
      </dsp:txXfrm>
    </dsp:sp>
    <dsp:sp modelId="{5F7A377A-E508-4850-8A3C-9431A890B060}">
      <dsp:nvSpPr>
        <dsp:cNvPr id="0" name=""/>
        <dsp:cNvSpPr/>
      </dsp:nvSpPr>
      <dsp:spPr>
        <a:xfrm rot="18289469">
          <a:off x="5163098" y="1449077"/>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1443236"/>
        <a:ext cx="19913" cy="19913"/>
      </dsp:txXfrm>
    </dsp:sp>
    <dsp:sp modelId="{542FC4FD-11E3-4A48-9DE7-DD8D93C03369}">
      <dsp:nvSpPr>
        <dsp:cNvPr id="0" name=""/>
        <dsp:cNvSpPr/>
      </dsp:nvSpPr>
      <dsp:spPr>
        <a:xfrm>
          <a:off x="5475956" y="114757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moremoremore</a:t>
          </a:r>
          <a:endParaRPr lang="zh-CN" altLang="en-US" sz="500" kern="1200" dirty="0"/>
        </a:p>
      </dsp:txBody>
      <dsp:txXfrm>
        <a:off x="5484283" y="1155897"/>
        <a:ext cx="551946" cy="267646"/>
      </dsp:txXfrm>
    </dsp:sp>
    <dsp:sp modelId="{0467A5BD-DE02-45A4-9458-5F33152F0509}">
      <dsp:nvSpPr>
        <dsp:cNvPr id="0" name=""/>
        <dsp:cNvSpPr/>
      </dsp:nvSpPr>
      <dsp:spPr>
        <a:xfrm>
          <a:off x="5248515" y="1612550"/>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6549" y="1610979"/>
        <a:ext cx="11372" cy="11372"/>
      </dsp:txXfrm>
    </dsp:sp>
    <dsp:sp modelId="{C36C7942-352B-4AB2-8861-356BF8F7C8E7}">
      <dsp:nvSpPr>
        <dsp:cNvPr id="0" name=""/>
        <dsp:cNvSpPr/>
      </dsp:nvSpPr>
      <dsp:spPr>
        <a:xfrm>
          <a:off x="5475956" y="147451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moreMOREMORE</a:t>
          </a:r>
          <a:endParaRPr lang="en-US" altLang="zh-CN" sz="500" kern="1200" dirty="0"/>
        </a:p>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1482842"/>
        <a:ext cx="551946" cy="267646"/>
      </dsp:txXfrm>
    </dsp:sp>
    <dsp:sp modelId="{BB0B7941-4E5D-4F13-AA3C-4FA2EEB655D4}">
      <dsp:nvSpPr>
        <dsp:cNvPr id="0" name=""/>
        <dsp:cNvSpPr/>
      </dsp:nvSpPr>
      <dsp:spPr>
        <a:xfrm rot="3310531">
          <a:off x="5163098" y="1776022"/>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1770181"/>
        <a:ext cx="19913" cy="19913"/>
      </dsp:txXfrm>
    </dsp:sp>
    <dsp:sp modelId="{7A4F90B1-F035-4B8D-8A86-C01B9D43C1EE}">
      <dsp:nvSpPr>
        <dsp:cNvPr id="0" name=""/>
        <dsp:cNvSpPr/>
      </dsp:nvSpPr>
      <dsp:spPr>
        <a:xfrm>
          <a:off x="5475956" y="180146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p>
        <a:p>
          <a:pPr marL="0" lvl="0" indent="0" algn="ctr" defTabSz="222250">
            <a:lnSpc>
              <a:spcPct val="90000"/>
            </a:lnSpc>
            <a:spcBef>
              <a:spcPct val="0"/>
            </a:spcBef>
            <a:spcAft>
              <a:spcPct val="35000"/>
            </a:spcAft>
            <a:buNone/>
          </a:pPr>
          <a:r>
            <a:rPr lang="en-US" altLang="zh-CN" sz="500" kern="1200" dirty="0"/>
            <a:t>More</a:t>
          </a:r>
        </a:p>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1809788"/>
        <a:ext cx="551946" cy="267646"/>
      </dsp:txXfrm>
    </dsp:sp>
    <dsp:sp modelId="{21CA3CF8-87F4-4743-84B4-7FD5DE70706D}">
      <dsp:nvSpPr>
        <dsp:cNvPr id="0" name=""/>
        <dsp:cNvSpPr/>
      </dsp:nvSpPr>
      <dsp:spPr>
        <a:xfrm rot="18289469">
          <a:off x="5959140" y="1776022"/>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1770181"/>
        <a:ext cx="19913" cy="19913"/>
      </dsp:txXfrm>
    </dsp:sp>
    <dsp:sp modelId="{7BFD276E-3D7D-44BD-A689-8AB4BAD8ED3E}">
      <dsp:nvSpPr>
        <dsp:cNvPr id="0" name=""/>
        <dsp:cNvSpPr/>
      </dsp:nvSpPr>
      <dsp:spPr>
        <a:xfrm>
          <a:off x="6271997" y="147451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Still</a:t>
          </a:r>
        </a:p>
        <a:p>
          <a:pPr marL="0" lvl="0" indent="0" algn="ctr" defTabSz="222250">
            <a:lnSpc>
              <a:spcPct val="90000"/>
            </a:lnSpc>
            <a:spcBef>
              <a:spcPct val="0"/>
            </a:spcBef>
            <a:spcAft>
              <a:spcPct val="35000"/>
            </a:spcAft>
            <a:buNone/>
          </a:pPr>
          <a:r>
            <a:rPr lang="en-US" altLang="zh-CN" sz="500" kern="1200" dirty="0"/>
            <a:t>More</a:t>
          </a:r>
        </a:p>
        <a:p>
          <a:pPr marL="0" lvl="0" indent="0" algn="ctr" defTabSz="222250">
            <a:lnSpc>
              <a:spcPct val="90000"/>
            </a:lnSpc>
            <a:spcBef>
              <a:spcPct val="0"/>
            </a:spcBef>
            <a:spcAft>
              <a:spcPct val="35000"/>
            </a:spcAft>
            <a:buNone/>
          </a:pPr>
          <a:r>
            <a:rPr lang="en-US" altLang="zh-CN" sz="500" kern="1200" dirty="0"/>
            <a:t>And more</a:t>
          </a:r>
          <a:endParaRPr lang="zh-CN" altLang="en-US" sz="500" kern="1200" dirty="0"/>
        </a:p>
      </dsp:txBody>
      <dsp:txXfrm>
        <a:off x="6280324" y="1482842"/>
        <a:ext cx="551946" cy="267646"/>
      </dsp:txXfrm>
    </dsp:sp>
    <dsp:sp modelId="{3B8302C3-4D95-4DC1-B828-C946B9078528}">
      <dsp:nvSpPr>
        <dsp:cNvPr id="0" name=""/>
        <dsp:cNvSpPr/>
      </dsp:nvSpPr>
      <dsp:spPr>
        <a:xfrm>
          <a:off x="6044557" y="1939495"/>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52591" y="1937925"/>
        <a:ext cx="11372" cy="11372"/>
      </dsp:txXfrm>
    </dsp:sp>
    <dsp:sp modelId="{B1035DCD-D7A3-45EA-B69C-1EA039C599D6}">
      <dsp:nvSpPr>
        <dsp:cNvPr id="0" name=""/>
        <dsp:cNvSpPr/>
      </dsp:nvSpPr>
      <dsp:spPr>
        <a:xfrm>
          <a:off x="6271997" y="180146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mremore</a:t>
          </a:r>
          <a:endParaRPr lang="zh-CN" altLang="en-US" sz="500" kern="1200" dirty="0"/>
        </a:p>
      </dsp:txBody>
      <dsp:txXfrm>
        <a:off x="6280324" y="1809788"/>
        <a:ext cx="551946" cy="267646"/>
      </dsp:txXfrm>
    </dsp:sp>
    <dsp:sp modelId="{2C316BF3-D716-4DD2-8B3C-CA99EC21FEAA}">
      <dsp:nvSpPr>
        <dsp:cNvPr id="0" name=""/>
        <dsp:cNvSpPr/>
      </dsp:nvSpPr>
      <dsp:spPr>
        <a:xfrm rot="3310531">
          <a:off x="5959140" y="210296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2097127"/>
        <a:ext cx="19913" cy="19913"/>
      </dsp:txXfrm>
    </dsp:sp>
    <dsp:sp modelId="{9A7A8591-18E6-4602-B1FA-E62EEA6E6425}">
      <dsp:nvSpPr>
        <dsp:cNvPr id="0" name=""/>
        <dsp:cNvSpPr/>
      </dsp:nvSpPr>
      <dsp:spPr>
        <a:xfrm>
          <a:off x="6271997" y="21284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moremoremore</a:t>
          </a:r>
          <a:endParaRPr lang="zh-CN" altLang="en-US" sz="500" kern="1200" dirty="0"/>
        </a:p>
      </dsp:txBody>
      <dsp:txXfrm>
        <a:off x="6280324" y="2136733"/>
        <a:ext cx="551946" cy="267646"/>
      </dsp:txXfrm>
    </dsp:sp>
    <dsp:sp modelId="{4AB8C924-23BB-4672-BBBE-66A4CD99FCB7}">
      <dsp:nvSpPr>
        <dsp:cNvPr id="0" name=""/>
        <dsp:cNvSpPr/>
      </dsp:nvSpPr>
      <dsp:spPr>
        <a:xfrm rot="18289469">
          <a:off x="6755181" y="210296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2097127"/>
        <a:ext cx="19913" cy="19913"/>
      </dsp:txXfrm>
    </dsp:sp>
    <dsp:sp modelId="{044CF88A-67F3-40CF-8842-A31A2DDB1F95}">
      <dsp:nvSpPr>
        <dsp:cNvPr id="0" name=""/>
        <dsp:cNvSpPr/>
      </dsp:nvSpPr>
      <dsp:spPr>
        <a:xfrm>
          <a:off x="7068038" y="180146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moremore</a:t>
          </a:r>
          <a:endParaRPr lang="zh-CN" altLang="en-US" sz="500" kern="1200" dirty="0"/>
        </a:p>
      </dsp:txBody>
      <dsp:txXfrm>
        <a:off x="7076365" y="1809788"/>
        <a:ext cx="551946" cy="267646"/>
      </dsp:txXfrm>
    </dsp:sp>
    <dsp:sp modelId="{3E367764-EDC6-4CE6-8A9B-59D7959C8F1E}">
      <dsp:nvSpPr>
        <dsp:cNvPr id="0" name=""/>
        <dsp:cNvSpPr/>
      </dsp:nvSpPr>
      <dsp:spPr>
        <a:xfrm>
          <a:off x="7636639" y="1939495"/>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7744673" y="1937925"/>
        <a:ext cx="11372" cy="11372"/>
      </dsp:txXfrm>
    </dsp:sp>
    <dsp:sp modelId="{1E8188C3-1D0A-4195-9803-0C5AE8AC9531}">
      <dsp:nvSpPr>
        <dsp:cNvPr id="0" name=""/>
        <dsp:cNvSpPr/>
      </dsp:nvSpPr>
      <dsp:spPr>
        <a:xfrm>
          <a:off x="7864080" y="180146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t>
          </a:r>
          <a:endParaRPr lang="zh-CN" altLang="en-US" sz="500" kern="1200" dirty="0"/>
        </a:p>
      </dsp:txBody>
      <dsp:txXfrm>
        <a:off x="7872407" y="1809788"/>
        <a:ext cx="551946" cy="267646"/>
      </dsp:txXfrm>
    </dsp:sp>
    <dsp:sp modelId="{A8909C67-AE88-41A3-B75A-11BD5CAF226E}">
      <dsp:nvSpPr>
        <dsp:cNvPr id="0" name=""/>
        <dsp:cNvSpPr/>
      </dsp:nvSpPr>
      <dsp:spPr>
        <a:xfrm>
          <a:off x="6840598" y="2266441"/>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8632" y="2264870"/>
        <a:ext cx="11372" cy="11372"/>
      </dsp:txXfrm>
    </dsp:sp>
    <dsp:sp modelId="{058C55C3-DAD2-4B27-BFE0-333122E2FCDC}">
      <dsp:nvSpPr>
        <dsp:cNvPr id="0" name=""/>
        <dsp:cNvSpPr/>
      </dsp:nvSpPr>
      <dsp:spPr>
        <a:xfrm>
          <a:off x="7068038" y="21284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7076365" y="2136733"/>
        <a:ext cx="551946" cy="267646"/>
      </dsp:txXfrm>
    </dsp:sp>
    <dsp:sp modelId="{ED54D77F-F19D-451B-8364-15A2BD9B4B88}">
      <dsp:nvSpPr>
        <dsp:cNvPr id="0" name=""/>
        <dsp:cNvSpPr/>
      </dsp:nvSpPr>
      <dsp:spPr>
        <a:xfrm>
          <a:off x="7636639" y="2266441"/>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7744673" y="2264870"/>
        <a:ext cx="11372" cy="11372"/>
      </dsp:txXfrm>
    </dsp:sp>
    <dsp:sp modelId="{EA1216C2-7982-48AA-B5EA-FE9D830E40B9}">
      <dsp:nvSpPr>
        <dsp:cNvPr id="0" name=""/>
        <dsp:cNvSpPr/>
      </dsp:nvSpPr>
      <dsp:spPr>
        <a:xfrm>
          <a:off x="7864080" y="21284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I LOVE WIKI</a:t>
          </a:r>
          <a:endParaRPr lang="zh-CN" altLang="en-US" sz="500" kern="1200" dirty="0"/>
        </a:p>
      </dsp:txBody>
      <dsp:txXfrm>
        <a:off x="7872407" y="2136733"/>
        <a:ext cx="551946" cy="267646"/>
      </dsp:txXfrm>
    </dsp:sp>
    <dsp:sp modelId="{7E05282B-223E-4253-8E4A-E5E934F1D6B4}">
      <dsp:nvSpPr>
        <dsp:cNvPr id="0" name=""/>
        <dsp:cNvSpPr/>
      </dsp:nvSpPr>
      <dsp:spPr>
        <a:xfrm rot="3310531">
          <a:off x="6755181" y="2429913"/>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2424072"/>
        <a:ext cx="19913" cy="19913"/>
      </dsp:txXfrm>
    </dsp:sp>
    <dsp:sp modelId="{41AEDCA2-32BD-4B86-8E8B-A282F8508B52}">
      <dsp:nvSpPr>
        <dsp:cNvPr id="0" name=""/>
        <dsp:cNvSpPr/>
      </dsp:nvSpPr>
      <dsp:spPr>
        <a:xfrm>
          <a:off x="7068038" y="245535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Even more</a:t>
          </a:r>
          <a:endParaRPr lang="zh-CN" altLang="en-US" sz="500" kern="1200" dirty="0"/>
        </a:p>
      </dsp:txBody>
      <dsp:txXfrm>
        <a:off x="7076365" y="2463679"/>
        <a:ext cx="551946" cy="267646"/>
      </dsp:txXfrm>
    </dsp:sp>
    <dsp:sp modelId="{F9D3AD7A-B4FA-40A1-91B9-992F9C3D04B0}">
      <dsp:nvSpPr>
        <dsp:cNvPr id="0" name=""/>
        <dsp:cNvSpPr/>
      </dsp:nvSpPr>
      <dsp:spPr>
        <a:xfrm>
          <a:off x="7636639" y="2593386"/>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7744673" y="2591816"/>
        <a:ext cx="11372" cy="11372"/>
      </dsp:txXfrm>
    </dsp:sp>
    <dsp:sp modelId="{64AB804D-7B76-4C6C-BBED-03118A3BF1A9}">
      <dsp:nvSpPr>
        <dsp:cNvPr id="0" name=""/>
        <dsp:cNvSpPr/>
      </dsp:nvSpPr>
      <dsp:spPr>
        <a:xfrm>
          <a:off x="7864080" y="245535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7872407" y="2463679"/>
        <a:ext cx="551946" cy="267646"/>
      </dsp:txXfrm>
    </dsp:sp>
    <dsp:sp modelId="{7C23C9E0-F965-4F40-B665-AF9CA75B9E61}">
      <dsp:nvSpPr>
        <dsp:cNvPr id="0" name=""/>
        <dsp:cNvSpPr/>
      </dsp:nvSpPr>
      <dsp:spPr>
        <a:xfrm rot="1186030">
          <a:off x="2057229" y="1408209"/>
          <a:ext cx="241681" cy="8231"/>
        </a:xfrm>
        <a:custGeom>
          <a:avLst/>
          <a:gdLst/>
          <a:ahLst/>
          <a:cxnLst/>
          <a:rect l="0" t="0" r="0" b="0"/>
          <a:pathLst>
            <a:path>
              <a:moveTo>
                <a:pt x="0" y="4115"/>
              </a:moveTo>
              <a:lnTo>
                <a:pt x="24168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72028" y="1406282"/>
        <a:ext cx="12084" cy="12084"/>
      </dsp:txXfrm>
    </dsp:sp>
    <dsp:sp modelId="{DBBC83DE-BBF7-477E-BA7E-F741D79B2DD3}">
      <dsp:nvSpPr>
        <dsp:cNvPr id="0" name=""/>
        <dsp:cNvSpPr/>
      </dsp:nvSpPr>
      <dsp:spPr>
        <a:xfrm>
          <a:off x="2291790" y="131104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 of limitation of size</a:t>
          </a:r>
          <a:endParaRPr lang="zh-CN" altLang="en-US" sz="500" kern="1200" dirty="0"/>
        </a:p>
      </dsp:txBody>
      <dsp:txXfrm>
        <a:off x="2300117" y="1319369"/>
        <a:ext cx="551946" cy="267646"/>
      </dsp:txXfrm>
    </dsp:sp>
    <dsp:sp modelId="{9956C07D-BCFA-497D-A643-FA930C13BA44}">
      <dsp:nvSpPr>
        <dsp:cNvPr id="0" name=""/>
        <dsp:cNvSpPr/>
      </dsp:nvSpPr>
      <dsp:spPr>
        <a:xfrm rot="18289469">
          <a:off x="2774974" y="128560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1279763"/>
        <a:ext cx="19913" cy="19913"/>
      </dsp:txXfrm>
    </dsp:sp>
    <dsp:sp modelId="{D07F1180-1E6C-4446-8361-EB1217F2B480}">
      <dsp:nvSpPr>
        <dsp:cNvPr id="0" name=""/>
        <dsp:cNvSpPr/>
      </dsp:nvSpPr>
      <dsp:spPr>
        <a:xfrm>
          <a:off x="3087831" y="9840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proper class</a:t>
          </a:r>
          <a:endParaRPr lang="zh-CN" altLang="en-US" sz="500" kern="1200" dirty="0"/>
        </a:p>
      </dsp:txBody>
      <dsp:txXfrm>
        <a:off x="3096158" y="992424"/>
        <a:ext cx="551946" cy="267646"/>
      </dsp:txXfrm>
    </dsp:sp>
    <dsp:sp modelId="{8870FCD8-4D6E-4CB9-A7FC-A2246E153789}">
      <dsp:nvSpPr>
        <dsp:cNvPr id="0" name=""/>
        <dsp:cNvSpPr/>
      </dsp:nvSpPr>
      <dsp:spPr>
        <a:xfrm>
          <a:off x="2860391" y="1449077"/>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8425" y="1447507"/>
        <a:ext cx="11372" cy="11372"/>
      </dsp:txXfrm>
    </dsp:sp>
    <dsp:sp modelId="{FA6D385C-EC65-4445-977F-757D7494AFA0}">
      <dsp:nvSpPr>
        <dsp:cNvPr id="0" name=""/>
        <dsp:cNvSpPr/>
      </dsp:nvSpPr>
      <dsp:spPr>
        <a:xfrm>
          <a:off x="3087831" y="131104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Paul Bernays</a:t>
          </a:r>
          <a:endParaRPr lang="zh-CN" altLang="en-US" sz="500" kern="1200" dirty="0"/>
        </a:p>
      </dsp:txBody>
      <dsp:txXfrm>
        <a:off x="3096158" y="1319369"/>
        <a:ext cx="551946" cy="267646"/>
      </dsp:txXfrm>
    </dsp:sp>
    <dsp:sp modelId="{091F9197-9926-455D-A609-D5EAD7B731E4}">
      <dsp:nvSpPr>
        <dsp:cNvPr id="0" name=""/>
        <dsp:cNvSpPr/>
      </dsp:nvSpPr>
      <dsp:spPr>
        <a:xfrm rot="3310531">
          <a:off x="2774974" y="161255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1606708"/>
        <a:ext cx="19913" cy="19913"/>
      </dsp:txXfrm>
    </dsp:sp>
    <dsp:sp modelId="{961742A7-542B-4639-AA20-8E282EB37547}">
      <dsp:nvSpPr>
        <dsp:cNvPr id="0" name=""/>
        <dsp:cNvSpPr/>
      </dsp:nvSpPr>
      <dsp:spPr>
        <a:xfrm>
          <a:off x="3087831" y="163798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Morse–Kelley set theory</a:t>
          </a:r>
          <a:endParaRPr lang="zh-CN" altLang="en-US" sz="500" kern="1200" dirty="0"/>
        </a:p>
      </dsp:txBody>
      <dsp:txXfrm>
        <a:off x="3096158" y="1646315"/>
        <a:ext cx="551946" cy="267646"/>
      </dsp:txXfrm>
    </dsp:sp>
    <dsp:sp modelId="{87E8B2BA-AA01-47B3-A85E-344FEC799F49}">
      <dsp:nvSpPr>
        <dsp:cNvPr id="0" name=""/>
        <dsp:cNvSpPr/>
      </dsp:nvSpPr>
      <dsp:spPr>
        <a:xfrm rot="19457599">
          <a:off x="3630106" y="1694286"/>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3150" y="1691399"/>
        <a:ext cx="14004" cy="14004"/>
      </dsp:txXfrm>
    </dsp:sp>
    <dsp:sp modelId="{F4636EAE-FC1D-4FA7-9D7A-6D801E9A6AD8}">
      <dsp:nvSpPr>
        <dsp:cNvPr id="0" name=""/>
        <dsp:cNvSpPr/>
      </dsp:nvSpPr>
      <dsp:spPr>
        <a:xfrm>
          <a:off x="3883873" y="147451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 of replacement implies the axiom of separation</a:t>
          </a:r>
          <a:endParaRPr lang="zh-CN" altLang="en-US" sz="500" kern="1200" dirty="0"/>
        </a:p>
      </dsp:txBody>
      <dsp:txXfrm>
        <a:off x="3892200" y="1482842"/>
        <a:ext cx="551946" cy="267646"/>
      </dsp:txXfrm>
    </dsp:sp>
    <dsp:sp modelId="{8FCC3DD1-7F0F-465A-96C9-6BBD8D27B4D6}">
      <dsp:nvSpPr>
        <dsp:cNvPr id="0" name=""/>
        <dsp:cNvSpPr/>
      </dsp:nvSpPr>
      <dsp:spPr>
        <a:xfrm rot="2142401">
          <a:off x="3630106" y="1857759"/>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3150" y="1854872"/>
        <a:ext cx="14004" cy="14004"/>
      </dsp:txXfrm>
    </dsp:sp>
    <dsp:sp modelId="{93773E3D-1F57-4972-AA22-2EC871DF0A57}">
      <dsp:nvSpPr>
        <dsp:cNvPr id="0" name=""/>
        <dsp:cNvSpPr/>
      </dsp:nvSpPr>
      <dsp:spPr>
        <a:xfrm>
          <a:off x="3883873" y="180146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universe of discourse</a:t>
          </a:r>
          <a:endParaRPr lang="zh-CN" altLang="en-US" sz="500" kern="1200" dirty="0"/>
        </a:p>
      </dsp:txBody>
      <dsp:txXfrm>
        <a:off x="3892200" y="1809788"/>
        <a:ext cx="551946" cy="267646"/>
      </dsp:txXfrm>
    </dsp:sp>
    <dsp:sp modelId="{2BCF1B69-919A-4BD3-8EAC-F9039AE1166B}">
      <dsp:nvSpPr>
        <dsp:cNvPr id="0" name=""/>
        <dsp:cNvSpPr/>
      </dsp:nvSpPr>
      <dsp:spPr>
        <a:xfrm rot="4548241">
          <a:off x="1714359" y="1816890"/>
          <a:ext cx="927421" cy="8231"/>
        </a:xfrm>
        <a:custGeom>
          <a:avLst/>
          <a:gdLst/>
          <a:ahLst/>
          <a:cxnLst/>
          <a:rect l="0" t="0" r="0" b="0"/>
          <a:pathLst>
            <a:path>
              <a:moveTo>
                <a:pt x="0" y="4115"/>
              </a:moveTo>
              <a:lnTo>
                <a:pt x="92742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54884" y="1797821"/>
        <a:ext cx="46371" cy="46371"/>
      </dsp:txXfrm>
    </dsp:sp>
    <dsp:sp modelId="{9D341604-EFB0-42BC-B953-F38762F53F01}">
      <dsp:nvSpPr>
        <dsp:cNvPr id="0" name=""/>
        <dsp:cNvSpPr/>
      </dsp:nvSpPr>
      <dsp:spPr>
        <a:xfrm>
          <a:off x="2291790" y="212840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Cantor–Bernstein–Schroeder theorem</a:t>
          </a:r>
          <a:endParaRPr lang="zh-CN" altLang="en-US" sz="500" kern="1200" dirty="0"/>
        </a:p>
      </dsp:txBody>
      <dsp:txXfrm>
        <a:off x="2300117" y="2136733"/>
        <a:ext cx="551946" cy="267646"/>
      </dsp:txXfrm>
    </dsp:sp>
    <dsp:sp modelId="{70B1DB0C-1E3C-46EA-8F58-6ADCD4B7D717}">
      <dsp:nvSpPr>
        <dsp:cNvPr id="0" name=""/>
        <dsp:cNvSpPr/>
      </dsp:nvSpPr>
      <dsp:spPr>
        <a:xfrm rot="19457599">
          <a:off x="2834064" y="2184704"/>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7109" y="2181818"/>
        <a:ext cx="14004" cy="14004"/>
      </dsp:txXfrm>
    </dsp:sp>
    <dsp:sp modelId="{07207122-6D1B-4BBE-BA52-33F6D67D6DC4}">
      <dsp:nvSpPr>
        <dsp:cNvPr id="0" name=""/>
        <dsp:cNvSpPr/>
      </dsp:nvSpPr>
      <dsp:spPr>
        <a:xfrm>
          <a:off x="3087831" y="196493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 of choice</a:t>
          </a:r>
          <a:endParaRPr lang="zh-CN" altLang="en-US" sz="500" kern="1200" dirty="0"/>
        </a:p>
      </dsp:txBody>
      <dsp:txXfrm>
        <a:off x="3096158" y="1973260"/>
        <a:ext cx="551946" cy="267646"/>
      </dsp:txXfrm>
    </dsp:sp>
    <dsp:sp modelId="{2EBDC159-9F4A-4E97-A974-18E1BFEFB54F}">
      <dsp:nvSpPr>
        <dsp:cNvPr id="0" name=""/>
        <dsp:cNvSpPr/>
      </dsp:nvSpPr>
      <dsp:spPr>
        <a:xfrm rot="2142401">
          <a:off x="2834064" y="2348177"/>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7109" y="2345291"/>
        <a:ext cx="14004" cy="14004"/>
      </dsp:txXfrm>
    </dsp:sp>
    <dsp:sp modelId="{C1BAC84E-AD56-4523-806E-43659221DA20}">
      <dsp:nvSpPr>
        <dsp:cNvPr id="0" name=""/>
        <dsp:cNvSpPr/>
      </dsp:nvSpPr>
      <dsp:spPr>
        <a:xfrm>
          <a:off x="3087831" y="2291879"/>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Friedrich Moritz </a:t>
          </a:r>
          <a:r>
            <a:rPr lang="en-US" sz="500" b="0" i="0" kern="1200" dirty="0" err="1"/>
            <a:t>Hartogs</a:t>
          </a:r>
          <a:endParaRPr lang="zh-CN" altLang="en-US" sz="500" kern="1200" dirty="0"/>
        </a:p>
      </dsp:txBody>
      <dsp:txXfrm>
        <a:off x="3096158" y="2300206"/>
        <a:ext cx="551946" cy="267646"/>
      </dsp:txXfrm>
    </dsp:sp>
    <dsp:sp modelId="{AD25C83F-0C58-43EE-BD1D-34CFC9006F95}">
      <dsp:nvSpPr>
        <dsp:cNvPr id="0" name=""/>
        <dsp:cNvSpPr/>
      </dsp:nvSpPr>
      <dsp:spPr>
        <a:xfrm rot="2679738">
          <a:off x="1222143" y="3502704"/>
          <a:ext cx="319770" cy="8231"/>
        </a:xfrm>
        <a:custGeom>
          <a:avLst/>
          <a:gdLst/>
          <a:ahLst/>
          <a:cxnLst/>
          <a:rect l="0" t="0" r="0" b="0"/>
          <a:pathLst>
            <a:path>
              <a:moveTo>
                <a:pt x="0" y="4115"/>
              </a:moveTo>
              <a:lnTo>
                <a:pt x="319770" y="4115"/>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1374034" y="3498825"/>
        <a:ext cx="15988" cy="15988"/>
      </dsp:txXfrm>
    </dsp:sp>
    <dsp:sp modelId="{D4587D58-E494-484B-A39B-E4738A9965A5}">
      <dsp:nvSpPr>
        <dsp:cNvPr id="0" name=""/>
        <dsp:cNvSpPr/>
      </dsp:nvSpPr>
      <dsp:spPr>
        <a:xfrm>
          <a:off x="1495749" y="34770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Ordinal number</a:t>
          </a:r>
          <a:endParaRPr lang="zh-CN" altLang="en-US" sz="500" kern="1200" dirty="0"/>
        </a:p>
      </dsp:txBody>
      <dsp:txXfrm>
        <a:off x="1504076" y="3485384"/>
        <a:ext cx="551946" cy="267646"/>
      </dsp:txXfrm>
    </dsp:sp>
    <dsp:sp modelId="{D8DA6A6F-036F-4AA4-875B-F6D694EEAB2D}">
      <dsp:nvSpPr>
        <dsp:cNvPr id="0" name=""/>
        <dsp:cNvSpPr/>
      </dsp:nvSpPr>
      <dsp:spPr>
        <a:xfrm rot="17692822">
          <a:off x="1907774" y="3369882"/>
          <a:ext cx="540591" cy="8231"/>
        </a:xfrm>
        <a:custGeom>
          <a:avLst/>
          <a:gdLst/>
          <a:ahLst/>
          <a:cxnLst/>
          <a:rect l="0" t="0" r="0" b="0"/>
          <a:pathLst>
            <a:path>
              <a:moveTo>
                <a:pt x="0" y="4115"/>
              </a:moveTo>
              <a:lnTo>
                <a:pt x="54059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64555" y="3360483"/>
        <a:ext cx="27029" cy="27029"/>
      </dsp:txXfrm>
    </dsp:sp>
    <dsp:sp modelId="{1C561A93-D343-44A3-86F1-E10AF6F17DAB}">
      <dsp:nvSpPr>
        <dsp:cNvPr id="0" name=""/>
        <dsp:cNvSpPr/>
      </dsp:nvSpPr>
      <dsp:spPr>
        <a:xfrm>
          <a:off x="2291790" y="298663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axiomatic set theory</a:t>
          </a:r>
          <a:endParaRPr lang="zh-CN" altLang="en-US" sz="500" kern="1200" dirty="0"/>
        </a:p>
      </dsp:txBody>
      <dsp:txXfrm>
        <a:off x="2300117" y="2994965"/>
        <a:ext cx="551946" cy="267646"/>
      </dsp:txXfrm>
    </dsp:sp>
    <dsp:sp modelId="{1BDA31A0-07B0-4E98-BF72-76436ED856C2}">
      <dsp:nvSpPr>
        <dsp:cNvPr id="0" name=""/>
        <dsp:cNvSpPr/>
      </dsp:nvSpPr>
      <dsp:spPr>
        <a:xfrm rot="18289469">
          <a:off x="2774974" y="296120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2955359"/>
        <a:ext cx="19913" cy="19913"/>
      </dsp:txXfrm>
    </dsp:sp>
    <dsp:sp modelId="{12465706-BBEC-4E83-B754-A36649253E8F}">
      <dsp:nvSpPr>
        <dsp:cNvPr id="0" name=""/>
        <dsp:cNvSpPr/>
      </dsp:nvSpPr>
      <dsp:spPr>
        <a:xfrm>
          <a:off x="3087831" y="265969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axiom schema of replacement</a:t>
          </a:r>
          <a:endParaRPr lang="zh-CN" altLang="en-US" sz="500" kern="1200" dirty="0"/>
        </a:p>
      </dsp:txBody>
      <dsp:txXfrm>
        <a:off x="3096158" y="2668020"/>
        <a:ext cx="551946" cy="267646"/>
      </dsp:txXfrm>
    </dsp:sp>
    <dsp:sp modelId="{52842E34-13D2-4E17-B101-CFBFB2900524}">
      <dsp:nvSpPr>
        <dsp:cNvPr id="0" name=""/>
        <dsp:cNvSpPr/>
      </dsp:nvSpPr>
      <dsp:spPr>
        <a:xfrm>
          <a:off x="2860391" y="3124673"/>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8425" y="3123103"/>
        <a:ext cx="11372" cy="11372"/>
      </dsp:txXfrm>
    </dsp:sp>
    <dsp:sp modelId="{CC1F4426-F289-4C13-BBA6-A9BDD0265B39}">
      <dsp:nvSpPr>
        <dsp:cNvPr id="0" name=""/>
        <dsp:cNvSpPr/>
      </dsp:nvSpPr>
      <dsp:spPr>
        <a:xfrm>
          <a:off x="3087831" y="298663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err="1"/>
            <a:t>Kripke</a:t>
          </a:r>
          <a:r>
            <a:rPr lang="en-US" sz="500" b="0" i="0" kern="1200" dirty="0"/>
            <a:t>–</a:t>
          </a:r>
          <a:r>
            <a:rPr lang="en-US" sz="500" b="0" i="0" kern="1200" dirty="0" err="1"/>
            <a:t>Platek</a:t>
          </a:r>
          <a:r>
            <a:rPr lang="en-US" sz="500" b="0" i="0" kern="1200" dirty="0"/>
            <a:t> set theory</a:t>
          </a:r>
          <a:endParaRPr lang="zh-CN" altLang="en-US" sz="500" kern="1200" dirty="0"/>
        </a:p>
      </dsp:txBody>
      <dsp:txXfrm>
        <a:off x="3096158" y="2994965"/>
        <a:ext cx="551946" cy="267646"/>
      </dsp:txXfrm>
    </dsp:sp>
    <dsp:sp modelId="{B592EDF9-1821-425B-AC23-1BE6A913D465}">
      <dsp:nvSpPr>
        <dsp:cNvPr id="0" name=""/>
        <dsp:cNvSpPr/>
      </dsp:nvSpPr>
      <dsp:spPr>
        <a:xfrm rot="3310531">
          <a:off x="2774974" y="3288146"/>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3282305"/>
        <a:ext cx="19913" cy="19913"/>
      </dsp:txXfrm>
    </dsp:sp>
    <dsp:sp modelId="{CF1C4799-DC47-4AE6-A277-561AF85225BE}">
      <dsp:nvSpPr>
        <dsp:cNvPr id="0" name=""/>
        <dsp:cNvSpPr/>
      </dsp:nvSpPr>
      <dsp:spPr>
        <a:xfrm>
          <a:off x="3087831" y="331358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e-DE" sz="500" b="0" i="0" kern="1200" dirty="0"/>
            <a:t>Von Neumann–Bernays–Gödel set theory</a:t>
          </a:r>
          <a:endParaRPr lang="zh-CN" altLang="en-US" sz="500" kern="1200" dirty="0"/>
        </a:p>
      </dsp:txBody>
      <dsp:txXfrm>
        <a:off x="3096158" y="3321911"/>
        <a:ext cx="551946" cy="267646"/>
      </dsp:txXfrm>
    </dsp:sp>
    <dsp:sp modelId="{7AF3BD22-A41C-4C20-A273-376B8E17655E}">
      <dsp:nvSpPr>
        <dsp:cNvPr id="0" name=""/>
        <dsp:cNvSpPr/>
      </dsp:nvSpPr>
      <dsp:spPr>
        <a:xfrm rot="17590528">
          <a:off x="3481191" y="3185975"/>
          <a:ext cx="577922" cy="8231"/>
        </a:xfrm>
        <a:custGeom>
          <a:avLst/>
          <a:gdLst/>
          <a:ahLst/>
          <a:cxnLst/>
          <a:rect l="0" t="0" r="0" b="0"/>
          <a:pathLst>
            <a:path>
              <a:moveTo>
                <a:pt x="0" y="4115"/>
              </a:moveTo>
              <a:lnTo>
                <a:pt x="577922"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55705" y="3175643"/>
        <a:ext cx="28896" cy="28896"/>
      </dsp:txXfrm>
    </dsp:sp>
    <dsp:sp modelId="{8BE0D693-9BCF-460D-8039-E971582B874F}">
      <dsp:nvSpPr>
        <dsp:cNvPr id="0" name=""/>
        <dsp:cNvSpPr/>
      </dsp:nvSpPr>
      <dsp:spPr>
        <a:xfrm>
          <a:off x="3883873" y="27822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foundations of mathematics</a:t>
          </a:r>
          <a:endParaRPr lang="zh-CN" altLang="en-US" sz="500" kern="1200" dirty="0"/>
        </a:p>
      </dsp:txBody>
      <dsp:txXfrm>
        <a:off x="3892200" y="2790624"/>
        <a:ext cx="551946" cy="267646"/>
      </dsp:txXfrm>
    </dsp:sp>
    <dsp:sp modelId="{5577609F-9031-401C-A2C0-C202680C2772}">
      <dsp:nvSpPr>
        <dsp:cNvPr id="0" name=""/>
        <dsp:cNvSpPr/>
      </dsp:nvSpPr>
      <dsp:spPr>
        <a:xfrm rot="18289469">
          <a:off x="4367057" y="2756859"/>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2751018"/>
        <a:ext cx="19913" cy="19913"/>
      </dsp:txXfrm>
    </dsp:sp>
    <dsp:sp modelId="{E41CD524-2D3B-4137-8669-5F74341E72AE}">
      <dsp:nvSpPr>
        <dsp:cNvPr id="0" name=""/>
        <dsp:cNvSpPr/>
      </dsp:nvSpPr>
      <dsp:spPr>
        <a:xfrm>
          <a:off x="4679914" y="245535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4688241" y="2463679"/>
        <a:ext cx="551946" cy="267646"/>
      </dsp:txXfrm>
    </dsp:sp>
    <dsp:sp modelId="{B4B643E6-5EC4-44BE-8FF0-0E1292E649A9}">
      <dsp:nvSpPr>
        <dsp:cNvPr id="0" name=""/>
        <dsp:cNvSpPr/>
      </dsp:nvSpPr>
      <dsp:spPr>
        <a:xfrm>
          <a:off x="4452474" y="2920332"/>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60508" y="2918762"/>
        <a:ext cx="11372" cy="11372"/>
      </dsp:txXfrm>
    </dsp:sp>
    <dsp:sp modelId="{D274E6A9-0BD3-4A03-9A3A-23467790CE3E}">
      <dsp:nvSpPr>
        <dsp:cNvPr id="0" name=""/>
        <dsp:cNvSpPr/>
      </dsp:nvSpPr>
      <dsp:spPr>
        <a:xfrm>
          <a:off x="4679914" y="27822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ANOTHER ONE</a:t>
          </a:r>
          <a:endParaRPr lang="zh-CN" altLang="en-US" sz="500" kern="1200" dirty="0"/>
        </a:p>
      </dsp:txBody>
      <dsp:txXfrm>
        <a:off x="4688241" y="2790624"/>
        <a:ext cx="551946" cy="267646"/>
      </dsp:txXfrm>
    </dsp:sp>
    <dsp:sp modelId="{3B4F1BFA-4350-433B-A5E2-5D38B3488DC8}">
      <dsp:nvSpPr>
        <dsp:cNvPr id="0" name=""/>
        <dsp:cNvSpPr/>
      </dsp:nvSpPr>
      <dsp:spPr>
        <a:xfrm rot="18289469">
          <a:off x="5163098" y="2756859"/>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2751018"/>
        <a:ext cx="19913" cy="19913"/>
      </dsp:txXfrm>
    </dsp:sp>
    <dsp:sp modelId="{7D7252E4-7A65-49F8-A72F-C4F073FCDAA6}">
      <dsp:nvSpPr>
        <dsp:cNvPr id="0" name=""/>
        <dsp:cNvSpPr/>
      </dsp:nvSpPr>
      <dsp:spPr>
        <a:xfrm>
          <a:off x="5475956" y="245535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NEVER END</a:t>
          </a:r>
          <a:endParaRPr lang="zh-CN" altLang="en-US" sz="500" kern="1200" dirty="0"/>
        </a:p>
      </dsp:txBody>
      <dsp:txXfrm>
        <a:off x="5484283" y="2463679"/>
        <a:ext cx="551946" cy="267646"/>
      </dsp:txXfrm>
    </dsp:sp>
    <dsp:sp modelId="{EA818A6F-1651-4FD1-A59F-E3C810B867C3}">
      <dsp:nvSpPr>
        <dsp:cNvPr id="0" name=""/>
        <dsp:cNvSpPr/>
      </dsp:nvSpPr>
      <dsp:spPr>
        <a:xfrm>
          <a:off x="5248515" y="2920332"/>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6549" y="2918762"/>
        <a:ext cx="11372" cy="11372"/>
      </dsp:txXfrm>
    </dsp:sp>
    <dsp:sp modelId="{41028981-2362-4D78-83DB-2AC2AB70E217}">
      <dsp:nvSpPr>
        <dsp:cNvPr id="0" name=""/>
        <dsp:cNvSpPr/>
      </dsp:nvSpPr>
      <dsp:spPr>
        <a:xfrm>
          <a:off x="5475956" y="27822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2790624"/>
        <a:ext cx="551946" cy="267646"/>
      </dsp:txXfrm>
    </dsp:sp>
    <dsp:sp modelId="{890C4568-F445-4FE2-B254-46485876536F}">
      <dsp:nvSpPr>
        <dsp:cNvPr id="0" name=""/>
        <dsp:cNvSpPr/>
      </dsp:nvSpPr>
      <dsp:spPr>
        <a:xfrm rot="3310531">
          <a:off x="5163098" y="3083805"/>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3077964"/>
        <a:ext cx="19913" cy="19913"/>
      </dsp:txXfrm>
    </dsp:sp>
    <dsp:sp modelId="{AABEBC5C-D3B5-42ED-8C23-156DF211B92D}">
      <dsp:nvSpPr>
        <dsp:cNvPr id="0" name=""/>
        <dsp:cNvSpPr/>
      </dsp:nvSpPr>
      <dsp:spPr>
        <a:xfrm>
          <a:off x="5475956" y="310924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moremre</a:t>
          </a:r>
          <a:endParaRPr lang="zh-CN" altLang="en-US" sz="500" kern="1200" dirty="0"/>
        </a:p>
      </dsp:txBody>
      <dsp:txXfrm>
        <a:off x="5484283" y="3117570"/>
        <a:ext cx="551946" cy="267646"/>
      </dsp:txXfrm>
    </dsp:sp>
    <dsp:sp modelId="{1145FBF9-AB6B-408F-9F8D-4DDC7E422894}">
      <dsp:nvSpPr>
        <dsp:cNvPr id="0" name=""/>
        <dsp:cNvSpPr/>
      </dsp:nvSpPr>
      <dsp:spPr>
        <a:xfrm rot="18289469">
          <a:off x="5959140" y="3083805"/>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3077964"/>
        <a:ext cx="19913" cy="19913"/>
      </dsp:txXfrm>
    </dsp:sp>
    <dsp:sp modelId="{013B5C9B-7B08-41B9-85A2-40345F4A3965}">
      <dsp:nvSpPr>
        <dsp:cNvPr id="0" name=""/>
        <dsp:cNvSpPr/>
      </dsp:nvSpPr>
      <dsp:spPr>
        <a:xfrm>
          <a:off x="6271997" y="278229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6280324" y="2790624"/>
        <a:ext cx="551946" cy="267646"/>
      </dsp:txXfrm>
    </dsp:sp>
    <dsp:sp modelId="{9188D9D0-16BF-4A7A-826B-40956BE3E0D2}">
      <dsp:nvSpPr>
        <dsp:cNvPr id="0" name=""/>
        <dsp:cNvSpPr/>
      </dsp:nvSpPr>
      <dsp:spPr>
        <a:xfrm>
          <a:off x="6044557" y="3247277"/>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52591" y="3245707"/>
        <a:ext cx="11372" cy="11372"/>
      </dsp:txXfrm>
    </dsp:sp>
    <dsp:sp modelId="{85273BAF-9A3B-4675-A7A9-E60FCB3C1F94}">
      <dsp:nvSpPr>
        <dsp:cNvPr id="0" name=""/>
        <dsp:cNvSpPr/>
      </dsp:nvSpPr>
      <dsp:spPr>
        <a:xfrm>
          <a:off x="6271997" y="310924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6280324" y="3117570"/>
        <a:ext cx="551946" cy="267646"/>
      </dsp:txXfrm>
    </dsp:sp>
    <dsp:sp modelId="{A4E4CDB3-1079-4A99-9741-1AF56F8CAB1A}">
      <dsp:nvSpPr>
        <dsp:cNvPr id="0" name=""/>
        <dsp:cNvSpPr/>
      </dsp:nvSpPr>
      <dsp:spPr>
        <a:xfrm rot="3310531">
          <a:off x="5959140" y="341075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8320" y="3404909"/>
        <a:ext cx="19913" cy="19913"/>
      </dsp:txXfrm>
    </dsp:sp>
    <dsp:sp modelId="{AA39CBBA-A654-46CC-821E-A72110B78F35}">
      <dsp:nvSpPr>
        <dsp:cNvPr id="0" name=""/>
        <dsp:cNvSpPr/>
      </dsp:nvSpPr>
      <dsp:spPr>
        <a:xfrm>
          <a:off x="6271997" y="3436189"/>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F**king more</a:t>
          </a:r>
          <a:endParaRPr lang="zh-CN" altLang="en-US" sz="500" kern="1200" dirty="0"/>
        </a:p>
      </dsp:txBody>
      <dsp:txXfrm>
        <a:off x="6280324" y="3444516"/>
        <a:ext cx="551946" cy="267646"/>
      </dsp:txXfrm>
    </dsp:sp>
    <dsp:sp modelId="{F91FDAB2-8AED-427F-9745-6C35AA3C28F0}">
      <dsp:nvSpPr>
        <dsp:cNvPr id="0" name=""/>
        <dsp:cNvSpPr/>
      </dsp:nvSpPr>
      <dsp:spPr>
        <a:xfrm rot="18289469">
          <a:off x="6755181" y="341075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3404909"/>
        <a:ext cx="19913" cy="19913"/>
      </dsp:txXfrm>
    </dsp:sp>
    <dsp:sp modelId="{3DF466E1-822F-48CE-8E35-CB232A385343}">
      <dsp:nvSpPr>
        <dsp:cNvPr id="0" name=""/>
        <dsp:cNvSpPr/>
      </dsp:nvSpPr>
      <dsp:spPr>
        <a:xfrm>
          <a:off x="7068038" y="310924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7076365" y="3117570"/>
        <a:ext cx="551946" cy="267646"/>
      </dsp:txXfrm>
    </dsp:sp>
    <dsp:sp modelId="{4598F2FD-0FEA-42A8-B74B-FE697F00CD7D}">
      <dsp:nvSpPr>
        <dsp:cNvPr id="0" name=""/>
        <dsp:cNvSpPr/>
      </dsp:nvSpPr>
      <dsp:spPr>
        <a:xfrm>
          <a:off x="6840598" y="3574223"/>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8632" y="3572653"/>
        <a:ext cx="11372" cy="11372"/>
      </dsp:txXfrm>
    </dsp:sp>
    <dsp:sp modelId="{58728A5E-ABC0-4D0F-ADF7-E8F0A1BD84F7}">
      <dsp:nvSpPr>
        <dsp:cNvPr id="0" name=""/>
        <dsp:cNvSpPr/>
      </dsp:nvSpPr>
      <dsp:spPr>
        <a:xfrm>
          <a:off x="7068038" y="3436189"/>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 </a:t>
          </a:r>
          <a:r>
            <a:rPr lang="en-US" altLang="zh-CN" sz="500" kern="1200" dirty="0" err="1"/>
            <a:t>more</a:t>
          </a:r>
          <a:endParaRPr lang="zh-CN" altLang="en-US" sz="500" kern="1200" dirty="0"/>
        </a:p>
      </dsp:txBody>
      <dsp:txXfrm>
        <a:off x="7076365" y="3444516"/>
        <a:ext cx="551946" cy="267646"/>
      </dsp:txXfrm>
    </dsp:sp>
    <dsp:sp modelId="{C1A40844-6CFE-401D-9D02-97B87F0FA247}">
      <dsp:nvSpPr>
        <dsp:cNvPr id="0" name=""/>
        <dsp:cNvSpPr/>
      </dsp:nvSpPr>
      <dsp:spPr>
        <a:xfrm rot="3310531">
          <a:off x="6755181" y="3737696"/>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3731855"/>
        <a:ext cx="19913" cy="19913"/>
      </dsp:txXfrm>
    </dsp:sp>
    <dsp:sp modelId="{0AFACCD8-5950-47C0-8E81-D08A9FE2461A}">
      <dsp:nvSpPr>
        <dsp:cNvPr id="0" name=""/>
        <dsp:cNvSpPr/>
      </dsp:nvSpPr>
      <dsp:spPr>
        <a:xfrm>
          <a:off x="7068038" y="376313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7076365" y="3771461"/>
        <a:ext cx="551946" cy="267646"/>
      </dsp:txXfrm>
    </dsp:sp>
    <dsp:sp modelId="{A2B2BA8F-9C18-4090-B923-6FE8529CC21C}">
      <dsp:nvSpPr>
        <dsp:cNvPr id="0" name=""/>
        <dsp:cNvSpPr/>
      </dsp:nvSpPr>
      <dsp:spPr>
        <a:xfrm>
          <a:off x="7636639" y="3901168"/>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7744673" y="3899598"/>
        <a:ext cx="11372" cy="11372"/>
      </dsp:txXfrm>
    </dsp:sp>
    <dsp:sp modelId="{0FCE2438-C33E-429F-9820-02E4BDE875A3}">
      <dsp:nvSpPr>
        <dsp:cNvPr id="0" name=""/>
        <dsp:cNvSpPr/>
      </dsp:nvSpPr>
      <dsp:spPr>
        <a:xfrm>
          <a:off x="7864080" y="376313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I love mathematics</a:t>
          </a:r>
          <a:endParaRPr lang="zh-CN" altLang="en-US" sz="500" kern="1200" dirty="0"/>
        </a:p>
      </dsp:txBody>
      <dsp:txXfrm>
        <a:off x="7872407" y="3771461"/>
        <a:ext cx="551946" cy="267646"/>
      </dsp:txXfrm>
    </dsp:sp>
    <dsp:sp modelId="{C4B45E32-56E7-4370-871E-2BB1F1623C7B}">
      <dsp:nvSpPr>
        <dsp:cNvPr id="0" name=""/>
        <dsp:cNvSpPr/>
      </dsp:nvSpPr>
      <dsp:spPr>
        <a:xfrm rot="3310531">
          <a:off x="4367057" y="3083805"/>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3077964"/>
        <a:ext cx="19913" cy="19913"/>
      </dsp:txXfrm>
    </dsp:sp>
    <dsp:sp modelId="{95EE82CE-6448-46B3-8DC3-FD4F99693E8B}">
      <dsp:nvSpPr>
        <dsp:cNvPr id="0" name=""/>
        <dsp:cNvSpPr/>
      </dsp:nvSpPr>
      <dsp:spPr>
        <a:xfrm>
          <a:off x="4679914" y="310924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MOREMMMMMMMMMMMMORE</a:t>
          </a:r>
          <a:endParaRPr lang="zh-CN" altLang="en-US" sz="500" kern="1200" dirty="0"/>
        </a:p>
      </dsp:txBody>
      <dsp:txXfrm>
        <a:off x="4688241" y="3117570"/>
        <a:ext cx="551946" cy="267646"/>
      </dsp:txXfrm>
    </dsp:sp>
    <dsp:sp modelId="{DF246740-7BF1-41F6-8FBE-418B0512EBDD}">
      <dsp:nvSpPr>
        <dsp:cNvPr id="0" name=""/>
        <dsp:cNvSpPr/>
      </dsp:nvSpPr>
      <dsp:spPr>
        <a:xfrm rot="19083737">
          <a:off x="3617277" y="3349448"/>
          <a:ext cx="305752" cy="8231"/>
        </a:xfrm>
        <a:custGeom>
          <a:avLst/>
          <a:gdLst/>
          <a:ahLst/>
          <a:cxnLst/>
          <a:rect l="0" t="0" r="0" b="0"/>
          <a:pathLst>
            <a:path>
              <a:moveTo>
                <a:pt x="0" y="4115"/>
              </a:moveTo>
              <a:lnTo>
                <a:pt x="305752"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2509" y="3345920"/>
        <a:ext cx="15287" cy="15287"/>
      </dsp:txXfrm>
    </dsp:sp>
    <dsp:sp modelId="{0AA1D434-7D55-4D35-ABD3-35AA5DEF2F52}">
      <dsp:nvSpPr>
        <dsp:cNvPr id="0" name=""/>
        <dsp:cNvSpPr/>
      </dsp:nvSpPr>
      <dsp:spPr>
        <a:xfrm>
          <a:off x="3883873" y="310924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err="1"/>
            <a:t>Zermelo</a:t>
          </a:r>
          <a:r>
            <a:rPr lang="en-US" sz="500" b="0" i="0" kern="1200" dirty="0"/>
            <a:t>–</a:t>
          </a:r>
          <a:r>
            <a:rPr lang="en-US" sz="500" b="0" i="0" kern="1200" dirty="0" err="1"/>
            <a:t>Fraenkel</a:t>
          </a:r>
          <a:r>
            <a:rPr lang="en-US" sz="500" b="0" i="0" kern="1200" dirty="0"/>
            <a:t> set theory</a:t>
          </a:r>
          <a:endParaRPr lang="zh-CN" altLang="en-US" sz="500" kern="1200" dirty="0"/>
        </a:p>
      </dsp:txBody>
      <dsp:txXfrm>
        <a:off x="3892200" y="3117570"/>
        <a:ext cx="551946" cy="267646"/>
      </dsp:txXfrm>
    </dsp:sp>
    <dsp:sp modelId="{EF0700ED-392A-44D9-A764-8C65B8A9AD4C}">
      <dsp:nvSpPr>
        <dsp:cNvPr id="0" name=""/>
        <dsp:cNvSpPr/>
      </dsp:nvSpPr>
      <dsp:spPr>
        <a:xfrm rot="4009472">
          <a:off x="3481191" y="3717262"/>
          <a:ext cx="577922" cy="8231"/>
        </a:xfrm>
        <a:custGeom>
          <a:avLst/>
          <a:gdLst/>
          <a:ahLst/>
          <a:cxnLst/>
          <a:rect l="0" t="0" r="0" b="0"/>
          <a:pathLst>
            <a:path>
              <a:moveTo>
                <a:pt x="0" y="4115"/>
              </a:moveTo>
              <a:lnTo>
                <a:pt x="577922"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55705" y="3706929"/>
        <a:ext cx="28896" cy="28896"/>
      </dsp:txXfrm>
    </dsp:sp>
    <dsp:sp modelId="{04418E02-FF40-4612-B29F-484D7123148C}">
      <dsp:nvSpPr>
        <dsp:cNvPr id="0" name=""/>
        <dsp:cNvSpPr/>
      </dsp:nvSpPr>
      <dsp:spPr>
        <a:xfrm>
          <a:off x="3883873" y="384487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set-theoretic paradoxes</a:t>
          </a:r>
          <a:endParaRPr lang="zh-CN" altLang="en-US" sz="500" kern="1200" dirty="0"/>
        </a:p>
      </dsp:txBody>
      <dsp:txXfrm>
        <a:off x="3892200" y="3853197"/>
        <a:ext cx="551946" cy="267646"/>
      </dsp:txXfrm>
    </dsp:sp>
    <dsp:sp modelId="{DE55F7D5-B429-41D6-8AF1-796975548003}">
      <dsp:nvSpPr>
        <dsp:cNvPr id="0" name=""/>
        <dsp:cNvSpPr/>
      </dsp:nvSpPr>
      <dsp:spPr>
        <a:xfrm rot="18289469">
          <a:off x="4367057" y="3819432"/>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3813591"/>
        <a:ext cx="19913" cy="19913"/>
      </dsp:txXfrm>
    </dsp:sp>
    <dsp:sp modelId="{6AB91AA0-C49C-4B43-9A25-0D4496D560C7}">
      <dsp:nvSpPr>
        <dsp:cNvPr id="0" name=""/>
        <dsp:cNvSpPr/>
      </dsp:nvSpPr>
      <dsp:spPr>
        <a:xfrm>
          <a:off x="4679914" y="351792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4688241" y="3526252"/>
        <a:ext cx="551946" cy="267646"/>
      </dsp:txXfrm>
    </dsp:sp>
    <dsp:sp modelId="{5FBE400F-7CA3-42FF-92F3-526769FE41E3}">
      <dsp:nvSpPr>
        <dsp:cNvPr id="0" name=""/>
        <dsp:cNvSpPr/>
      </dsp:nvSpPr>
      <dsp:spPr>
        <a:xfrm>
          <a:off x="4452474" y="3982905"/>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60508" y="3981335"/>
        <a:ext cx="11372" cy="11372"/>
      </dsp:txXfrm>
    </dsp:sp>
    <dsp:sp modelId="{EBC2C081-5586-4209-AFD1-B45CB4565FB3}">
      <dsp:nvSpPr>
        <dsp:cNvPr id="0" name=""/>
        <dsp:cNvSpPr/>
      </dsp:nvSpPr>
      <dsp:spPr>
        <a:xfrm>
          <a:off x="4679914" y="384487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err="1"/>
            <a:t>MoReMMMMMORE</a:t>
          </a:r>
          <a:endParaRPr lang="zh-CN" altLang="en-US" sz="500" kern="1200" dirty="0"/>
        </a:p>
      </dsp:txBody>
      <dsp:txXfrm>
        <a:off x="4688241" y="3853197"/>
        <a:ext cx="551946" cy="267646"/>
      </dsp:txXfrm>
    </dsp:sp>
    <dsp:sp modelId="{4A9BD81E-AC24-433D-A9CC-B57BFAAAC5DC}">
      <dsp:nvSpPr>
        <dsp:cNvPr id="0" name=""/>
        <dsp:cNvSpPr/>
      </dsp:nvSpPr>
      <dsp:spPr>
        <a:xfrm rot="3310531">
          <a:off x="4367057" y="414637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4140537"/>
        <a:ext cx="19913" cy="19913"/>
      </dsp:txXfrm>
    </dsp:sp>
    <dsp:sp modelId="{D231F3A0-38DE-4310-A0C2-91384DFFF938}">
      <dsp:nvSpPr>
        <dsp:cNvPr id="0" name=""/>
        <dsp:cNvSpPr/>
      </dsp:nvSpPr>
      <dsp:spPr>
        <a:xfrm>
          <a:off x="4679914" y="417181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MMMMMMMMOORREE</a:t>
          </a:r>
          <a:endParaRPr lang="zh-CN" altLang="en-US" sz="500" kern="1200" dirty="0"/>
        </a:p>
      </dsp:txBody>
      <dsp:txXfrm>
        <a:off x="4688241" y="4180143"/>
        <a:ext cx="551946" cy="267646"/>
      </dsp:txXfrm>
    </dsp:sp>
    <dsp:sp modelId="{3A4D15A9-F40B-4A70-AFDA-69340FB63745}">
      <dsp:nvSpPr>
        <dsp:cNvPr id="0" name=""/>
        <dsp:cNvSpPr/>
      </dsp:nvSpPr>
      <dsp:spPr>
        <a:xfrm rot="18289469">
          <a:off x="5163098" y="414637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4140537"/>
        <a:ext cx="19913" cy="19913"/>
      </dsp:txXfrm>
    </dsp:sp>
    <dsp:sp modelId="{449BFA1E-5D86-4665-A18E-09C52FB7D4F4}">
      <dsp:nvSpPr>
        <dsp:cNvPr id="0" name=""/>
        <dsp:cNvSpPr/>
      </dsp:nvSpPr>
      <dsp:spPr>
        <a:xfrm>
          <a:off x="5475956" y="384487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3853197"/>
        <a:ext cx="551946" cy="267646"/>
      </dsp:txXfrm>
    </dsp:sp>
    <dsp:sp modelId="{894EC9B0-9A1E-4E34-BD05-D52D5C7B56C2}">
      <dsp:nvSpPr>
        <dsp:cNvPr id="0" name=""/>
        <dsp:cNvSpPr/>
      </dsp:nvSpPr>
      <dsp:spPr>
        <a:xfrm>
          <a:off x="5248515" y="4309850"/>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6549" y="4308280"/>
        <a:ext cx="11372" cy="11372"/>
      </dsp:txXfrm>
    </dsp:sp>
    <dsp:sp modelId="{11FE24FF-4632-4FAB-9360-B07CD98AF192}">
      <dsp:nvSpPr>
        <dsp:cNvPr id="0" name=""/>
        <dsp:cNvSpPr/>
      </dsp:nvSpPr>
      <dsp:spPr>
        <a:xfrm>
          <a:off x="5475956" y="417181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EVEN</a:t>
          </a:r>
        </a:p>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5484283" y="4180143"/>
        <a:ext cx="551946" cy="267646"/>
      </dsp:txXfrm>
    </dsp:sp>
    <dsp:sp modelId="{14474DF6-B7F4-4092-BE30-77D171FBAA58}">
      <dsp:nvSpPr>
        <dsp:cNvPr id="0" name=""/>
        <dsp:cNvSpPr/>
      </dsp:nvSpPr>
      <dsp:spPr>
        <a:xfrm rot="3310531">
          <a:off x="5163098" y="4473323"/>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4467482"/>
        <a:ext cx="19913" cy="19913"/>
      </dsp:txXfrm>
    </dsp:sp>
    <dsp:sp modelId="{2731F17D-979B-49A3-9E6D-C88BF1F20E88}">
      <dsp:nvSpPr>
        <dsp:cNvPr id="0" name=""/>
        <dsp:cNvSpPr/>
      </dsp:nvSpPr>
      <dsp:spPr>
        <a:xfrm>
          <a:off x="5475956" y="449876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MMOORREE</a:t>
          </a:r>
          <a:endParaRPr lang="zh-CN" altLang="en-US" sz="500" kern="1200" dirty="0"/>
        </a:p>
      </dsp:txBody>
      <dsp:txXfrm>
        <a:off x="5484283" y="4507089"/>
        <a:ext cx="551946" cy="267646"/>
      </dsp:txXfrm>
    </dsp:sp>
    <dsp:sp modelId="{FB49B1C2-4948-4E1E-BCB1-635CD6D6AD29}">
      <dsp:nvSpPr>
        <dsp:cNvPr id="0" name=""/>
        <dsp:cNvSpPr/>
      </dsp:nvSpPr>
      <dsp:spPr>
        <a:xfrm rot="17500715">
          <a:off x="5850425" y="4350719"/>
          <a:ext cx="615702" cy="8231"/>
        </a:xfrm>
        <a:custGeom>
          <a:avLst/>
          <a:gdLst/>
          <a:ahLst/>
          <a:cxnLst/>
          <a:rect l="0" t="0" r="0" b="0"/>
          <a:pathLst>
            <a:path>
              <a:moveTo>
                <a:pt x="0" y="4115"/>
              </a:moveTo>
              <a:lnTo>
                <a:pt x="615702"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2884" y="4339442"/>
        <a:ext cx="30785" cy="30785"/>
      </dsp:txXfrm>
    </dsp:sp>
    <dsp:sp modelId="{F4C89E5B-41F2-4893-8432-76B64046A255}">
      <dsp:nvSpPr>
        <dsp:cNvPr id="0" name=""/>
        <dsp:cNvSpPr/>
      </dsp:nvSpPr>
      <dsp:spPr>
        <a:xfrm>
          <a:off x="6271997" y="392660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MMMMMMMMMORE</a:t>
          </a:r>
          <a:endParaRPr lang="zh-CN" altLang="en-US" sz="500" kern="1200" dirty="0"/>
        </a:p>
      </dsp:txBody>
      <dsp:txXfrm>
        <a:off x="6280324" y="3934934"/>
        <a:ext cx="551946" cy="267646"/>
      </dsp:txXfrm>
    </dsp:sp>
    <dsp:sp modelId="{353B3392-699B-4414-9D13-7B7561243C84}">
      <dsp:nvSpPr>
        <dsp:cNvPr id="0" name=""/>
        <dsp:cNvSpPr/>
      </dsp:nvSpPr>
      <dsp:spPr>
        <a:xfrm rot="18770822">
          <a:off x="5991052" y="4514191"/>
          <a:ext cx="334449" cy="8231"/>
        </a:xfrm>
        <a:custGeom>
          <a:avLst/>
          <a:gdLst/>
          <a:ahLst/>
          <a:cxnLst/>
          <a:rect l="0" t="0" r="0" b="0"/>
          <a:pathLst>
            <a:path>
              <a:moveTo>
                <a:pt x="0" y="4115"/>
              </a:moveTo>
              <a:lnTo>
                <a:pt x="334449"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9916" y="4509946"/>
        <a:ext cx="16722" cy="16722"/>
      </dsp:txXfrm>
    </dsp:sp>
    <dsp:sp modelId="{57713FB0-214C-45FD-B525-4B540B33B436}">
      <dsp:nvSpPr>
        <dsp:cNvPr id="0" name=""/>
        <dsp:cNvSpPr/>
      </dsp:nvSpPr>
      <dsp:spPr>
        <a:xfrm>
          <a:off x="6271997" y="425355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MOOOOOOOOORE</a:t>
          </a:r>
          <a:endParaRPr lang="zh-CN" altLang="en-US" sz="500" kern="1200" dirty="0"/>
        </a:p>
      </dsp:txBody>
      <dsp:txXfrm>
        <a:off x="6280324" y="4261879"/>
        <a:ext cx="551946" cy="267646"/>
      </dsp:txXfrm>
    </dsp:sp>
    <dsp:sp modelId="{8923CD2E-E458-4DFB-B294-7CE67FD0D5F6}">
      <dsp:nvSpPr>
        <dsp:cNvPr id="0" name=""/>
        <dsp:cNvSpPr/>
      </dsp:nvSpPr>
      <dsp:spPr>
        <a:xfrm rot="19457599">
          <a:off x="6814271" y="4309850"/>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7316" y="4306964"/>
        <a:ext cx="14004" cy="14004"/>
      </dsp:txXfrm>
    </dsp:sp>
    <dsp:sp modelId="{580335A1-0666-4369-A3EF-65B556B10A67}">
      <dsp:nvSpPr>
        <dsp:cNvPr id="0" name=""/>
        <dsp:cNvSpPr/>
      </dsp:nvSpPr>
      <dsp:spPr>
        <a:xfrm>
          <a:off x="7068038" y="4090080"/>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7076365" y="4098407"/>
        <a:ext cx="551946" cy="267646"/>
      </dsp:txXfrm>
    </dsp:sp>
    <dsp:sp modelId="{1A839275-8892-42A2-B229-8DD4AE75287E}">
      <dsp:nvSpPr>
        <dsp:cNvPr id="0" name=""/>
        <dsp:cNvSpPr/>
      </dsp:nvSpPr>
      <dsp:spPr>
        <a:xfrm rot="2142401">
          <a:off x="6814271" y="4473323"/>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7316" y="4470437"/>
        <a:ext cx="14004" cy="14004"/>
      </dsp:txXfrm>
    </dsp:sp>
    <dsp:sp modelId="{0636E018-75B6-4DA0-A8D7-2E758F038B0A}">
      <dsp:nvSpPr>
        <dsp:cNvPr id="0" name=""/>
        <dsp:cNvSpPr/>
      </dsp:nvSpPr>
      <dsp:spPr>
        <a:xfrm>
          <a:off x="7068038" y="441702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t>
          </a:r>
          <a:endParaRPr lang="zh-CN" altLang="en-US" sz="500" kern="1200" dirty="0"/>
        </a:p>
      </dsp:txBody>
      <dsp:txXfrm>
        <a:off x="7076365" y="4425352"/>
        <a:ext cx="551946" cy="267646"/>
      </dsp:txXfrm>
    </dsp:sp>
    <dsp:sp modelId="{FD147763-5D19-4A9C-8AC0-CF336358B87C}">
      <dsp:nvSpPr>
        <dsp:cNvPr id="0" name=""/>
        <dsp:cNvSpPr/>
      </dsp:nvSpPr>
      <dsp:spPr>
        <a:xfrm rot="4099285">
          <a:off x="5850425" y="4922873"/>
          <a:ext cx="615702" cy="8231"/>
        </a:xfrm>
        <a:custGeom>
          <a:avLst/>
          <a:gdLst/>
          <a:ahLst/>
          <a:cxnLst/>
          <a:rect l="0" t="0" r="0" b="0"/>
          <a:pathLst>
            <a:path>
              <a:moveTo>
                <a:pt x="0" y="4115"/>
              </a:moveTo>
              <a:lnTo>
                <a:pt x="615702"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42884" y="4911597"/>
        <a:ext cx="30785" cy="30785"/>
      </dsp:txXfrm>
    </dsp:sp>
    <dsp:sp modelId="{E9C9A5C3-436E-4B0F-90A3-D8AD6B30E7D6}">
      <dsp:nvSpPr>
        <dsp:cNvPr id="0" name=""/>
        <dsp:cNvSpPr/>
      </dsp:nvSpPr>
      <dsp:spPr>
        <a:xfrm>
          <a:off x="6271997" y="507091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MORRRRRRRRRE</a:t>
          </a:r>
          <a:endParaRPr lang="zh-CN" altLang="en-US" sz="500" kern="1200" dirty="0"/>
        </a:p>
      </dsp:txBody>
      <dsp:txXfrm>
        <a:off x="6280324" y="5079243"/>
        <a:ext cx="551946" cy="267646"/>
      </dsp:txXfrm>
    </dsp:sp>
    <dsp:sp modelId="{B786BF07-67BF-4D3E-AFBD-8CCECBF4203A}">
      <dsp:nvSpPr>
        <dsp:cNvPr id="0" name=""/>
        <dsp:cNvSpPr/>
      </dsp:nvSpPr>
      <dsp:spPr>
        <a:xfrm rot="18289469">
          <a:off x="6755181" y="5045478"/>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5039637"/>
        <a:ext cx="19913" cy="19913"/>
      </dsp:txXfrm>
    </dsp:sp>
    <dsp:sp modelId="{EC63BA4D-CD39-4802-A6B0-75A527EB86FD}">
      <dsp:nvSpPr>
        <dsp:cNvPr id="0" name=""/>
        <dsp:cNvSpPr/>
      </dsp:nvSpPr>
      <dsp:spPr>
        <a:xfrm>
          <a:off x="7068038" y="474397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t>
          </a:r>
          <a:endParaRPr lang="zh-CN" altLang="en-US" sz="500" kern="1200" dirty="0"/>
        </a:p>
      </dsp:txBody>
      <dsp:txXfrm>
        <a:off x="7076365" y="4752298"/>
        <a:ext cx="551946" cy="267646"/>
      </dsp:txXfrm>
    </dsp:sp>
    <dsp:sp modelId="{004DBEC9-124A-4B5E-B1DF-D1218A76360B}">
      <dsp:nvSpPr>
        <dsp:cNvPr id="0" name=""/>
        <dsp:cNvSpPr/>
      </dsp:nvSpPr>
      <dsp:spPr>
        <a:xfrm>
          <a:off x="6840598" y="5208951"/>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8632" y="5207381"/>
        <a:ext cx="11372" cy="11372"/>
      </dsp:txXfrm>
    </dsp:sp>
    <dsp:sp modelId="{55F33D5C-9047-47A3-B4F2-F51E74F9B04A}">
      <dsp:nvSpPr>
        <dsp:cNvPr id="0" name=""/>
        <dsp:cNvSpPr/>
      </dsp:nvSpPr>
      <dsp:spPr>
        <a:xfrm>
          <a:off x="7068038" y="507091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I LOVE MATHS</a:t>
          </a:r>
          <a:endParaRPr lang="zh-CN" altLang="en-US" sz="500" kern="1200" dirty="0"/>
        </a:p>
      </dsp:txBody>
      <dsp:txXfrm>
        <a:off x="7076365" y="5079243"/>
        <a:ext cx="551946" cy="267646"/>
      </dsp:txXfrm>
    </dsp:sp>
    <dsp:sp modelId="{AC44B78B-6050-4586-A560-FC70CBBB07BB}">
      <dsp:nvSpPr>
        <dsp:cNvPr id="0" name=""/>
        <dsp:cNvSpPr/>
      </dsp:nvSpPr>
      <dsp:spPr>
        <a:xfrm rot="3310531">
          <a:off x="6755181" y="537242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944361" y="5366582"/>
        <a:ext cx="19913" cy="19913"/>
      </dsp:txXfrm>
    </dsp:sp>
    <dsp:sp modelId="{B2CBEAC7-C805-41D7-8B87-2CA44F9934D8}">
      <dsp:nvSpPr>
        <dsp:cNvPr id="0" name=""/>
        <dsp:cNvSpPr/>
      </dsp:nvSpPr>
      <dsp:spPr>
        <a:xfrm>
          <a:off x="7068038" y="539786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I LOVE CANTOR</a:t>
          </a:r>
          <a:endParaRPr lang="zh-CN" altLang="en-US" sz="500" kern="1200" dirty="0"/>
        </a:p>
      </dsp:txBody>
      <dsp:txXfrm>
        <a:off x="7076365" y="5406189"/>
        <a:ext cx="551946" cy="267646"/>
      </dsp:txXfrm>
    </dsp:sp>
    <dsp:sp modelId="{8558C216-2ECD-4362-8BBC-62B90B0712FB}">
      <dsp:nvSpPr>
        <dsp:cNvPr id="0" name=""/>
        <dsp:cNvSpPr/>
      </dsp:nvSpPr>
      <dsp:spPr>
        <a:xfrm rot="19457599">
          <a:off x="2038023" y="3533355"/>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71068" y="3530468"/>
        <a:ext cx="14004" cy="14004"/>
      </dsp:txXfrm>
    </dsp:sp>
    <dsp:sp modelId="{BDB1C90B-3EDA-4B32-968D-422A205B435F}">
      <dsp:nvSpPr>
        <dsp:cNvPr id="0" name=""/>
        <dsp:cNvSpPr/>
      </dsp:nvSpPr>
      <dsp:spPr>
        <a:xfrm>
          <a:off x="2291790" y="3313584"/>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Font typeface="Arial" panose="020B0604020202020204" pitchFamily="34" charset="0"/>
            <a:buNone/>
          </a:pPr>
          <a:r>
            <a:rPr lang="en-US" sz="500" b="0" i="0" kern="1200" dirty="0"/>
            <a:t>Ordinal space</a:t>
          </a:r>
          <a:endParaRPr lang="zh-CN" altLang="en-US" sz="500" kern="1200" dirty="0"/>
        </a:p>
      </dsp:txBody>
      <dsp:txXfrm>
        <a:off x="2300117" y="3321911"/>
        <a:ext cx="551946" cy="267646"/>
      </dsp:txXfrm>
    </dsp:sp>
    <dsp:sp modelId="{93E0E13E-0A80-4DEF-8CEE-E661C13FB8DC}">
      <dsp:nvSpPr>
        <dsp:cNvPr id="0" name=""/>
        <dsp:cNvSpPr/>
      </dsp:nvSpPr>
      <dsp:spPr>
        <a:xfrm rot="2142401">
          <a:off x="2038023" y="3696827"/>
          <a:ext cx="280093" cy="8231"/>
        </a:xfrm>
        <a:custGeom>
          <a:avLst/>
          <a:gdLst/>
          <a:ahLst/>
          <a:cxnLst/>
          <a:rect l="0" t="0" r="0" b="0"/>
          <a:pathLst>
            <a:path>
              <a:moveTo>
                <a:pt x="0" y="4115"/>
              </a:moveTo>
              <a:lnTo>
                <a:pt x="280093"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71068" y="3693941"/>
        <a:ext cx="14004" cy="14004"/>
      </dsp:txXfrm>
    </dsp:sp>
    <dsp:sp modelId="{65CB933B-A630-488F-92F8-D110F96470D7}">
      <dsp:nvSpPr>
        <dsp:cNvPr id="0" name=""/>
        <dsp:cNvSpPr/>
      </dsp:nvSpPr>
      <dsp:spPr>
        <a:xfrm>
          <a:off x="2291790" y="3640529"/>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aleph numbers</a:t>
          </a:r>
          <a:endParaRPr lang="zh-CN" altLang="en-US" sz="500" kern="1200" dirty="0"/>
        </a:p>
      </dsp:txBody>
      <dsp:txXfrm>
        <a:off x="2300117" y="3648856"/>
        <a:ext cx="551946" cy="267646"/>
      </dsp:txXfrm>
    </dsp:sp>
    <dsp:sp modelId="{B1734425-6FAB-4D70-970F-5CC5DC21D093}">
      <dsp:nvSpPr>
        <dsp:cNvPr id="0" name=""/>
        <dsp:cNvSpPr/>
      </dsp:nvSpPr>
      <dsp:spPr>
        <a:xfrm rot="3907178">
          <a:off x="1907774" y="3860300"/>
          <a:ext cx="540591" cy="8231"/>
        </a:xfrm>
        <a:custGeom>
          <a:avLst/>
          <a:gdLst/>
          <a:ahLst/>
          <a:cxnLst/>
          <a:rect l="0" t="0" r="0" b="0"/>
          <a:pathLst>
            <a:path>
              <a:moveTo>
                <a:pt x="0" y="4115"/>
              </a:moveTo>
              <a:lnTo>
                <a:pt x="540591"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64555" y="3850901"/>
        <a:ext cx="27029" cy="27029"/>
      </dsp:txXfrm>
    </dsp:sp>
    <dsp:sp modelId="{A0CD77F9-2A95-4BD2-AFC2-5EA8A8E39658}">
      <dsp:nvSpPr>
        <dsp:cNvPr id="0" name=""/>
        <dsp:cNvSpPr/>
      </dsp:nvSpPr>
      <dsp:spPr>
        <a:xfrm>
          <a:off x="2291790" y="3967475"/>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perfect set</a:t>
          </a:r>
          <a:endParaRPr lang="zh-CN" altLang="en-US" sz="500" kern="1200" dirty="0"/>
        </a:p>
      </dsp:txBody>
      <dsp:txXfrm>
        <a:off x="2300117" y="3975802"/>
        <a:ext cx="551946" cy="267646"/>
      </dsp:txXfrm>
    </dsp:sp>
    <dsp:sp modelId="{989B6B3D-2B85-4996-B08E-D5950568BF98}">
      <dsp:nvSpPr>
        <dsp:cNvPr id="0" name=""/>
        <dsp:cNvSpPr/>
      </dsp:nvSpPr>
      <dsp:spPr>
        <a:xfrm rot="5015115">
          <a:off x="364168" y="4401804"/>
          <a:ext cx="2035720" cy="8231"/>
        </a:xfrm>
        <a:custGeom>
          <a:avLst/>
          <a:gdLst/>
          <a:ahLst/>
          <a:cxnLst/>
          <a:rect l="0" t="0" r="0" b="0"/>
          <a:pathLst>
            <a:path>
              <a:moveTo>
                <a:pt x="0" y="4115"/>
              </a:moveTo>
              <a:lnTo>
                <a:pt x="2035720" y="4115"/>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1331135" y="4355027"/>
        <a:ext cx="101786" cy="101786"/>
      </dsp:txXfrm>
    </dsp:sp>
    <dsp:sp modelId="{6C494303-7993-46D5-96EE-64255AAD4E51}">
      <dsp:nvSpPr>
        <dsp:cNvPr id="0" name=""/>
        <dsp:cNvSpPr/>
      </dsp:nvSpPr>
      <dsp:spPr>
        <a:xfrm>
          <a:off x="1495749"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Cardinality</a:t>
          </a:r>
          <a:endParaRPr lang="zh-CN" altLang="en-US" sz="500" kern="1200" dirty="0"/>
        </a:p>
      </dsp:txBody>
      <dsp:txXfrm>
        <a:off x="1504076" y="5283584"/>
        <a:ext cx="551946" cy="267646"/>
      </dsp:txXfrm>
    </dsp:sp>
    <dsp:sp modelId="{B22F1DA0-DEB8-4C28-AC41-01CFAF5DE03E}">
      <dsp:nvSpPr>
        <dsp:cNvPr id="0" name=""/>
        <dsp:cNvSpPr/>
      </dsp:nvSpPr>
      <dsp:spPr>
        <a:xfrm rot="18289469">
          <a:off x="1978933" y="5249819"/>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68113" y="5243978"/>
        <a:ext cx="19913" cy="19913"/>
      </dsp:txXfrm>
    </dsp:sp>
    <dsp:sp modelId="{D32C5F01-7D65-4DA9-87CA-BE97E8D7BD85}">
      <dsp:nvSpPr>
        <dsp:cNvPr id="0" name=""/>
        <dsp:cNvSpPr/>
      </dsp:nvSpPr>
      <dsp:spPr>
        <a:xfrm>
          <a:off x="2291790" y="494831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Hilbert's paradox of the Grand Hotel</a:t>
          </a:r>
          <a:endParaRPr lang="zh-CN" altLang="en-US" sz="500" kern="1200" dirty="0"/>
        </a:p>
      </dsp:txBody>
      <dsp:txXfrm>
        <a:off x="2300117" y="4956639"/>
        <a:ext cx="551946" cy="267646"/>
      </dsp:txXfrm>
    </dsp:sp>
    <dsp:sp modelId="{477FDCBF-8A77-4F0D-A6AB-14AC3E6766FB}">
      <dsp:nvSpPr>
        <dsp:cNvPr id="0" name=""/>
        <dsp:cNvSpPr/>
      </dsp:nvSpPr>
      <dsp:spPr>
        <a:xfrm rot="17350740">
          <a:off x="2627953" y="4759401"/>
          <a:ext cx="692316" cy="8231"/>
        </a:xfrm>
        <a:custGeom>
          <a:avLst/>
          <a:gdLst/>
          <a:ahLst/>
          <a:cxnLst/>
          <a:rect l="0" t="0" r="0" b="0"/>
          <a:pathLst>
            <a:path>
              <a:moveTo>
                <a:pt x="0" y="4115"/>
              </a:moveTo>
              <a:lnTo>
                <a:pt x="692316"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56803" y="4746208"/>
        <a:ext cx="34615" cy="34615"/>
      </dsp:txXfrm>
    </dsp:sp>
    <dsp:sp modelId="{E277569F-1738-43A0-8B6A-F84A28C8DD75}">
      <dsp:nvSpPr>
        <dsp:cNvPr id="0" name=""/>
        <dsp:cNvSpPr/>
      </dsp:nvSpPr>
      <dsp:spPr>
        <a:xfrm>
          <a:off x="3087831" y="4294421"/>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veridical paradox</a:t>
          </a:r>
          <a:endParaRPr lang="zh-CN" altLang="en-US" sz="500" kern="1200" dirty="0"/>
        </a:p>
      </dsp:txBody>
      <dsp:txXfrm>
        <a:off x="3096158" y="4302748"/>
        <a:ext cx="551946" cy="267646"/>
      </dsp:txXfrm>
    </dsp:sp>
    <dsp:sp modelId="{441A1B83-288E-4A30-985B-20434A93CA2B}">
      <dsp:nvSpPr>
        <dsp:cNvPr id="0" name=""/>
        <dsp:cNvSpPr/>
      </dsp:nvSpPr>
      <dsp:spPr>
        <a:xfrm rot="18289469">
          <a:off x="2774974" y="4922873"/>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4917032"/>
        <a:ext cx="19913" cy="19913"/>
      </dsp:txXfrm>
    </dsp:sp>
    <dsp:sp modelId="{52D7FCF1-99D5-411D-B8EE-42DD619BD7B1}">
      <dsp:nvSpPr>
        <dsp:cNvPr id="0" name=""/>
        <dsp:cNvSpPr/>
      </dsp:nvSpPr>
      <dsp:spPr>
        <a:xfrm>
          <a:off x="3087831" y="4621366"/>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en-US" sz="500" kern="1200"/>
            <a:t>counterintuitiv</a:t>
          </a:r>
          <a:endParaRPr lang="zh-CN" altLang="en-US" sz="500" kern="1200"/>
        </a:p>
      </dsp:txBody>
      <dsp:txXfrm>
        <a:off x="3096158" y="4629693"/>
        <a:ext cx="551946" cy="267646"/>
      </dsp:txXfrm>
    </dsp:sp>
    <dsp:sp modelId="{5A6F21BD-F114-4578-AAE7-AFF8CFB7CFA1}">
      <dsp:nvSpPr>
        <dsp:cNvPr id="0" name=""/>
        <dsp:cNvSpPr/>
      </dsp:nvSpPr>
      <dsp:spPr>
        <a:xfrm>
          <a:off x="2860391" y="5086346"/>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8425" y="5084776"/>
        <a:ext cx="11372" cy="11372"/>
      </dsp:txXfrm>
    </dsp:sp>
    <dsp:sp modelId="{2DF54F65-B97F-4FA5-B6F4-CD88EBC32C1C}">
      <dsp:nvSpPr>
        <dsp:cNvPr id="0" name=""/>
        <dsp:cNvSpPr/>
      </dsp:nvSpPr>
      <dsp:spPr>
        <a:xfrm>
          <a:off x="3087831" y="494831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pigeonhole princip</a:t>
          </a:r>
          <a:r>
            <a:rPr lang="en-US" altLang="zh-CN" sz="500" b="0" i="0" kern="1200" dirty="0"/>
            <a:t>le</a:t>
          </a:r>
          <a:endParaRPr lang="zh-CN" altLang="en-US" sz="500" kern="1200" dirty="0"/>
        </a:p>
      </dsp:txBody>
      <dsp:txXfrm>
        <a:off x="3096158" y="4956639"/>
        <a:ext cx="551946" cy="267646"/>
      </dsp:txXfrm>
    </dsp:sp>
    <dsp:sp modelId="{EDEBE4EB-012D-477C-86FB-09CCB1F902E8}">
      <dsp:nvSpPr>
        <dsp:cNvPr id="0" name=""/>
        <dsp:cNvSpPr/>
      </dsp:nvSpPr>
      <dsp:spPr>
        <a:xfrm rot="3310531">
          <a:off x="2774974" y="5249819"/>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64154" y="5243978"/>
        <a:ext cx="19913" cy="19913"/>
      </dsp:txXfrm>
    </dsp:sp>
    <dsp:sp modelId="{243105AD-5998-4D6D-AD65-84B6E8C6D4DA}">
      <dsp:nvSpPr>
        <dsp:cNvPr id="0" name=""/>
        <dsp:cNvSpPr/>
      </dsp:nvSpPr>
      <dsp:spPr>
        <a:xfrm>
          <a:off x="3087831"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pairing function</a:t>
          </a:r>
          <a:endParaRPr lang="zh-CN" altLang="en-US" sz="500" kern="1200" dirty="0"/>
        </a:p>
      </dsp:txBody>
      <dsp:txXfrm>
        <a:off x="3096158" y="5283584"/>
        <a:ext cx="551946" cy="267646"/>
      </dsp:txXfrm>
    </dsp:sp>
    <dsp:sp modelId="{32E5EE53-E456-488F-87A6-0BB9309417B0}">
      <dsp:nvSpPr>
        <dsp:cNvPr id="0" name=""/>
        <dsp:cNvSpPr/>
      </dsp:nvSpPr>
      <dsp:spPr>
        <a:xfrm rot="4249260">
          <a:off x="2627953" y="5413292"/>
          <a:ext cx="692316" cy="8231"/>
        </a:xfrm>
        <a:custGeom>
          <a:avLst/>
          <a:gdLst/>
          <a:ahLst/>
          <a:cxnLst/>
          <a:rect l="0" t="0" r="0" b="0"/>
          <a:pathLst>
            <a:path>
              <a:moveTo>
                <a:pt x="0" y="4115"/>
              </a:moveTo>
              <a:lnTo>
                <a:pt x="692316"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956803" y="5400100"/>
        <a:ext cx="34615" cy="34615"/>
      </dsp:txXfrm>
    </dsp:sp>
    <dsp:sp modelId="{27BA896F-FDDC-4087-A47C-A848864975B8}">
      <dsp:nvSpPr>
        <dsp:cNvPr id="0" name=""/>
        <dsp:cNvSpPr/>
      </dsp:nvSpPr>
      <dsp:spPr>
        <a:xfrm>
          <a:off x="3087831"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en-US" sz="500" kern="1200" dirty="0"/>
            <a:t>uncountably infinite</a:t>
          </a:r>
          <a:endParaRPr lang="zh-CN" altLang="en-US" sz="500" kern="1200" dirty="0"/>
        </a:p>
      </dsp:txBody>
      <dsp:txXfrm>
        <a:off x="3096158" y="5610530"/>
        <a:ext cx="551946" cy="267646"/>
      </dsp:txXfrm>
    </dsp:sp>
    <dsp:sp modelId="{9744D328-B54D-48D7-AEAE-A14DC5D19F6C}">
      <dsp:nvSpPr>
        <dsp:cNvPr id="0" name=""/>
        <dsp:cNvSpPr/>
      </dsp:nvSpPr>
      <dsp:spPr>
        <a:xfrm rot="18289469">
          <a:off x="3571015" y="557676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0196" y="5570923"/>
        <a:ext cx="19913" cy="19913"/>
      </dsp:txXfrm>
    </dsp:sp>
    <dsp:sp modelId="{9E7FAE18-98C3-4D15-823E-231F4446FF4A}">
      <dsp:nvSpPr>
        <dsp:cNvPr id="0" name=""/>
        <dsp:cNvSpPr/>
      </dsp:nvSpPr>
      <dsp:spPr>
        <a:xfrm>
          <a:off x="3883873"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aleph-null</a:t>
          </a:r>
          <a:endParaRPr lang="zh-CN" altLang="en-US" sz="500" kern="1200" dirty="0"/>
        </a:p>
      </dsp:txBody>
      <dsp:txXfrm>
        <a:off x="3892200" y="5283584"/>
        <a:ext cx="551946" cy="267646"/>
      </dsp:txXfrm>
    </dsp:sp>
    <dsp:sp modelId="{13E9D4D6-17AB-4299-9891-AAA15A09489C}">
      <dsp:nvSpPr>
        <dsp:cNvPr id="0" name=""/>
        <dsp:cNvSpPr/>
      </dsp:nvSpPr>
      <dsp:spPr>
        <a:xfrm rot="18289469">
          <a:off x="4367057" y="5249819"/>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5243978"/>
        <a:ext cx="19913" cy="19913"/>
      </dsp:txXfrm>
    </dsp:sp>
    <dsp:sp modelId="{4C41A3D6-7CDC-42FB-A661-E3B8CB775427}">
      <dsp:nvSpPr>
        <dsp:cNvPr id="0" name=""/>
        <dsp:cNvSpPr/>
      </dsp:nvSpPr>
      <dsp:spPr>
        <a:xfrm>
          <a:off x="4679914" y="4948312"/>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TO BE CONTINUED</a:t>
          </a:r>
          <a:endParaRPr lang="zh-CN" altLang="en-US" sz="500" kern="1200" dirty="0"/>
        </a:p>
      </dsp:txBody>
      <dsp:txXfrm>
        <a:off x="4688241" y="4956639"/>
        <a:ext cx="551946" cy="267646"/>
      </dsp:txXfrm>
    </dsp:sp>
    <dsp:sp modelId="{A7BDF050-D439-495B-BF9B-B75756DA99DC}">
      <dsp:nvSpPr>
        <dsp:cNvPr id="0" name=""/>
        <dsp:cNvSpPr/>
      </dsp:nvSpPr>
      <dsp:spPr>
        <a:xfrm>
          <a:off x="4452474" y="5413292"/>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60508" y="5411722"/>
        <a:ext cx="11372" cy="11372"/>
      </dsp:txXfrm>
    </dsp:sp>
    <dsp:sp modelId="{EE449027-447B-4FFA-8A2B-76B2411FDF08}">
      <dsp:nvSpPr>
        <dsp:cNvPr id="0" name=""/>
        <dsp:cNvSpPr/>
      </dsp:nvSpPr>
      <dsp:spPr>
        <a:xfrm>
          <a:off x="4679914"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MORE!</a:t>
          </a:r>
          <a:endParaRPr lang="zh-CN" altLang="en-US" sz="500" kern="1200" dirty="0"/>
        </a:p>
      </dsp:txBody>
      <dsp:txXfrm>
        <a:off x="4688241" y="5283584"/>
        <a:ext cx="551946" cy="267646"/>
      </dsp:txXfrm>
    </dsp:sp>
    <dsp:sp modelId="{15F4EA79-79F1-4EC1-8E73-F2C3447E8B14}">
      <dsp:nvSpPr>
        <dsp:cNvPr id="0" name=""/>
        <dsp:cNvSpPr/>
      </dsp:nvSpPr>
      <dsp:spPr>
        <a:xfrm rot="3310531">
          <a:off x="4367057" y="557676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56237" y="5570923"/>
        <a:ext cx="19913" cy="19913"/>
      </dsp:txXfrm>
    </dsp:sp>
    <dsp:sp modelId="{8BDFC465-7AA5-458D-B4F0-8B79D32A1F49}">
      <dsp:nvSpPr>
        <dsp:cNvPr id="0" name=""/>
        <dsp:cNvSpPr/>
      </dsp:nvSpPr>
      <dsp:spPr>
        <a:xfrm>
          <a:off x="4679914"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#$%^&amp;</a:t>
          </a:r>
          <a:endParaRPr lang="zh-CN" altLang="en-US" sz="500" kern="1200" dirty="0"/>
        </a:p>
      </dsp:txBody>
      <dsp:txXfrm>
        <a:off x="4688241" y="5610530"/>
        <a:ext cx="551946" cy="267646"/>
      </dsp:txXfrm>
    </dsp:sp>
    <dsp:sp modelId="{04C466BB-0C2C-4C75-88E0-02393B5065A1}">
      <dsp:nvSpPr>
        <dsp:cNvPr id="0" name=""/>
        <dsp:cNvSpPr/>
      </dsp:nvSpPr>
      <dsp:spPr>
        <a:xfrm rot="18289469">
          <a:off x="5163098" y="557676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5570923"/>
        <a:ext cx="19913" cy="19913"/>
      </dsp:txXfrm>
    </dsp:sp>
    <dsp:sp modelId="{258D9F7A-38C6-4A8F-9C9D-8DAE76B68AFF}">
      <dsp:nvSpPr>
        <dsp:cNvPr id="0" name=""/>
        <dsp:cNvSpPr/>
      </dsp:nvSpPr>
      <dsp:spPr>
        <a:xfrm>
          <a:off x="5475956"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%^&amp;*(</a:t>
          </a:r>
          <a:endParaRPr lang="zh-CN" altLang="en-US" sz="500" kern="1200" dirty="0"/>
        </a:p>
      </dsp:txBody>
      <dsp:txXfrm>
        <a:off x="5484283" y="5283584"/>
        <a:ext cx="551946" cy="267646"/>
      </dsp:txXfrm>
    </dsp:sp>
    <dsp:sp modelId="{383E717E-9278-419A-822F-4804FED69E75}">
      <dsp:nvSpPr>
        <dsp:cNvPr id="0" name=""/>
        <dsp:cNvSpPr/>
      </dsp:nvSpPr>
      <dsp:spPr>
        <a:xfrm>
          <a:off x="5248515" y="5740237"/>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6549" y="5738667"/>
        <a:ext cx="11372" cy="11372"/>
      </dsp:txXfrm>
    </dsp:sp>
    <dsp:sp modelId="{E76DD63C-7559-4998-8B3D-3E673AC3487D}">
      <dsp:nvSpPr>
        <dsp:cNvPr id="0" name=""/>
        <dsp:cNvSpPr/>
      </dsp:nvSpPr>
      <dsp:spPr>
        <a:xfrm>
          <a:off x="5475956"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@#$%^&amp;*</a:t>
          </a:r>
          <a:endParaRPr lang="zh-CN" altLang="en-US" sz="500" kern="1200" dirty="0"/>
        </a:p>
      </dsp:txBody>
      <dsp:txXfrm>
        <a:off x="5484283" y="5610530"/>
        <a:ext cx="551946" cy="267646"/>
      </dsp:txXfrm>
    </dsp:sp>
    <dsp:sp modelId="{162C7D41-6A46-42DC-88E5-2A15F11046A9}">
      <dsp:nvSpPr>
        <dsp:cNvPr id="0" name=""/>
        <dsp:cNvSpPr/>
      </dsp:nvSpPr>
      <dsp:spPr>
        <a:xfrm>
          <a:off x="6044557" y="5740237"/>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6152591" y="5738667"/>
        <a:ext cx="11372" cy="11372"/>
      </dsp:txXfrm>
    </dsp:sp>
    <dsp:sp modelId="{7C2C5E0F-2581-4DD0-90F1-8602CBBA41E7}">
      <dsp:nvSpPr>
        <dsp:cNvPr id="0" name=""/>
        <dsp:cNvSpPr/>
      </dsp:nvSpPr>
      <dsp:spPr>
        <a:xfrm>
          <a:off x="6271997"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Still  more</a:t>
          </a:r>
          <a:endParaRPr lang="zh-CN" altLang="en-US" sz="500" kern="1200" dirty="0"/>
        </a:p>
      </dsp:txBody>
      <dsp:txXfrm>
        <a:off x="6280324" y="5610530"/>
        <a:ext cx="551946" cy="267646"/>
      </dsp:txXfrm>
    </dsp:sp>
    <dsp:sp modelId="{B1E1DC5D-0172-4812-983B-14CD58736D00}">
      <dsp:nvSpPr>
        <dsp:cNvPr id="0" name=""/>
        <dsp:cNvSpPr/>
      </dsp:nvSpPr>
      <dsp:spPr>
        <a:xfrm rot="3310531">
          <a:off x="5163098" y="590371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5352279" y="5897869"/>
        <a:ext cx="19913" cy="19913"/>
      </dsp:txXfrm>
    </dsp:sp>
    <dsp:sp modelId="{41267D77-DEC6-4AD4-B4BD-1F14C0E90CAE}">
      <dsp:nvSpPr>
        <dsp:cNvPr id="0" name=""/>
        <dsp:cNvSpPr/>
      </dsp:nvSpPr>
      <dsp:spPr>
        <a:xfrm>
          <a:off x="5475956" y="592914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zh-CN" sz="500" kern="1200" dirty="0"/>
            <a:t>&amp;*(</a:t>
          </a:r>
          <a:endParaRPr lang="zh-CN" altLang="en-US" sz="500" kern="1200" dirty="0"/>
        </a:p>
      </dsp:txBody>
      <dsp:txXfrm>
        <a:off x="5484283" y="5937475"/>
        <a:ext cx="551946" cy="267646"/>
      </dsp:txXfrm>
    </dsp:sp>
    <dsp:sp modelId="{649A9F07-B7E0-4C29-A189-DBB9D1B2654B}">
      <dsp:nvSpPr>
        <dsp:cNvPr id="0" name=""/>
        <dsp:cNvSpPr/>
      </dsp:nvSpPr>
      <dsp:spPr>
        <a:xfrm>
          <a:off x="3656432" y="5740237"/>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4467" y="5738667"/>
        <a:ext cx="11372" cy="11372"/>
      </dsp:txXfrm>
    </dsp:sp>
    <dsp:sp modelId="{9EEB1B13-D641-40D8-9E8E-C65D285CFF2B}">
      <dsp:nvSpPr>
        <dsp:cNvPr id="0" name=""/>
        <dsp:cNvSpPr/>
      </dsp:nvSpPr>
      <dsp:spPr>
        <a:xfrm>
          <a:off x="3883873"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en-US" sz="500" kern="1200" dirty="0"/>
            <a:t>Cantor's diagonal argument</a:t>
          </a:r>
          <a:endParaRPr lang="zh-CN" altLang="en-US" sz="500" kern="1200" dirty="0"/>
        </a:p>
      </dsp:txBody>
      <dsp:txXfrm>
        <a:off x="3892200" y="5610530"/>
        <a:ext cx="551946" cy="267646"/>
      </dsp:txXfrm>
    </dsp:sp>
    <dsp:sp modelId="{59C1CF56-5A82-45B7-B31A-365D2BD28257}">
      <dsp:nvSpPr>
        <dsp:cNvPr id="0" name=""/>
        <dsp:cNvSpPr/>
      </dsp:nvSpPr>
      <dsp:spPr>
        <a:xfrm rot="3310531">
          <a:off x="3571015" y="5903710"/>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3760196" y="5897869"/>
        <a:ext cx="19913" cy="19913"/>
      </dsp:txXfrm>
    </dsp:sp>
    <dsp:sp modelId="{63F706A2-5FBD-4B93-8B60-03CDD13D6B0A}">
      <dsp:nvSpPr>
        <dsp:cNvPr id="0" name=""/>
        <dsp:cNvSpPr/>
      </dsp:nvSpPr>
      <dsp:spPr>
        <a:xfrm>
          <a:off x="3883873" y="592914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err="1"/>
            <a:t>Hausdorff</a:t>
          </a:r>
          <a:r>
            <a:rPr lang="en-US" sz="500" b="0" i="0" kern="1200" dirty="0"/>
            <a:t> dimension</a:t>
          </a:r>
          <a:endParaRPr lang="zh-CN" altLang="en-US" sz="500" kern="1200" dirty="0"/>
        </a:p>
      </dsp:txBody>
      <dsp:txXfrm>
        <a:off x="3892200" y="5937475"/>
        <a:ext cx="551946" cy="267646"/>
      </dsp:txXfrm>
    </dsp:sp>
    <dsp:sp modelId="{844C54CE-820D-413E-A036-34F7D02C29FC}">
      <dsp:nvSpPr>
        <dsp:cNvPr id="0" name=""/>
        <dsp:cNvSpPr/>
      </dsp:nvSpPr>
      <dsp:spPr>
        <a:xfrm>
          <a:off x="4452474" y="6067183"/>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4560508" y="6065613"/>
        <a:ext cx="11372" cy="11372"/>
      </dsp:txXfrm>
    </dsp:sp>
    <dsp:sp modelId="{7A3D7784-512E-4721-BA38-CD5BC31B7D0D}">
      <dsp:nvSpPr>
        <dsp:cNvPr id="0" name=""/>
        <dsp:cNvSpPr/>
      </dsp:nvSpPr>
      <dsp:spPr>
        <a:xfrm>
          <a:off x="4679914" y="5929148"/>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a dimension corresponding to its topology</a:t>
          </a:r>
          <a:endParaRPr lang="zh-CN" altLang="en-US" sz="500" kern="1200" dirty="0"/>
        </a:p>
      </dsp:txBody>
      <dsp:txXfrm>
        <a:off x="4688241" y="5937475"/>
        <a:ext cx="551946" cy="267646"/>
      </dsp:txXfrm>
    </dsp:sp>
    <dsp:sp modelId="{C1BCFC30-F591-44A5-AF2D-3261C502A63C}">
      <dsp:nvSpPr>
        <dsp:cNvPr id="0" name=""/>
        <dsp:cNvSpPr/>
      </dsp:nvSpPr>
      <dsp:spPr>
        <a:xfrm>
          <a:off x="2064350" y="5413292"/>
          <a:ext cx="227440" cy="8231"/>
        </a:xfrm>
        <a:custGeom>
          <a:avLst/>
          <a:gdLst/>
          <a:ahLst/>
          <a:cxnLst/>
          <a:rect l="0" t="0" r="0" b="0"/>
          <a:pathLst>
            <a:path>
              <a:moveTo>
                <a:pt x="0" y="4115"/>
              </a:moveTo>
              <a:lnTo>
                <a:pt x="227440"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72384" y="5411722"/>
        <a:ext cx="11372" cy="11372"/>
      </dsp:txXfrm>
    </dsp:sp>
    <dsp:sp modelId="{366B576A-8A4D-4671-9E28-43CBE64B753D}">
      <dsp:nvSpPr>
        <dsp:cNvPr id="0" name=""/>
        <dsp:cNvSpPr/>
      </dsp:nvSpPr>
      <dsp:spPr>
        <a:xfrm>
          <a:off x="2291790" y="5275257"/>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0" i="0" kern="1200" dirty="0"/>
            <a:t>Real number</a:t>
          </a:r>
          <a:endParaRPr lang="zh-CN" altLang="en-US" sz="500" kern="1200" dirty="0"/>
        </a:p>
      </dsp:txBody>
      <dsp:txXfrm>
        <a:off x="2300117" y="5283584"/>
        <a:ext cx="551946" cy="267646"/>
      </dsp:txXfrm>
    </dsp:sp>
    <dsp:sp modelId="{B3A00BFE-AE16-46FE-AD6B-A219C0E46D55}">
      <dsp:nvSpPr>
        <dsp:cNvPr id="0" name=""/>
        <dsp:cNvSpPr/>
      </dsp:nvSpPr>
      <dsp:spPr>
        <a:xfrm rot="3310531">
          <a:off x="1978933" y="5576764"/>
          <a:ext cx="398274" cy="8231"/>
        </a:xfrm>
        <a:custGeom>
          <a:avLst/>
          <a:gdLst/>
          <a:ahLst/>
          <a:cxnLst/>
          <a:rect l="0" t="0" r="0" b="0"/>
          <a:pathLst>
            <a:path>
              <a:moveTo>
                <a:pt x="0" y="4115"/>
              </a:moveTo>
              <a:lnTo>
                <a:pt x="398274" y="4115"/>
              </a:lnTo>
            </a:path>
          </a:pathLst>
        </a:custGeom>
        <a:noFill/>
        <a:ln w="25400" cap="flat" cmpd="sng" algn="ctr">
          <a:solidFill>
            <a:schemeClr val="accent1">
              <a:shade val="8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zh-CN" altLang="en-US" sz="400" kern="1200"/>
        </a:p>
      </dsp:txBody>
      <dsp:txXfrm>
        <a:off x="2168113" y="5570923"/>
        <a:ext cx="19913" cy="19913"/>
      </dsp:txXfrm>
    </dsp:sp>
    <dsp:sp modelId="{DFF79934-1A01-434B-B2FF-3EC4C4417BC9}">
      <dsp:nvSpPr>
        <dsp:cNvPr id="0" name=""/>
        <dsp:cNvSpPr/>
      </dsp:nvSpPr>
      <dsp:spPr>
        <a:xfrm>
          <a:off x="2291790" y="5602203"/>
          <a:ext cx="568600" cy="284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altLang="en-US" sz="500" kern="1200" dirty="0"/>
            <a:t>equinumerous</a:t>
          </a:r>
          <a:endParaRPr lang="zh-CN" altLang="en-US" sz="500" kern="1200" dirty="0"/>
        </a:p>
      </dsp:txBody>
      <dsp:txXfrm>
        <a:off x="2300117" y="5610530"/>
        <a:ext cx="551946" cy="267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3658F-21B6-4701-9D2F-B1AABFEE9DD9}" type="datetimeFigureOut">
              <a:rPr lang="zh-CN" altLang="en-US" smtClean="0"/>
              <a:t>2017/12/25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F9FA2-A7ED-4E4B-BA67-146EC85160DA}" type="slidenum">
              <a:rPr lang="zh-CN" altLang="en-US" smtClean="0"/>
              <a:t>‹#›</a:t>
            </a:fld>
            <a:endParaRPr lang="zh-CN" altLang="en-US"/>
          </a:p>
        </p:txBody>
      </p:sp>
    </p:spTree>
    <p:extLst>
      <p:ext uri="{BB962C8B-B14F-4D97-AF65-F5344CB8AC3E}">
        <p14:creationId xmlns:p14="http://schemas.microsoft.com/office/powerpoint/2010/main" val="213419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altLang="zh-CN"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2114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C42C2-F0D6-4292-9E4C-E9BAEC7E26E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8809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1038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6732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3675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F50D7-A8C8-4FA4-A6D0-BE73B799CCCA}" type="slidenum">
              <a:rPr kumimoji="0" lang="en-US" sz="1200" b="0" i="0" u="none" strike="noStrike" kern="1200" cap="none" spc="0" normalizeH="0" baseline="0" noProof="0" smtClean="0">
                <a:ln>
                  <a:noFill/>
                </a:ln>
                <a:solidFill>
                  <a:prstClr val="black"/>
                </a:solidFill>
                <a:effectLst/>
                <a:uLnTx/>
                <a:uFillTx/>
                <a:latin typeface="Microsoft YaHei" pitchFamily="34" charset="-12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Microsoft YaHei" pitchFamily="34" charset="-122"/>
              <a:ea typeface="+mn-ea"/>
              <a:cs typeface="+mn-cs"/>
            </a:endParaRPr>
          </a:p>
        </p:txBody>
      </p:sp>
    </p:spTree>
    <p:extLst>
      <p:ext uri="{BB962C8B-B14F-4D97-AF65-F5344CB8AC3E}">
        <p14:creationId xmlns:p14="http://schemas.microsoft.com/office/powerpoint/2010/main" val="371838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9F9FA2-A7ED-4E4B-BA67-146EC85160DA}" type="slidenum">
              <a:rPr lang="zh-CN" altLang="en-US" smtClean="0"/>
              <a:t>11</a:t>
            </a:fld>
            <a:endParaRPr lang="zh-CN" altLang="en-US"/>
          </a:p>
        </p:txBody>
      </p:sp>
    </p:spTree>
    <p:extLst>
      <p:ext uri="{BB962C8B-B14F-4D97-AF65-F5344CB8AC3E}">
        <p14:creationId xmlns:p14="http://schemas.microsoft.com/office/powerpoint/2010/main" val="161638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EBA5BD7-F043-4D1B-AA17-CD412FC534DE}" type="slidenum">
              <a:rPr kumimoji="0" lang="en-US" altLang="zh-CN"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95865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8199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A0BEE1-5EBD-4FED-867F-001CB2B78CE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3869A1-E2AD-4C78-8E0A-F670ACFB4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59BE38-115A-42F3-8AD4-934C8AF159B5}"/>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50F466C3-1A18-41B3-A0FA-8FD83175C3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4F8730-96C7-4382-9AC0-84367D715581}"/>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29402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01C563-B9BC-47AB-A639-FAED7CADA0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ABDF42-FEA3-40F4-BB39-C958DBAB543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8940714-B926-46E1-9654-EDC9C831AF17}"/>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A62C5128-EDAA-4046-9CC8-2F0F516158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FE7A5D-01C7-4660-A56B-4F56EC8F6E11}"/>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190842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A27E0C2-9586-40B5-AFED-7E98754EC43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35ACDC2-AD04-4C9A-AE06-8F90739DB46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DEB8DD-681D-461B-BB0A-C05F3B804B41}"/>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2EF64BFD-F112-4B06-9C18-4D3EB89737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1B791A-2F0D-443C-8EEC-6A2DEDC40F5B}"/>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22777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1" name="对角线"/>
          <p:cNvGrpSpPr/>
          <p:nvPr/>
        </p:nvGrpSpPr>
        <p:grpSpPr>
          <a:xfrm>
            <a:off x="7518401" y="4145282"/>
            <a:ext cx="4687338" cy="2731407"/>
            <a:chOff x="5638800" y="3108960"/>
            <a:chExt cx="3515503" cy="2048555"/>
          </a:xfrm>
        </p:grpSpPr>
        <p:cxnSp>
          <p:nvCxnSpPr>
            <p:cNvPr id="14" name="直接连接符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基线"/>
          <p:cNvGrpSpPr/>
          <p:nvPr/>
        </p:nvGrpSpPr>
        <p:grpSpPr>
          <a:xfrm>
            <a:off x="-8918" y="6057150"/>
            <a:ext cx="5500158" cy="820207"/>
            <a:chOff x="-6689" y="4553748"/>
            <a:chExt cx="4125119" cy="615155"/>
          </a:xfrm>
        </p:grpSpPr>
        <p:sp>
          <p:nvSpPr>
            <p:cNvPr id="9" name="任意多边形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sz="1800" dirty="0">
                <a:latin typeface="微软雅黑" panose="020B0503020204020204" pitchFamily="34" charset="-122"/>
                <a:ea typeface="微软雅黑" panose="020B0503020204020204" pitchFamily="34" charset="-122"/>
              </a:endParaRPr>
            </a:p>
          </p:txBody>
        </p:sp>
        <p:sp>
          <p:nvSpPr>
            <p:cNvPr id="10" name="任意多边形(F)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sz="1800" dirty="0">
                <a:latin typeface="微软雅黑" panose="020B0503020204020204" pitchFamily="34" charset="-122"/>
                <a:ea typeface="微软雅黑" panose="020B0503020204020204" pitchFamily="34" charset="-122"/>
              </a:endParaRPr>
            </a:p>
          </p:txBody>
        </p:sp>
        <p:sp>
          <p:nvSpPr>
            <p:cNvPr id="11" name="任意多边形(F)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sz="180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ctrTitle"/>
          </p:nvPr>
        </p:nvSpPr>
        <p:spPr>
          <a:xfrm>
            <a:off x="1625600" y="584201"/>
            <a:ext cx="8737600" cy="2000251"/>
          </a:xfrm>
        </p:spPr>
        <p:txBody>
          <a:bodyPr rtlCol="0">
            <a:normAutofit/>
          </a:bodyPr>
          <a:lstStyle>
            <a:lvl1pPr algn="l" rtl="0">
              <a:defRPr sz="5400">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副标题 2"/>
          <p:cNvSpPr>
            <a:spLocks noGrp="1"/>
          </p:cNvSpPr>
          <p:nvPr>
            <p:ph type="subTitle" idx="1"/>
          </p:nvPr>
        </p:nvSpPr>
        <p:spPr>
          <a:xfrm>
            <a:off x="1625600" y="2616200"/>
            <a:ext cx="8737600" cy="1752600"/>
          </a:xfrm>
        </p:spPr>
        <p:txBody>
          <a:bodyPr rtlCol="0">
            <a:normAutofit/>
          </a:bodyPr>
          <a:lstStyle>
            <a:lvl1pPr marL="0" indent="0" algn="l" rtl="0">
              <a:spcBef>
                <a:spcPts val="0"/>
              </a:spcBef>
              <a:buNone/>
              <a:defRPr sz="2800" cap="all" spc="200" baseline="0">
                <a:solidFill>
                  <a:schemeClr val="accent1"/>
                </a:solidFill>
                <a:latin typeface="微软雅黑" panose="020B0503020204020204" pitchFamily="34" charset="-122"/>
                <a:ea typeface="微软雅黑" panose="020B0503020204020204" pitchFamily="34" charset="-122"/>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CN" altLang="en-US"/>
              <a:t>单击以编辑母版副标题样式</a:t>
            </a:r>
            <a:endParaRPr lang="zh-CN" altLang="en-US" dirty="0"/>
          </a:p>
        </p:txBody>
      </p:sp>
      <p:sp>
        <p:nvSpPr>
          <p:cNvPr id="22" name="日期占位符 21"/>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A0F08F57-8AF4-4192-8C0E-F86A12100C7B}" type="datetime1">
              <a:rPr lang="zh-CN" altLang="en-US" smtClean="0"/>
              <a:pPr/>
              <a:t>2017/12/25</a:t>
            </a:fld>
            <a:endParaRPr lang="zh-CN" altLang="en-US" dirty="0"/>
          </a:p>
        </p:txBody>
      </p:sp>
      <p:sp>
        <p:nvSpPr>
          <p:cNvPr id="23" name="页脚占位符 22"/>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24" name="幻灯片编号占位符 23"/>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C014DD1E-5D91-48A3-AD6D-45FBA980D106}" type="slidenum">
              <a:rPr lang="en-US" altLang="zh-CN" smtClean="0"/>
              <a:pPr/>
              <a:t>‹#›</a:t>
            </a:fld>
            <a:endParaRPr lang="zh-CN" altLang="en-US" dirty="0"/>
          </a:p>
        </p:txBody>
      </p:sp>
    </p:spTree>
    <p:extLst>
      <p:ext uri="{BB962C8B-B14F-4D97-AF65-F5344CB8AC3E}">
        <p14:creationId xmlns:p14="http://schemas.microsoft.com/office/powerpoint/2010/main" val="211145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日期占位符 3"/>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6" name="灯片编号占位符 5"/>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2412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1" name="对角线"/>
          <p:cNvGrpSpPr/>
          <p:nvPr/>
        </p:nvGrpSpPr>
        <p:grpSpPr>
          <a:xfrm>
            <a:off x="7518401" y="4145282"/>
            <a:ext cx="4687338" cy="2731407"/>
            <a:chOff x="5638800" y="3108960"/>
            <a:chExt cx="3515503" cy="2048555"/>
          </a:xfrm>
        </p:grpSpPr>
        <p:cxnSp>
          <p:nvCxnSpPr>
            <p:cNvPr id="12" name="直接连接符​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标题 1"/>
          <p:cNvSpPr>
            <a:spLocks noGrp="1"/>
          </p:cNvSpPr>
          <p:nvPr>
            <p:ph type="title"/>
          </p:nvPr>
        </p:nvSpPr>
        <p:spPr>
          <a:xfrm>
            <a:off x="1625601" y="2209802"/>
            <a:ext cx="8940800" cy="2764335"/>
          </a:xfrm>
        </p:spPr>
        <p:txBody>
          <a:bodyPr rtlCol="0" anchor="b">
            <a:normAutofit/>
          </a:bodyPr>
          <a:lstStyle>
            <a:lvl1pPr algn="l" rtl="0">
              <a:defRPr sz="5400" b="0" cap="none" baseline="0"/>
            </a:lvl1pPr>
          </a:lstStyle>
          <a:p>
            <a:pPr rtl="0"/>
            <a:r>
              <a:rPr lang="zh-CN" altLang="en-US"/>
              <a:t>单击此处编辑母版标题样式</a:t>
            </a:r>
            <a:endParaRPr lang="zh-CN" altLang="en-US" dirty="0"/>
          </a:p>
        </p:txBody>
      </p:sp>
      <p:sp>
        <p:nvSpPr>
          <p:cNvPr id="3" name="文本占位符 2"/>
          <p:cNvSpPr>
            <a:spLocks noGrp="1"/>
          </p:cNvSpPr>
          <p:nvPr>
            <p:ph type="body" idx="1"/>
          </p:nvPr>
        </p:nvSpPr>
        <p:spPr>
          <a:xfrm>
            <a:off x="1625600" y="4951267"/>
            <a:ext cx="7071361"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CN" altLang="en-US"/>
              <a:t>编辑母版文本样式</a:t>
            </a:r>
          </a:p>
        </p:txBody>
      </p:sp>
      <p:sp>
        <p:nvSpPr>
          <p:cNvPr id="4" name="日期占位符 3"/>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6" name="灯片编号占位符 5"/>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40962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sz="half" idx="1"/>
          </p:nvPr>
        </p:nvSpPr>
        <p:spPr>
          <a:xfrm>
            <a:off x="12192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内容占位符 3"/>
          <p:cNvSpPr>
            <a:spLocks noGrp="1"/>
          </p:cNvSpPr>
          <p:nvPr>
            <p:ph sz="half" idx="2"/>
          </p:nvPr>
        </p:nvSpPr>
        <p:spPr>
          <a:xfrm>
            <a:off x="65024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日期占位符 4"/>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7" name="灯片编号占位符 6"/>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291186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lgn="l" rtl="0">
              <a:defRPr/>
            </a:lvl1pPr>
          </a:lstStyle>
          <a:p>
            <a:pPr rtl="0"/>
            <a:r>
              <a:rPr lang="zh-CN" altLang="en-US"/>
              <a:t>单击此处编辑母版标题样式</a:t>
            </a:r>
            <a:endParaRPr lang="zh-CN" altLang="en-US" dirty="0"/>
          </a:p>
        </p:txBody>
      </p:sp>
      <p:sp>
        <p:nvSpPr>
          <p:cNvPr id="3" name="文本占位符 2"/>
          <p:cNvSpPr>
            <a:spLocks noGrp="1"/>
          </p:cNvSpPr>
          <p:nvPr>
            <p:ph type="body" idx="1"/>
          </p:nvPr>
        </p:nvSpPr>
        <p:spPr>
          <a:xfrm>
            <a:off x="1219200"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CN" altLang="en-US"/>
              <a:t>编辑母版文本样式</a:t>
            </a:r>
          </a:p>
        </p:txBody>
      </p:sp>
      <p:sp>
        <p:nvSpPr>
          <p:cNvPr id="4" name="内容占位符 3"/>
          <p:cNvSpPr>
            <a:spLocks noGrp="1"/>
          </p:cNvSpPr>
          <p:nvPr>
            <p:ph sz="half" idx="2"/>
          </p:nvPr>
        </p:nvSpPr>
        <p:spPr>
          <a:xfrm>
            <a:off x="12192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文本占位符 4"/>
          <p:cNvSpPr>
            <a:spLocks noGrp="1"/>
          </p:cNvSpPr>
          <p:nvPr>
            <p:ph type="body" sz="quarter" idx="3"/>
          </p:nvPr>
        </p:nvSpPr>
        <p:spPr>
          <a:xfrm>
            <a:off x="6498336"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CN" altLang="en-US"/>
              <a:t>编辑母版文本样式</a:t>
            </a:r>
          </a:p>
        </p:txBody>
      </p:sp>
      <p:sp>
        <p:nvSpPr>
          <p:cNvPr id="6" name="内容占位符 5"/>
          <p:cNvSpPr>
            <a:spLocks noGrp="1"/>
          </p:cNvSpPr>
          <p:nvPr>
            <p:ph sz="quarter" idx="4"/>
          </p:nvPr>
        </p:nvSpPr>
        <p:spPr>
          <a:xfrm>
            <a:off x="65024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7" name="日期占位符 6"/>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8" name="页脚占位符 7"/>
          <p:cNvSpPr>
            <a:spLocks noGrp="1"/>
          </p:cNvSpPr>
          <p:nvPr>
            <p:ph type="ftr" sz="quarter" idx="11"/>
          </p:nvPr>
        </p:nvSpPr>
        <p:spPr/>
        <p:txBody>
          <a:bodyPr rtlCol="0"/>
          <a:lstStyle/>
          <a:p>
            <a:pPr rtl="0"/>
            <a:endParaRPr lang="zh-CN" altLang="en-US" dirty="0"/>
          </a:p>
        </p:txBody>
      </p:sp>
      <p:sp>
        <p:nvSpPr>
          <p:cNvPr id="9" name="灯片编号占位符 8"/>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22042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日期占位符 2"/>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4" name="页脚占位符 3"/>
          <p:cNvSpPr>
            <a:spLocks noGrp="1"/>
          </p:cNvSpPr>
          <p:nvPr>
            <p:ph type="ftr" sz="quarter" idx="11"/>
          </p:nvPr>
        </p:nvSpPr>
        <p:spPr/>
        <p:txBody>
          <a:bodyPr rtlCol="0"/>
          <a:lstStyle/>
          <a:p>
            <a:pPr rtl="0"/>
            <a:endParaRPr lang="zh-CN" altLang="en-US" dirty="0"/>
          </a:p>
        </p:txBody>
      </p:sp>
      <p:sp>
        <p:nvSpPr>
          <p:cNvPr id="5" name="灯片编号占位符 4"/>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367127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3" name="页脚占位符 2"/>
          <p:cNvSpPr>
            <a:spLocks noGrp="1"/>
          </p:cNvSpPr>
          <p:nvPr>
            <p:ph type="ftr" sz="quarter" idx="11"/>
          </p:nvPr>
        </p:nvSpPr>
        <p:spPr/>
        <p:txBody>
          <a:bodyPr rtlCol="0"/>
          <a:lstStyle/>
          <a:p>
            <a:pPr rtl="0"/>
            <a:endParaRPr lang="zh-CN" altLang="en-US" dirty="0"/>
          </a:p>
        </p:txBody>
      </p:sp>
      <p:sp>
        <p:nvSpPr>
          <p:cNvPr id="4" name="灯片编号占位符 3"/>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19597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zh-CN" altLang="en-US"/>
              <a:t>单击此处编辑母版标题样式</a:t>
            </a:r>
            <a:endParaRPr lang="zh-CN" altLang="en-US" dirty="0"/>
          </a:p>
        </p:txBody>
      </p:sp>
      <p:sp>
        <p:nvSpPr>
          <p:cNvPr id="4" name="文本占位符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CN" altLang="en-US"/>
              <a:t>编辑母版文本样式</a:t>
            </a:r>
          </a:p>
        </p:txBody>
      </p:sp>
      <p:sp>
        <p:nvSpPr>
          <p:cNvPr id="3" name="内容占位符 2"/>
          <p:cNvSpPr>
            <a:spLocks noGrp="1"/>
          </p:cNvSpPr>
          <p:nvPr>
            <p:ph idx="1"/>
          </p:nvPr>
        </p:nvSpPr>
        <p:spPr>
          <a:xfrm>
            <a:off x="5486400" y="584200"/>
            <a:ext cx="6096001"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日期占位符 4"/>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7" name="灯片编号占位符 6"/>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368436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024EBF-232C-4E1E-928E-BBC8294391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750B6F-5781-4F7D-AAC0-DAEACF9477E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14AB405-6A5D-4446-BE92-67543BEABDC0}"/>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810C0E33-1CAB-4E4D-B95D-E0B893A295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0EAA5-0E6E-449B-BDD8-3F4DFD3FCEB4}"/>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19916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zh-CN" altLang="en-US"/>
              <a:t>单击此处编辑母版标题样式</a:t>
            </a:r>
            <a:endParaRPr lang="zh-CN" altLang="en-US" dirty="0"/>
          </a:p>
        </p:txBody>
      </p:sp>
      <p:sp>
        <p:nvSpPr>
          <p:cNvPr id="4" name="文本占位符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CN" altLang="en-US"/>
              <a:t>编辑母版文本样式</a:t>
            </a:r>
          </a:p>
        </p:txBody>
      </p:sp>
      <p:sp>
        <p:nvSpPr>
          <p:cNvPr id="3" name="图片占位符 2" descr="为添加图像预留的空占位符。单击占位符，选择要添加的图像。"/>
          <p:cNvSpPr>
            <a:spLocks noGrp="1"/>
          </p:cNvSpPr>
          <p:nvPr>
            <p:ph type="pic" idx="1"/>
          </p:nvPr>
        </p:nvSpPr>
        <p:spPr>
          <a:xfrm>
            <a:off x="5486400" y="584200"/>
            <a:ext cx="6096001"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CN" altLang="en-US"/>
              <a:t>单击图标添加图片</a:t>
            </a:r>
            <a:endParaRPr lang="zh-CN" altLang="en-US" dirty="0"/>
          </a:p>
        </p:txBody>
      </p:sp>
      <p:sp>
        <p:nvSpPr>
          <p:cNvPr id="5" name="日期占位符 4"/>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6" name="页脚占位符 5"/>
          <p:cNvSpPr>
            <a:spLocks noGrp="1"/>
          </p:cNvSpPr>
          <p:nvPr>
            <p:ph type="ftr" sz="quarter" idx="11"/>
          </p:nvPr>
        </p:nvSpPr>
        <p:spPr/>
        <p:txBody>
          <a:bodyPr rtlCol="0"/>
          <a:lstStyle/>
          <a:p>
            <a:pPr rtl="0"/>
            <a:endParaRPr lang="zh-CN" altLang="en-US" dirty="0"/>
          </a:p>
        </p:txBody>
      </p:sp>
      <p:sp>
        <p:nvSpPr>
          <p:cNvPr id="7" name="灯片编号占位符 6"/>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33158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垂直文本占位符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日期占位符 3"/>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6" name="灯片编号占位符 5"/>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32616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839200" y="584200"/>
            <a:ext cx="2743200" cy="5588000"/>
          </a:xfrm>
        </p:spPr>
        <p:txBody>
          <a:bodyPr vert="eaVert" rtlCol="0"/>
          <a:lstStyle/>
          <a:p>
            <a:pPr rtl="0"/>
            <a:r>
              <a:rPr lang="zh-CN" altLang="en-US"/>
              <a:t>单击此处编辑母版标题样式</a:t>
            </a:r>
            <a:endParaRPr lang="zh-CN" altLang="en-US" dirty="0"/>
          </a:p>
        </p:txBody>
      </p:sp>
      <p:sp>
        <p:nvSpPr>
          <p:cNvPr id="3" name="垂直文本占位符 2"/>
          <p:cNvSpPr>
            <a:spLocks noGrp="1"/>
          </p:cNvSpPr>
          <p:nvPr>
            <p:ph type="body" orient="vert" idx="1"/>
          </p:nvPr>
        </p:nvSpPr>
        <p:spPr>
          <a:xfrm>
            <a:off x="1219200" y="584200"/>
            <a:ext cx="7416800"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日期占位符 3"/>
          <p:cNvSpPr>
            <a:spLocks noGrp="1"/>
          </p:cNvSpPr>
          <p:nvPr>
            <p:ph type="dt" sz="half" idx="10"/>
          </p:nvPr>
        </p:nvSpPr>
        <p:spPr/>
        <p:txBody>
          <a:bodyPr rtlCol="0"/>
          <a:lstStyle/>
          <a:p>
            <a:fld id="{A0F08F57-8AF4-4192-8C0E-F86A12100C7B}" type="datetime1">
              <a:rPr lang="zh-CN" altLang="en-US" smtClean="0"/>
              <a:pPr/>
              <a:t>2017/12/25</a:t>
            </a:fld>
            <a:endParaRPr lang="zh-CN" altLang="en-US" dirty="0"/>
          </a:p>
        </p:txBody>
      </p:sp>
      <p:sp>
        <p:nvSpPr>
          <p:cNvPr id="5" name="页脚占位符 4"/>
          <p:cNvSpPr>
            <a:spLocks noGrp="1"/>
          </p:cNvSpPr>
          <p:nvPr>
            <p:ph type="ftr" sz="quarter" idx="11"/>
          </p:nvPr>
        </p:nvSpPr>
        <p:spPr/>
        <p:txBody>
          <a:bodyPr rtlCol="0"/>
          <a:lstStyle/>
          <a:p>
            <a:pPr rtl="0"/>
            <a:endParaRPr lang="zh-CN" altLang="en-US" dirty="0"/>
          </a:p>
        </p:txBody>
      </p:sp>
      <p:sp>
        <p:nvSpPr>
          <p:cNvPr id="6" name="灯片编号占位符 5"/>
          <p:cNvSpPr>
            <a:spLocks noGrp="1"/>
          </p:cNvSpPr>
          <p:nvPr>
            <p:ph type="sldNum" sz="quarter" idx="12"/>
          </p:nvPr>
        </p:nvSpPr>
        <p:spPr/>
        <p:txBody>
          <a:bodyPr rtlCol="0"/>
          <a:lstStyle/>
          <a:p>
            <a:pPr rtl="0"/>
            <a:fld id="{C014DD1E-5D91-48A3-AD6D-45FBA980D106}" type="slidenum">
              <a:rPr lang="en-US" altLang="zh-CN" smtClean="0"/>
              <a:t>‹#›</a:t>
            </a:fld>
            <a:endParaRPr lang="zh-CN" altLang="en-US" dirty="0"/>
          </a:p>
        </p:txBody>
      </p:sp>
    </p:spTree>
    <p:extLst>
      <p:ext uri="{BB962C8B-B14F-4D97-AF65-F5344CB8AC3E}">
        <p14:creationId xmlns:p14="http://schemas.microsoft.com/office/powerpoint/2010/main" val="16282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grpSp>
        <p:nvGrpSpPr>
          <p:cNvPr id="10" name="组 9"/>
          <p:cNvGrpSpPr/>
          <p:nvPr/>
        </p:nvGrpSpPr>
        <p:grpSpPr>
          <a:xfrm>
            <a:off x="0" y="6208894"/>
            <a:ext cx="12192000" cy="649106"/>
            <a:chOff x="0" y="6208894"/>
            <a:chExt cx="12192000" cy="649106"/>
          </a:xfrm>
        </p:grpSpPr>
        <p:sp>
          <p:nvSpPr>
            <p:cNvPr id="2" name="矩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a:latin typeface="微软雅黑" panose="020B0503020204020204" pitchFamily="34" charset="-122"/>
                <a:ea typeface="微软雅黑" panose="020B0503020204020204" pitchFamily="34" charset="-122"/>
              </a:endParaRPr>
            </a:p>
          </p:txBody>
        </p:sp>
        <p:cxnSp>
          <p:nvCxnSpPr>
            <p:cNvPr id="7" name="直接连接符​​(S)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微软雅黑" panose="020B0503020204020204" pitchFamily="34" charset="-122"/>
                <a:ea typeface="微软雅黑" panose="020B0503020204020204" pitchFamily="34" charset="-122"/>
                <a:cs typeface="+mj-cs"/>
              </a:defRPr>
            </a:lvl1pPr>
          </a:lstStyle>
          <a:p>
            <a:pPr rtl="0"/>
            <a:r>
              <a:rPr lang="zh-CN" altLang="en-US"/>
              <a:t>单击此处编辑母版标题样式</a:t>
            </a:r>
            <a:endParaRPr kumimoji="0" lang="en-US" dirty="0"/>
          </a:p>
        </p:txBody>
      </p:sp>
      <p:sp>
        <p:nvSpPr>
          <p:cNvPr id="17" name="副标题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latin typeface="宋体" panose="02010600030101010101" pitchFamily="2" charset="-122"/>
                <a:ea typeface="宋体" panose="02010600030101010101" pitchFamily="2"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zh-CN" altLang="en-US"/>
              <a:t>单击以编辑母版副标题样式</a:t>
            </a:r>
            <a:endParaRPr kumimoji="0" lang="en-US" dirty="0"/>
          </a:p>
        </p:txBody>
      </p:sp>
      <p:sp>
        <p:nvSpPr>
          <p:cNvPr id="30" name="日期占位符 29"/>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fld id="{CD11CD66-A5DC-4DA4-9F16-86D76EE3D28C}" type="datetime2">
              <a:rPr lang="zh-CN" altLang="en-US" smtClean="0"/>
              <a:pPr/>
              <a:t>2017年12月25日</a:t>
            </a:fld>
            <a:endParaRPr lang="en-US" dirty="0"/>
          </a:p>
        </p:txBody>
      </p:sp>
      <p:sp>
        <p:nvSpPr>
          <p:cNvPr id="19" name="页脚占位符 18"/>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r>
              <a:rPr lang="zh-cn" dirty="0"/>
              <a:t>添加页脚</a:t>
            </a:r>
            <a:endParaRPr lang="en-US" dirty="0"/>
          </a:p>
        </p:txBody>
      </p:sp>
      <p:sp>
        <p:nvSpPr>
          <p:cNvPr id="27" name="幻灯片编号占位符 26"/>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67644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kumimoji="0" lang="en-US" dirty="0"/>
          </a:p>
        </p:txBody>
      </p:sp>
      <p:sp>
        <p:nvSpPr>
          <p:cNvPr id="3" name="内容占位符 2"/>
          <p:cNvSpPr>
            <a:spLocks noGrp="1"/>
          </p:cNvSpPr>
          <p:nvPr>
            <p:ph idx="1"/>
          </p:nvPr>
        </p:nvSpPr>
        <p:spPr/>
        <p:txBody>
          <a:bodyPr rtlCol="0"/>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4" name="日期占位符 3"/>
          <p:cNvSpPr>
            <a:spLocks noGrp="1"/>
          </p:cNvSpPr>
          <p:nvPr>
            <p:ph type="dt" sz="half" idx="10"/>
          </p:nvPr>
        </p:nvSpPr>
        <p:spPr/>
        <p:txBody>
          <a:bodyPr rtlCol="0"/>
          <a:lstStyle/>
          <a:p>
            <a:pPr rtl="0"/>
            <a:fld id="{FD45D8D3-C53C-4365-92C7-E8127B1A303F}" type="datetime2">
              <a:rPr lang="zh-CN" altLang="en-US" smtClean="0"/>
              <a:t>2017年12月25日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139879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微软雅黑" panose="020B0503020204020204" pitchFamily="34" charset="-122"/>
                <a:cs typeface="+mj-cs"/>
              </a:defRPr>
            </a:lvl1pPr>
          </a:lstStyle>
          <a:p>
            <a:pPr rtl="0"/>
            <a:r>
              <a:rPr lang="zh-CN" altLang="en-US"/>
              <a:t>单击此处编辑母版标题样式</a:t>
            </a:r>
            <a:endParaRPr kumimoji="0" lang="en-US" dirty="0"/>
          </a:p>
        </p:txBody>
      </p:sp>
      <p:sp>
        <p:nvSpPr>
          <p:cNvPr id="3" name="文本占位符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zh-CN" altLang="en-US"/>
              <a:t>编辑母版文本样式</a:t>
            </a:r>
          </a:p>
        </p:txBody>
      </p:sp>
      <p:sp>
        <p:nvSpPr>
          <p:cNvPr id="4" name="日期占位符 3"/>
          <p:cNvSpPr>
            <a:spLocks noGrp="1"/>
          </p:cNvSpPr>
          <p:nvPr>
            <p:ph type="dt" sz="half" idx="10"/>
          </p:nvPr>
        </p:nvSpPr>
        <p:spPr/>
        <p:txBody>
          <a:bodyPr rtlCol="0"/>
          <a:lstStyle/>
          <a:p>
            <a:pPr rtl="0"/>
            <a:fld id="{B26F76AF-62D1-44AB-97DC-928467407F16}" type="datetime2">
              <a:rPr lang="zh-CN" altLang="en-US" smtClean="0"/>
              <a:t>2017年12月25日</a:t>
            </a:fld>
            <a:endParaRPr lang="en-US"/>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3995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rtlCol="0"/>
          <a:lstStyle/>
          <a:p>
            <a:pPr rtl="0"/>
            <a:r>
              <a:rPr lang="zh-CN" altLang="en-US"/>
              <a:t>单击此处编辑母版标题样式</a:t>
            </a:r>
            <a:endParaRPr kumimoji="0" lang="en-US" dirty="0"/>
          </a:p>
        </p:txBody>
      </p:sp>
      <p:sp>
        <p:nvSpPr>
          <p:cNvPr id="3" name="内容占位符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4" name="内容占位符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5" name="日期占位符 4"/>
          <p:cNvSpPr>
            <a:spLocks noGrp="1"/>
          </p:cNvSpPr>
          <p:nvPr>
            <p:ph type="dt" sz="half" idx="10"/>
          </p:nvPr>
        </p:nvSpPr>
        <p:spPr/>
        <p:txBody>
          <a:bodyPr rtlCol="0"/>
          <a:lstStyle/>
          <a:p>
            <a:pPr rtl="0"/>
            <a:fld id="{A77DD1BF-0CA4-45C0-B145-3B71A9C91F32}" type="datetime2">
              <a:rPr lang="zh-CN" altLang="en-US" smtClean="0"/>
              <a:t>2017年12月25日</a:t>
            </a:fld>
            <a:endParaRPr lang="en-US" dirty="0"/>
          </a:p>
        </p:txBody>
      </p:sp>
      <p:sp>
        <p:nvSpPr>
          <p:cNvPr id="6" name="页脚占位符 5"/>
          <p:cNvSpPr>
            <a:spLocks noGrp="1"/>
          </p:cNvSpPr>
          <p:nvPr>
            <p:ph type="ftr" sz="quarter" idx="11"/>
          </p:nvPr>
        </p:nvSpPr>
        <p:spPr/>
        <p:txBody>
          <a:bodyPr rtlCol="0"/>
          <a:lstStyle/>
          <a:p>
            <a:pPr rtl="0"/>
            <a:r>
              <a:rPr lang="zh-cn" dirty="0"/>
              <a:t>添加页脚</a:t>
            </a:r>
            <a:endParaRPr lang="en-US" dirty="0"/>
          </a:p>
        </p:txBody>
      </p:sp>
      <p:sp>
        <p:nvSpPr>
          <p:cNvPr id="7" name="幻灯片编号占位符 6"/>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238919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rtlCol="0" anchor="b"/>
          <a:lstStyle>
            <a:lvl1pPr>
              <a:defRPr/>
            </a:lvl1pPr>
          </a:lstStyle>
          <a:p>
            <a:pPr rtl="0"/>
            <a:r>
              <a:rPr lang="zh-CN" altLang="en-US"/>
              <a:t>单击此处编辑母版标题样式</a:t>
            </a:r>
            <a:endParaRPr kumimoji="0" lang="en-US" dirty="0"/>
          </a:p>
        </p:txBody>
      </p:sp>
      <p:sp>
        <p:nvSpPr>
          <p:cNvPr id="3" name="文本占位符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CN" altLang="en-US"/>
              <a:t>编辑母版文本样式</a:t>
            </a:r>
          </a:p>
        </p:txBody>
      </p:sp>
      <p:sp>
        <p:nvSpPr>
          <p:cNvPr id="5" name="内容占位符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4" name="文本占位符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CN" altLang="en-US"/>
              <a:t>编辑母版文本样式</a:t>
            </a:r>
          </a:p>
        </p:txBody>
      </p:sp>
      <p:sp>
        <p:nvSpPr>
          <p:cNvPr id="6" name="内容占位符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7" name="日期占位符 6"/>
          <p:cNvSpPr>
            <a:spLocks noGrp="1"/>
          </p:cNvSpPr>
          <p:nvPr>
            <p:ph type="dt" sz="half" idx="10"/>
          </p:nvPr>
        </p:nvSpPr>
        <p:spPr/>
        <p:txBody>
          <a:bodyPr rtlCol="0"/>
          <a:lstStyle/>
          <a:p>
            <a:pPr rtl="0"/>
            <a:fld id="{F62F6F57-75CB-45F9-B36A-87034102BC28}" type="datetime2">
              <a:rPr lang="zh-CN" altLang="en-US" smtClean="0"/>
              <a:t>2017年12月25日</a:t>
            </a:fld>
            <a:endParaRPr lang="en-US" dirty="0"/>
          </a:p>
        </p:txBody>
      </p:sp>
      <p:sp>
        <p:nvSpPr>
          <p:cNvPr id="8" name="页脚占位符 7"/>
          <p:cNvSpPr>
            <a:spLocks noGrp="1"/>
          </p:cNvSpPr>
          <p:nvPr>
            <p:ph type="ftr" sz="quarter" idx="11"/>
          </p:nvPr>
        </p:nvSpPr>
        <p:spPr/>
        <p:txBody>
          <a:bodyPr rtlCol="0"/>
          <a:lstStyle/>
          <a:p>
            <a:pPr rtl="0"/>
            <a:r>
              <a:rPr lang="zh-cn" dirty="0"/>
              <a:t>添加页脚</a:t>
            </a:r>
            <a:endParaRPr lang="en-US" dirty="0"/>
          </a:p>
        </p:txBody>
      </p:sp>
      <p:sp>
        <p:nvSpPr>
          <p:cNvPr id="9" name="幻灯片编号占位符 8"/>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244538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微软雅黑" panose="020B0503020204020204" pitchFamily="34" charset="-122"/>
                <a:cs typeface="+mj-cs"/>
              </a:defRPr>
            </a:lvl1pPr>
          </a:lstStyle>
          <a:p>
            <a:pPr rtl="0"/>
            <a:r>
              <a:rPr lang="zh-CN" altLang="en-US"/>
              <a:t>单击此处编辑母版标题样式</a:t>
            </a:r>
            <a:endParaRPr kumimoji="0" lang="en-US" dirty="0"/>
          </a:p>
        </p:txBody>
      </p:sp>
      <p:sp>
        <p:nvSpPr>
          <p:cNvPr id="3" name="日期占位符 2"/>
          <p:cNvSpPr>
            <a:spLocks noGrp="1"/>
          </p:cNvSpPr>
          <p:nvPr>
            <p:ph type="dt" sz="half" idx="10"/>
          </p:nvPr>
        </p:nvSpPr>
        <p:spPr/>
        <p:txBody>
          <a:bodyPr rtlCol="0"/>
          <a:lstStyle/>
          <a:p>
            <a:pPr rtl="0"/>
            <a:fld id="{0D078EEB-FFCC-4107-9E10-33B7696F266B}" type="datetime2">
              <a:rPr lang="zh-CN" altLang="en-US" smtClean="0"/>
              <a:t>2017年12月25日</a:t>
            </a:fld>
            <a:endParaRPr lang="en-US" dirty="0"/>
          </a:p>
        </p:txBody>
      </p:sp>
      <p:sp>
        <p:nvSpPr>
          <p:cNvPr id="4" name="页脚占位符 3"/>
          <p:cNvSpPr>
            <a:spLocks noGrp="1"/>
          </p:cNvSpPr>
          <p:nvPr>
            <p:ph type="ftr" sz="quarter" idx="11"/>
          </p:nvPr>
        </p:nvSpPr>
        <p:spPr/>
        <p:txBody>
          <a:bodyPr rtlCol="0"/>
          <a:lstStyle/>
          <a:p>
            <a:pPr rtl="0"/>
            <a:r>
              <a:rPr lang="zh-cn" dirty="0"/>
              <a:t>添加页脚</a:t>
            </a:r>
            <a:endParaRPr lang="en-US" dirty="0"/>
          </a:p>
        </p:txBody>
      </p:sp>
      <p:sp>
        <p:nvSpPr>
          <p:cNvPr id="5" name="幻灯片编号占位符 4"/>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97562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8F45204D-C376-4E95-AA80-BE101B54CAA7}" type="datetime2">
              <a:rPr lang="zh-CN" altLang="en-US" smtClean="0"/>
              <a:t>2017年12月25日</a:t>
            </a:fld>
            <a:endParaRPr lang="en-US" dirty="0"/>
          </a:p>
        </p:txBody>
      </p:sp>
      <p:sp>
        <p:nvSpPr>
          <p:cNvPr id="3" name="页脚占位符 2"/>
          <p:cNvSpPr>
            <a:spLocks noGrp="1"/>
          </p:cNvSpPr>
          <p:nvPr>
            <p:ph type="ftr" sz="quarter" idx="11"/>
          </p:nvPr>
        </p:nvSpPr>
        <p:spPr/>
        <p:txBody>
          <a:bodyPr rtlCol="0"/>
          <a:lstStyle/>
          <a:p>
            <a:pPr rtl="0"/>
            <a:r>
              <a:rPr lang="zh-cn" dirty="0"/>
              <a:t>添加页脚</a:t>
            </a:r>
            <a:endParaRPr lang="en-US" dirty="0"/>
          </a:p>
        </p:txBody>
      </p:sp>
      <p:sp>
        <p:nvSpPr>
          <p:cNvPr id="4" name="幻灯片编号占位符 3"/>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4623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0641FF-BB1C-4464-A472-0D97B758D48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359A77C-7F2A-44CE-B683-6563FFEF2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F2DB8DC-F349-4917-89A4-32D6F89923B9}"/>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6D466783-86D8-4C7D-80A0-7B6D1D7053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859D78-7A4D-4088-9178-F0E2A775604B}"/>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31489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微软雅黑" panose="020B0503020204020204" pitchFamily="34" charset="-122"/>
                <a:cs typeface="+mj-cs"/>
              </a:defRPr>
            </a:lvl1pPr>
          </a:lstStyle>
          <a:p>
            <a:pPr rtl="0"/>
            <a:r>
              <a:rPr lang="zh-CN" altLang="en-US"/>
              <a:t>单击此处编辑母版标题样式</a:t>
            </a:r>
            <a:endParaRPr kumimoji="0" lang="en-US" dirty="0"/>
          </a:p>
        </p:txBody>
      </p:sp>
      <p:sp>
        <p:nvSpPr>
          <p:cNvPr id="4" name="内容占位符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3" name="文本占位符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zh-CN" altLang="en-US"/>
              <a:t>编辑母版文本样式</a:t>
            </a:r>
          </a:p>
        </p:txBody>
      </p:sp>
      <p:sp>
        <p:nvSpPr>
          <p:cNvPr id="5" name="日期占位符 4"/>
          <p:cNvSpPr>
            <a:spLocks noGrp="1"/>
          </p:cNvSpPr>
          <p:nvPr>
            <p:ph type="dt" sz="half" idx="10"/>
          </p:nvPr>
        </p:nvSpPr>
        <p:spPr/>
        <p:txBody>
          <a:bodyPr rtlCol="0"/>
          <a:lstStyle/>
          <a:p>
            <a:pPr rtl="0"/>
            <a:fld id="{822B7A0D-F62E-4A31-8FE1-9C12BAFEE7E0}" type="datetime2">
              <a:rPr lang="zh-CN" altLang="en-US" smtClean="0"/>
              <a:t>2017年12月25日</a:t>
            </a:fld>
            <a:endParaRPr lang="en-US" dirty="0"/>
          </a:p>
        </p:txBody>
      </p:sp>
      <p:sp>
        <p:nvSpPr>
          <p:cNvPr id="6" name="页脚占位符 5"/>
          <p:cNvSpPr>
            <a:spLocks noGrp="1"/>
          </p:cNvSpPr>
          <p:nvPr>
            <p:ph type="ftr" sz="quarter" idx="11"/>
          </p:nvPr>
        </p:nvSpPr>
        <p:spPr/>
        <p:txBody>
          <a:bodyPr rtlCol="0"/>
          <a:lstStyle/>
          <a:p>
            <a:pPr rtl="0"/>
            <a:r>
              <a:rPr lang="zh-cn" dirty="0"/>
              <a:t>添加页脚</a:t>
            </a:r>
            <a:endParaRPr lang="en-US" dirty="0"/>
          </a:p>
        </p:txBody>
      </p:sp>
      <p:sp>
        <p:nvSpPr>
          <p:cNvPr id="7" name="幻灯片编号占位符 6"/>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4870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9" name="单圆剪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n-US" sz="1800">
              <a:latin typeface="微软雅黑" panose="020B0503020204020204" pitchFamily="34" charset="-122"/>
              <a:ea typeface="微软雅黑" panose="020B0503020204020204" pitchFamily="34" charset="-122"/>
            </a:endParaRPr>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n-US" sz="18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kumimoji="0" lang="en-US" dirty="0"/>
          </a:p>
        </p:txBody>
      </p:sp>
      <p:sp>
        <p:nvSpPr>
          <p:cNvPr id="3" name="图片占位符 2" descr="为添加图像预留的空占位符。单击占位符，选择要添加的图像。"/>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atin typeface="宋体" panose="02010600030101010101" pitchFamily="2" charset="-122"/>
                <a:ea typeface="宋体" panose="02010600030101010101" pitchFamily="2" charset="-122"/>
              </a:defRPr>
            </a:lvl1pPr>
          </a:lstStyle>
          <a:p>
            <a:pPr rtl="0"/>
            <a:r>
              <a:rPr lang="zh-CN" altLang="en-US"/>
              <a:t>单击图标添加图片</a:t>
            </a:r>
            <a:endParaRPr kumimoji="0" lang="en-US" dirty="0"/>
          </a:p>
        </p:txBody>
      </p:sp>
      <p:sp>
        <p:nvSpPr>
          <p:cNvPr id="4" name="文本占位符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atin typeface="宋体" panose="02010600030101010101" pitchFamily="2" charset="-122"/>
                <a:ea typeface="宋体" panose="02010600030101010101" pitchFamily="2" charset="-122"/>
              </a:defRPr>
            </a:lvl1pPr>
            <a:lvl2pPr>
              <a:defRPr sz="1200"/>
            </a:lvl2pPr>
            <a:lvl3pPr>
              <a:defRPr sz="1000"/>
            </a:lvl3pPr>
            <a:lvl4pPr>
              <a:defRPr sz="900"/>
            </a:lvl4pPr>
            <a:lvl5pPr>
              <a:defRPr sz="900"/>
            </a:lvl5pPr>
          </a:lstStyle>
          <a:p>
            <a:pPr lvl="0" rtl="0" eaLnBrk="1" latinLnBrk="0" hangingPunct="1"/>
            <a:r>
              <a:rPr lang="zh-CN" altLang="en-US"/>
              <a:t>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8112245-B2EB-463D-A54F-27C0EBF0BB6B}" type="datetime2">
              <a:rPr lang="zh-CN" altLang="en-US" smtClean="0"/>
              <a:pPr/>
              <a:t>2017年12月25日</a:t>
            </a:fld>
            <a:endParaRPr lang="en-US"/>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t>添加页脚</a:t>
            </a:r>
            <a:endParaRPr lang="en-US" dirty="0"/>
          </a:p>
        </p:txBody>
      </p:sp>
      <p:sp>
        <p:nvSpPr>
          <p:cNvPr id="7" name="幻灯片编号占位符 6"/>
          <p:cNvSpPr>
            <a:spLocks noGrp="1"/>
          </p:cNvSpPr>
          <p:nvPr>
            <p:ph type="sldNum" sz="quarter" idx="12"/>
          </p:nvPr>
        </p:nvSpPr>
        <p:spPr>
          <a:xfrm>
            <a:off x="10769600" y="6356351"/>
            <a:ext cx="812800" cy="365125"/>
          </a:xfrm>
        </p:spPr>
        <p:txBody>
          <a:bodyPr rtlCol="0"/>
          <a:lstStyle>
            <a:lvl1pPr>
              <a:defRPr>
                <a:latin typeface="微软雅黑" panose="020B0503020204020204" pitchFamily="34" charset="-122"/>
                <a:ea typeface="微软雅黑" panose="020B0503020204020204" pitchFamily="34" charset="-122"/>
              </a:defRPr>
            </a:lvl1pPr>
          </a:lstStyle>
          <a:p>
            <a:fld id="{401CF334-2D5C-4859-84A6-CA7E6E43FAEB}" type="slidenum">
              <a:rPr lang="en-US" smtClean="0"/>
              <a:pPr/>
              <a:t>‹#›</a:t>
            </a:fld>
            <a:endParaRPr lang="en-US"/>
          </a:p>
        </p:txBody>
      </p:sp>
      <p:sp>
        <p:nvSpPr>
          <p:cNvPr id="10" name="任意多边形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
        <p:nvSpPr>
          <p:cNvPr id="11" name="任意多边形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22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kumimoji="0" lang="en-US" dirty="0"/>
          </a:p>
        </p:txBody>
      </p:sp>
      <p:sp>
        <p:nvSpPr>
          <p:cNvPr id="3" name="垂直文本占位符 2"/>
          <p:cNvSpPr>
            <a:spLocks noGrp="1"/>
          </p:cNvSpPr>
          <p:nvPr>
            <p:ph type="body" orient="vert" idx="1"/>
          </p:nvPr>
        </p:nvSpPr>
        <p:spPr/>
        <p:txBody>
          <a:bodyPr vert="eaVert" rtlCol="0"/>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4" name="日期占位符 3"/>
          <p:cNvSpPr>
            <a:spLocks noGrp="1"/>
          </p:cNvSpPr>
          <p:nvPr>
            <p:ph type="dt" sz="half" idx="10"/>
          </p:nvPr>
        </p:nvSpPr>
        <p:spPr/>
        <p:txBody>
          <a:bodyPr rtlCol="0"/>
          <a:lstStyle/>
          <a:p>
            <a:pPr rtl="0"/>
            <a:fld id="{9901956E-1F06-4164-BE4D-6DAEAD41794D}" type="datetime2">
              <a:rPr lang="zh-CN" altLang="en-US" smtClean="0"/>
              <a:t>2017年12月25日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91784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839200" y="914402"/>
            <a:ext cx="2743200" cy="5211763"/>
          </a:xfrm>
        </p:spPr>
        <p:txBody>
          <a:bodyPr vert="eaVert" rtlCol="0"/>
          <a:lstStyle/>
          <a:p>
            <a:pPr rtl="0"/>
            <a:r>
              <a:rPr lang="zh-CN" altLang="en-US"/>
              <a:t>单击此处编辑母版标题样式</a:t>
            </a:r>
            <a:endParaRPr kumimoji="0" lang="en-US" dirty="0"/>
          </a:p>
        </p:txBody>
      </p:sp>
      <p:sp>
        <p:nvSpPr>
          <p:cNvPr id="3" name="垂直文本占位符 2"/>
          <p:cNvSpPr>
            <a:spLocks noGrp="1"/>
          </p:cNvSpPr>
          <p:nvPr>
            <p:ph type="body" orient="vert" idx="1"/>
          </p:nvPr>
        </p:nvSpPr>
        <p:spPr>
          <a:xfrm>
            <a:off x="609600" y="914402"/>
            <a:ext cx="8026400" cy="5211763"/>
          </a:xfrm>
        </p:spPr>
        <p:txBody>
          <a:bodyPr vert="eaVert" rtlCol="0"/>
          <a:lstStyle/>
          <a:p>
            <a:pPr lvl="0" rtl="0" eaLnBrk="1" latinLnBrk="0" hangingPunct="1"/>
            <a:r>
              <a:rPr lang="zh-CN" altLang="en-US"/>
              <a:t>编辑母版文本样式</a:t>
            </a:r>
          </a:p>
          <a:p>
            <a:pPr lvl="1" rtl="0" eaLnBrk="1" latinLnBrk="0" hangingPunct="1"/>
            <a:r>
              <a:rPr lang="zh-CN" altLang="en-US"/>
              <a:t>第二级</a:t>
            </a:r>
          </a:p>
          <a:p>
            <a:pPr lvl="2" rtl="0" eaLnBrk="1" latinLnBrk="0" hangingPunct="1"/>
            <a:r>
              <a:rPr lang="zh-CN" altLang="en-US"/>
              <a:t>第三级</a:t>
            </a:r>
          </a:p>
          <a:p>
            <a:pPr lvl="3" rtl="0" eaLnBrk="1" latinLnBrk="0" hangingPunct="1"/>
            <a:r>
              <a:rPr lang="zh-CN" altLang="en-US"/>
              <a:t>第四级</a:t>
            </a:r>
          </a:p>
          <a:p>
            <a:pPr lvl="4" rtl="0" eaLnBrk="1" latinLnBrk="0" hangingPunct="1"/>
            <a:r>
              <a:rPr lang="zh-CN" altLang="en-US"/>
              <a:t>第五级</a:t>
            </a:r>
            <a:endParaRPr kumimoji="0" lang="en-US" dirty="0"/>
          </a:p>
        </p:txBody>
      </p:sp>
      <p:sp>
        <p:nvSpPr>
          <p:cNvPr id="4" name="日期占位符 3"/>
          <p:cNvSpPr>
            <a:spLocks noGrp="1"/>
          </p:cNvSpPr>
          <p:nvPr>
            <p:ph type="dt" sz="half" idx="10"/>
          </p:nvPr>
        </p:nvSpPr>
        <p:spPr/>
        <p:txBody>
          <a:bodyPr rtlCol="0"/>
          <a:lstStyle/>
          <a:p>
            <a:pPr rtl="0"/>
            <a:fld id="{0B6F4438-3803-4880-BD4A-05A7E0A21AC6}" type="datetime2">
              <a:rPr lang="zh-CN" altLang="en-US" smtClean="0"/>
              <a:t>2017年12月25日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7173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32181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3446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14107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22298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330751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34628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0AE35-035F-4686-85C9-6BB2D95C5C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6B60EDB-1D0B-4A47-8A63-CEA220964C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EEAC786-BC79-49AA-83F8-E3251A2F8A7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40FE7E5-80F4-4172-A303-EE633DC77F03}"/>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6" name="页脚占位符 5">
            <a:extLst>
              <a:ext uri="{FF2B5EF4-FFF2-40B4-BE49-F238E27FC236}">
                <a16:creationId xmlns:a16="http://schemas.microsoft.com/office/drawing/2014/main" id="{CA993C6F-8DFA-4D1A-AE92-865DAC8AD1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B4F47F-8A76-4D0E-BEB2-74541BAF1F13}"/>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355260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28242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34537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13864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84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25481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2665010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5977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1435518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3452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25322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388E9-A1B7-494B-9508-E039D8AD07E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1C148EC-64C4-43AE-AE2A-26BD3DFEB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A3EA11F-2FAE-4A22-933E-99D784F9AE6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F9E4C22-F154-4F10-A1FF-44D7AD5B1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AA9AF63-D625-43E3-A9BF-55EE27AD5D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2B8C189-3ACE-46B7-9147-8DBE364A6F6A}"/>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8" name="页脚占位符 7">
            <a:extLst>
              <a:ext uri="{FF2B5EF4-FFF2-40B4-BE49-F238E27FC236}">
                <a16:creationId xmlns:a16="http://schemas.microsoft.com/office/drawing/2014/main" id="{55A2434C-058E-4CC2-B2E1-6856C416FBF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C5F8F9A-E9C2-4740-BE0D-636EE46BC4E2}"/>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11634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37852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85128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B1AC68-5D40-4947-A313-83F01C2D71C6}" type="slidenum">
              <a:rPr lang="zh-CN" altLang="en-US" smtClean="0"/>
              <a:pPr/>
              <a:t>‹#›</a:t>
            </a:fld>
            <a:endParaRPr lang="zh-CN" altLang="en-US"/>
          </a:p>
        </p:txBody>
      </p:sp>
      <p:sp>
        <p:nvSpPr>
          <p:cNvPr id="2" name="标题 1"/>
          <p:cNvSpPr>
            <a:spLocks noGrp="1"/>
          </p:cNvSpPr>
          <p:nvPr>
            <p:ph type="title"/>
          </p:nvPr>
        </p:nvSpPr>
        <p:spPr>
          <a:xfrm>
            <a:off x="609608" y="285728"/>
            <a:ext cx="10974657" cy="696626"/>
          </a:xfrm>
        </p:spPr>
        <p:txBody>
          <a:bodyPr anchor="ctr"/>
          <a:lstStyle>
            <a:lvl1pPr algn="ctr">
              <a:defRPr sz="3600" b="0"/>
            </a:lvl1pPr>
          </a:lstStyle>
          <a:p>
            <a:r>
              <a:rPr kumimoji="0" lang="zh-CN" altLang="en-US"/>
              <a:t>单击此处编辑母版标题样式</a:t>
            </a:r>
            <a:endParaRPr kumimoji="0" lang="en-US"/>
          </a:p>
        </p:txBody>
      </p:sp>
    </p:spTree>
    <p:extLst>
      <p:ext uri="{BB962C8B-B14F-4D97-AF65-F5344CB8AC3E}">
        <p14:creationId xmlns:p14="http://schemas.microsoft.com/office/powerpoint/2010/main" val="12632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39249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28619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40"/>
            <a:ext cx="8820173"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25496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标题与副标题">
    <p:spTree>
      <p:nvGrpSpPr>
        <p:cNvPr id="1" name=""/>
        <p:cNvGrpSpPr/>
        <p:nvPr/>
      </p:nvGrpSpPr>
      <p:grpSpPr>
        <a:xfrm>
          <a:off x="0" y="0"/>
          <a:ext cx="0" cy="0"/>
          <a:chOff x="0" y="0"/>
          <a:chExt cx="0" cy="0"/>
        </a:xfrm>
      </p:grpSpPr>
      <p:sp>
        <p:nvSpPr>
          <p:cNvPr id="13" name="线条"/>
          <p:cNvSpPr/>
          <p:nvPr/>
        </p:nvSpPr>
        <p:spPr>
          <a:xfrm>
            <a:off x="476251" y="4634508"/>
            <a:ext cx="11249487"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14" name="线条"/>
          <p:cNvSpPr/>
          <p:nvPr/>
        </p:nvSpPr>
        <p:spPr>
          <a:xfrm>
            <a:off x="476250" y="2875359"/>
            <a:ext cx="11250018"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15" name="线条"/>
          <p:cNvSpPr/>
          <p:nvPr/>
        </p:nvSpPr>
        <p:spPr>
          <a:xfrm flipV="1">
            <a:off x="7494659" y="3182523"/>
            <a:ext cx="1" cy="1155065"/>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16" name="Lorem Ipsum Dolor"/>
          <p:cNvSpPr txBox="1">
            <a:spLocks noGrp="1"/>
          </p:cNvSpPr>
          <p:nvPr>
            <p:ph type="body" sz="quarter" idx="13"/>
          </p:nvPr>
        </p:nvSpPr>
        <p:spPr>
          <a:xfrm>
            <a:off x="476250" y="2449097"/>
            <a:ext cx="6750844" cy="388183"/>
          </a:xfrm>
          <a:prstGeom prst="rect">
            <a:avLst/>
          </a:prstGeom>
        </p:spPr>
        <p:txBody>
          <a:bodyPr>
            <a:spAutoFit/>
          </a:bodyPr>
          <a:lstStyle>
            <a:lvl1pPr marL="0" indent="0">
              <a:lnSpc>
                <a:spcPct val="110000"/>
              </a:lnSpc>
              <a:spcBef>
                <a:spcPts val="0"/>
              </a:spcBef>
              <a:buClrTx/>
              <a:buSzTx/>
              <a:buFontTx/>
              <a:buNone/>
              <a:defRPr sz="1687" i="1"/>
            </a:lvl1pPr>
          </a:lstStyle>
          <a:p>
            <a:r>
              <a:t>Lorem Ipsum Dolor</a:t>
            </a:r>
          </a:p>
        </p:txBody>
      </p:sp>
      <p:sp>
        <p:nvSpPr>
          <p:cNvPr id="17" name="标题文本"/>
          <p:cNvSpPr txBox="1">
            <a:spLocks noGrp="1"/>
          </p:cNvSpPr>
          <p:nvPr>
            <p:ph type="title"/>
          </p:nvPr>
        </p:nvSpPr>
        <p:spPr>
          <a:xfrm>
            <a:off x="476250" y="2911078"/>
            <a:ext cx="6750844" cy="1696641"/>
          </a:xfrm>
          <a:prstGeom prst="rect">
            <a:avLst/>
          </a:prstGeom>
        </p:spPr>
        <p:txBody>
          <a:bodyPr/>
          <a:lstStyle>
            <a:lvl1pPr algn="l"/>
          </a:lstStyle>
          <a:p>
            <a:r>
              <a:t>标题文本</a:t>
            </a:r>
          </a:p>
        </p:txBody>
      </p:sp>
      <p:sp>
        <p:nvSpPr>
          <p:cNvPr id="18" name="正文级别 1…"/>
          <p:cNvSpPr txBox="1">
            <a:spLocks noGrp="1"/>
          </p:cNvSpPr>
          <p:nvPr>
            <p:ph type="body" sz="quarter" idx="1"/>
          </p:nvPr>
        </p:nvSpPr>
        <p:spPr>
          <a:xfrm>
            <a:off x="7762875" y="2911078"/>
            <a:ext cx="3976688" cy="1696641"/>
          </a:xfrm>
          <a:prstGeom prst="rect">
            <a:avLst/>
          </a:prstGeom>
        </p:spPr>
        <p:txBody>
          <a:bodyPr/>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r>
              <a:t>正文级别 1</a:t>
            </a:r>
          </a:p>
          <a:p>
            <a:pPr lvl="1"/>
            <a:r>
              <a:t>正文级别 2</a:t>
            </a:r>
          </a:p>
          <a:p>
            <a:pPr lvl="2"/>
            <a:r>
              <a:t>正文级别 3</a:t>
            </a:r>
          </a:p>
          <a:p>
            <a:pPr lvl="3"/>
            <a:r>
              <a:t>正文级别 4</a:t>
            </a:r>
          </a:p>
          <a:p>
            <a:pPr lvl="4"/>
            <a:r>
              <a:t>正文级别 5</a:t>
            </a:r>
          </a:p>
        </p:txBody>
      </p:sp>
      <p:sp>
        <p:nvSpPr>
          <p:cNvPr id="1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767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照片 - 水平">
    <p:spTree>
      <p:nvGrpSpPr>
        <p:cNvPr id="1" name=""/>
        <p:cNvGrpSpPr/>
        <p:nvPr/>
      </p:nvGrpSpPr>
      <p:grpSpPr>
        <a:xfrm>
          <a:off x="0" y="0"/>
          <a:ext cx="0" cy="0"/>
          <a:chOff x="0" y="0"/>
          <a:chExt cx="0" cy="0"/>
        </a:xfrm>
      </p:grpSpPr>
      <p:sp>
        <p:nvSpPr>
          <p:cNvPr id="26" name="线条"/>
          <p:cNvSpPr/>
          <p:nvPr/>
        </p:nvSpPr>
        <p:spPr>
          <a:xfrm flipV="1">
            <a:off x="7494659" y="4959531"/>
            <a:ext cx="1" cy="1155065"/>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7" name="线条"/>
          <p:cNvSpPr/>
          <p:nvPr/>
        </p:nvSpPr>
        <p:spPr>
          <a:xfrm>
            <a:off x="476251" y="6420445"/>
            <a:ext cx="11249487"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8" name="线条"/>
          <p:cNvSpPr/>
          <p:nvPr/>
        </p:nvSpPr>
        <p:spPr>
          <a:xfrm>
            <a:off x="476250" y="4661297"/>
            <a:ext cx="11250018"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29" name="线条"/>
          <p:cNvSpPr/>
          <p:nvPr/>
        </p:nvSpPr>
        <p:spPr>
          <a:xfrm flipV="1">
            <a:off x="7494659" y="4959531"/>
            <a:ext cx="1" cy="1155065"/>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30" name="Lorem Ipsum Dolor"/>
          <p:cNvSpPr txBox="1">
            <a:spLocks noGrp="1"/>
          </p:cNvSpPr>
          <p:nvPr>
            <p:ph type="body" sz="quarter" idx="13"/>
          </p:nvPr>
        </p:nvSpPr>
        <p:spPr>
          <a:xfrm>
            <a:off x="476250" y="4270753"/>
            <a:ext cx="6750844" cy="388183"/>
          </a:xfrm>
          <a:prstGeom prst="rect">
            <a:avLst/>
          </a:prstGeom>
        </p:spPr>
        <p:txBody>
          <a:bodyPr>
            <a:spAutoFit/>
          </a:bodyPr>
          <a:lstStyle>
            <a:lvl1pPr marL="0" indent="0">
              <a:lnSpc>
                <a:spcPct val="110000"/>
              </a:lnSpc>
              <a:spcBef>
                <a:spcPts val="0"/>
              </a:spcBef>
              <a:buClrTx/>
              <a:buSzTx/>
              <a:buFontTx/>
              <a:buNone/>
              <a:defRPr sz="1687" i="1"/>
            </a:lvl1pPr>
          </a:lstStyle>
          <a:p>
            <a:r>
              <a:t>Lorem Ipsum Dolor</a:t>
            </a:r>
          </a:p>
        </p:txBody>
      </p:sp>
      <p:sp>
        <p:nvSpPr>
          <p:cNvPr id="31" name="图像"/>
          <p:cNvSpPr>
            <a:spLocks noGrp="1"/>
          </p:cNvSpPr>
          <p:nvPr>
            <p:ph type="pic" idx="14"/>
          </p:nvPr>
        </p:nvSpPr>
        <p:spPr>
          <a:xfrm>
            <a:off x="559594" y="445402"/>
            <a:ext cx="11072813" cy="3661173"/>
          </a:xfrm>
          <a:prstGeom prst="rect">
            <a:avLst/>
          </a:prstGeom>
          <a:ln w="9525">
            <a:round/>
          </a:ln>
        </p:spPr>
        <p:txBody>
          <a:bodyPr lIns="91439" tIns="45719" rIns="91439" bIns="45719" anchor="t">
            <a:noAutofit/>
          </a:bodyPr>
          <a:lstStyle/>
          <a:p>
            <a:endParaRPr/>
          </a:p>
        </p:txBody>
      </p:sp>
      <p:sp>
        <p:nvSpPr>
          <p:cNvPr id="32" name="标题文本"/>
          <p:cNvSpPr txBox="1">
            <a:spLocks noGrp="1"/>
          </p:cNvSpPr>
          <p:nvPr>
            <p:ph type="title"/>
          </p:nvPr>
        </p:nvSpPr>
        <p:spPr>
          <a:xfrm>
            <a:off x="476250" y="4697015"/>
            <a:ext cx="6750844" cy="1696641"/>
          </a:xfrm>
          <a:prstGeom prst="rect">
            <a:avLst/>
          </a:prstGeom>
        </p:spPr>
        <p:txBody>
          <a:bodyPr/>
          <a:lstStyle>
            <a:lvl1pPr algn="l"/>
          </a:lstStyle>
          <a:p>
            <a:r>
              <a:t>标题文本</a:t>
            </a:r>
          </a:p>
        </p:txBody>
      </p:sp>
      <p:sp>
        <p:nvSpPr>
          <p:cNvPr id="33" name="正文级别 1…"/>
          <p:cNvSpPr txBox="1">
            <a:spLocks noGrp="1"/>
          </p:cNvSpPr>
          <p:nvPr>
            <p:ph type="body" sz="quarter" idx="1"/>
          </p:nvPr>
        </p:nvSpPr>
        <p:spPr>
          <a:xfrm>
            <a:off x="7762875" y="4697015"/>
            <a:ext cx="3976688" cy="1696641"/>
          </a:xfrm>
          <a:prstGeom prst="rect">
            <a:avLst/>
          </a:prstGeom>
        </p:spPr>
        <p:txBody>
          <a:bodyPr/>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r>
              <a:t>正文级别 1</a:t>
            </a:r>
          </a:p>
          <a:p>
            <a:pPr lvl="1"/>
            <a:r>
              <a:t>正文级别 2</a:t>
            </a:r>
          </a:p>
          <a:p>
            <a:pPr lvl="2"/>
            <a:r>
              <a:t>正文级别 3</a:t>
            </a:r>
          </a:p>
          <a:p>
            <a:pPr lvl="3"/>
            <a:r>
              <a:t>正文级别 4</a:t>
            </a:r>
          </a:p>
          <a:p>
            <a:pPr lvl="4"/>
            <a:r>
              <a:t>正文级别 5</a:t>
            </a:r>
          </a:p>
        </p:txBody>
      </p:sp>
      <p:sp>
        <p:nvSpPr>
          <p:cNvPr id="3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69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标题 - 居中">
    <p:spTree>
      <p:nvGrpSpPr>
        <p:cNvPr id="1" name=""/>
        <p:cNvGrpSpPr/>
        <p:nvPr/>
      </p:nvGrpSpPr>
      <p:grpSpPr>
        <a:xfrm>
          <a:off x="0" y="0"/>
          <a:ext cx="0" cy="0"/>
          <a:chOff x="0" y="0"/>
          <a:chExt cx="0" cy="0"/>
        </a:xfrm>
      </p:grpSpPr>
      <p:sp>
        <p:nvSpPr>
          <p:cNvPr id="41" name="标题文本"/>
          <p:cNvSpPr txBox="1">
            <a:spLocks noGrp="1"/>
          </p:cNvSpPr>
          <p:nvPr>
            <p:ph type="title"/>
          </p:nvPr>
        </p:nvSpPr>
        <p:spPr>
          <a:xfrm>
            <a:off x="476250" y="2580680"/>
            <a:ext cx="11239500" cy="1696641"/>
          </a:xfrm>
          <a:prstGeom prst="rect">
            <a:avLst/>
          </a:prstGeom>
        </p:spPr>
        <p:txBody>
          <a:bodyPr/>
          <a:lstStyle/>
          <a:p>
            <a:r>
              <a:t>标题文本</a:t>
            </a:r>
          </a:p>
        </p:txBody>
      </p:sp>
      <p:sp>
        <p:nvSpPr>
          <p:cNvPr id="4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352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照片 - 垂直">
    <p:spTree>
      <p:nvGrpSpPr>
        <p:cNvPr id="1" name=""/>
        <p:cNvGrpSpPr/>
        <p:nvPr/>
      </p:nvGrpSpPr>
      <p:grpSpPr>
        <a:xfrm>
          <a:off x="0" y="0"/>
          <a:ext cx="0" cy="0"/>
          <a:chOff x="0" y="0"/>
          <a:chExt cx="0" cy="0"/>
        </a:xfrm>
      </p:grpSpPr>
      <p:sp>
        <p:nvSpPr>
          <p:cNvPr id="49" name="线条"/>
          <p:cNvSpPr/>
          <p:nvPr/>
        </p:nvSpPr>
        <p:spPr>
          <a:xfrm>
            <a:off x="476250" y="3429000"/>
            <a:ext cx="5321601"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0" name="线条"/>
          <p:cNvSpPr/>
          <p:nvPr/>
        </p:nvSpPr>
        <p:spPr>
          <a:xfrm>
            <a:off x="476250" y="1946672"/>
            <a:ext cx="5321546"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51" name="Lorem Ipsum Dolor"/>
          <p:cNvSpPr txBox="1">
            <a:spLocks noGrp="1"/>
          </p:cNvSpPr>
          <p:nvPr>
            <p:ph type="body" sz="quarter" idx="13"/>
          </p:nvPr>
        </p:nvSpPr>
        <p:spPr>
          <a:xfrm>
            <a:off x="476250" y="1495981"/>
            <a:ext cx="5322094" cy="388183"/>
          </a:xfrm>
          <a:prstGeom prst="rect">
            <a:avLst/>
          </a:prstGeom>
        </p:spPr>
        <p:txBody>
          <a:bodyPr anchor="b">
            <a:spAutoFit/>
          </a:bodyPr>
          <a:lstStyle>
            <a:lvl1pPr marL="0" indent="0">
              <a:lnSpc>
                <a:spcPct val="110000"/>
              </a:lnSpc>
              <a:spcBef>
                <a:spcPts val="0"/>
              </a:spcBef>
              <a:buClrTx/>
              <a:buSzTx/>
              <a:buFontTx/>
              <a:buNone/>
              <a:defRPr sz="1687" i="1"/>
            </a:lvl1pPr>
          </a:lstStyle>
          <a:p>
            <a:r>
              <a:t>Lorem Ipsum Dolor</a:t>
            </a:r>
          </a:p>
        </p:txBody>
      </p:sp>
      <p:sp>
        <p:nvSpPr>
          <p:cNvPr id="52" name="图像"/>
          <p:cNvSpPr>
            <a:spLocks noGrp="1"/>
          </p:cNvSpPr>
          <p:nvPr>
            <p:ph type="pic" sz="half" idx="14"/>
          </p:nvPr>
        </p:nvSpPr>
        <p:spPr>
          <a:xfrm>
            <a:off x="6392081" y="455414"/>
            <a:ext cx="5238751" cy="5857876"/>
          </a:xfrm>
          <a:prstGeom prst="rect">
            <a:avLst/>
          </a:prstGeom>
          <a:ln w="9525">
            <a:round/>
          </a:ln>
        </p:spPr>
        <p:txBody>
          <a:bodyPr lIns="91439" tIns="45719" rIns="91439" bIns="45719" anchor="t">
            <a:noAutofit/>
          </a:bodyPr>
          <a:lstStyle/>
          <a:p>
            <a:endParaRPr/>
          </a:p>
        </p:txBody>
      </p:sp>
      <p:sp>
        <p:nvSpPr>
          <p:cNvPr id="53" name="标题文本"/>
          <p:cNvSpPr txBox="1">
            <a:spLocks noGrp="1"/>
          </p:cNvSpPr>
          <p:nvPr>
            <p:ph type="title"/>
          </p:nvPr>
        </p:nvSpPr>
        <p:spPr>
          <a:xfrm>
            <a:off x="476250" y="1973461"/>
            <a:ext cx="5322094" cy="1428750"/>
          </a:xfrm>
          <a:prstGeom prst="rect">
            <a:avLst/>
          </a:prstGeom>
        </p:spPr>
        <p:txBody>
          <a:bodyPr/>
          <a:lstStyle>
            <a:lvl1pPr algn="l">
              <a:defRPr sz="3937"/>
            </a:lvl1pPr>
          </a:lstStyle>
          <a:p>
            <a:r>
              <a:t>标题文本</a:t>
            </a:r>
          </a:p>
        </p:txBody>
      </p:sp>
      <p:sp>
        <p:nvSpPr>
          <p:cNvPr id="54" name="正文级别 1…"/>
          <p:cNvSpPr txBox="1">
            <a:spLocks noGrp="1"/>
          </p:cNvSpPr>
          <p:nvPr>
            <p:ph type="body" sz="quarter" idx="1"/>
          </p:nvPr>
        </p:nvSpPr>
        <p:spPr>
          <a:xfrm>
            <a:off x="476250" y="3536156"/>
            <a:ext cx="5322094" cy="2821781"/>
          </a:xfrm>
          <a:prstGeom prst="rect">
            <a:avLst/>
          </a:prstGeom>
        </p:spPr>
        <p:txBody>
          <a:bodyPr anchor="t"/>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r>
              <a:t>正文级别 1</a:t>
            </a:r>
          </a:p>
          <a:p>
            <a:pPr lvl="1"/>
            <a:r>
              <a:t>正文级别 2</a:t>
            </a:r>
          </a:p>
          <a:p>
            <a:pPr lvl="2"/>
            <a:r>
              <a:t>正文级别 3</a:t>
            </a:r>
          </a:p>
          <a:p>
            <a:pPr lvl="3"/>
            <a:r>
              <a:t>正文级别 4</a:t>
            </a:r>
          </a:p>
          <a:p>
            <a:pPr lvl="4"/>
            <a:r>
              <a:t>正文级别 5</a:t>
            </a:r>
          </a:p>
        </p:txBody>
      </p:sp>
      <p:sp>
        <p:nvSpPr>
          <p:cNvPr id="5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83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92C11-384B-4D98-8F87-6E566F675FA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14FF1C-E779-4CE6-8F21-926A53CBB23B}"/>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4" name="页脚占位符 3">
            <a:extLst>
              <a:ext uri="{FF2B5EF4-FFF2-40B4-BE49-F238E27FC236}">
                <a16:creationId xmlns:a16="http://schemas.microsoft.com/office/drawing/2014/main" id="{2B39F8AE-2C19-4A28-988C-A74EE404684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FF3EB18-81BB-45B4-A943-C9C7F81928C3}"/>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30439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2" name="标题文本"/>
          <p:cNvSpPr txBox="1">
            <a:spLocks noGrp="1"/>
          </p:cNvSpPr>
          <p:nvPr>
            <p:ph type="title"/>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162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70" name="标题文本"/>
          <p:cNvSpPr txBox="1">
            <a:spLocks noGrp="1"/>
          </p:cNvSpPr>
          <p:nvPr>
            <p:ph type="title"/>
          </p:nvPr>
        </p:nvSpPr>
        <p:spPr>
          <a:prstGeom prst="rect">
            <a:avLst/>
          </a:prstGeom>
        </p:spPr>
        <p:txBody>
          <a:bodyPr/>
          <a:lstStyle/>
          <a:p>
            <a:r>
              <a:t>标题文本</a:t>
            </a:r>
          </a:p>
        </p:txBody>
      </p:sp>
      <p:sp>
        <p:nvSpPr>
          <p:cNvPr id="71"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67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79" name="图像"/>
          <p:cNvSpPr>
            <a:spLocks noGrp="1"/>
          </p:cNvSpPr>
          <p:nvPr>
            <p:ph type="pic" sz="half" idx="13"/>
          </p:nvPr>
        </p:nvSpPr>
        <p:spPr>
          <a:xfrm>
            <a:off x="6393656" y="1866305"/>
            <a:ext cx="5238750" cy="4464844"/>
          </a:xfrm>
          <a:prstGeom prst="rect">
            <a:avLst/>
          </a:prstGeom>
          <a:ln w="9525">
            <a:round/>
          </a:ln>
        </p:spPr>
        <p:txBody>
          <a:bodyPr lIns="91439" tIns="45719" rIns="91439" bIns="45719" anchor="t">
            <a:noAutofit/>
          </a:bodyPr>
          <a:lstStyle/>
          <a:p>
            <a:endParaRPr/>
          </a:p>
        </p:txBody>
      </p:sp>
      <p:sp>
        <p:nvSpPr>
          <p:cNvPr id="80" name="标题文本"/>
          <p:cNvSpPr txBox="1">
            <a:spLocks noGrp="1"/>
          </p:cNvSpPr>
          <p:nvPr>
            <p:ph type="title"/>
          </p:nvPr>
        </p:nvSpPr>
        <p:spPr>
          <a:prstGeom prst="rect">
            <a:avLst/>
          </a:prstGeom>
        </p:spPr>
        <p:txBody>
          <a:bodyPr/>
          <a:lstStyle/>
          <a:p>
            <a:r>
              <a:t>标题文本</a:t>
            </a:r>
          </a:p>
        </p:txBody>
      </p:sp>
      <p:sp>
        <p:nvSpPr>
          <p:cNvPr id="81" name="正文级别 1…"/>
          <p:cNvSpPr txBox="1">
            <a:spLocks noGrp="1"/>
          </p:cNvSpPr>
          <p:nvPr>
            <p:ph type="body" sz="half" idx="1"/>
          </p:nvPr>
        </p:nvSpPr>
        <p:spPr>
          <a:xfrm>
            <a:off x="476250" y="1919883"/>
            <a:ext cx="5453063" cy="4464844"/>
          </a:xfrm>
          <a:prstGeom prst="rect">
            <a:avLst/>
          </a:prstGeom>
        </p:spPr>
        <p:txBody>
          <a:bodyPr/>
          <a:lstStyle>
            <a:lvl1pPr marL="276810" indent="-276810">
              <a:spcBef>
                <a:spcPts val="1266"/>
              </a:spcBef>
              <a:buSzPct val="65000"/>
              <a:defRPr sz="2109"/>
            </a:lvl1pPr>
            <a:lvl2pPr marL="553621" indent="-276810">
              <a:spcBef>
                <a:spcPts val="1266"/>
              </a:spcBef>
              <a:buSzPct val="65000"/>
              <a:defRPr sz="2109"/>
            </a:lvl2pPr>
            <a:lvl3pPr marL="830431" indent="-276810">
              <a:spcBef>
                <a:spcPts val="1266"/>
              </a:spcBef>
              <a:buSzPct val="65000"/>
              <a:defRPr sz="2109"/>
            </a:lvl3pPr>
            <a:lvl4pPr marL="1107242" indent="-276810">
              <a:spcBef>
                <a:spcPts val="1266"/>
              </a:spcBef>
              <a:buSzPct val="65000"/>
              <a:defRPr sz="2109"/>
            </a:lvl4pPr>
            <a:lvl5pPr marL="1384052" indent="-276810">
              <a:spcBef>
                <a:spcPts val="1266"/>
              </a:spcBef>
              <a:buSzPct val="65000"/>
              <a:defRPr sz="2109"/>
            </a:lvl5pPr>
          </a:lstStyle>
          <a:p>
            <a:r>
              <a:t>正文级别 1</a:t>
            </a:r>
          </a:p>
          <a:p>
            <a:pPr lvl="1"/>
            <a:r>
              <a:t>正文级别 2</a:t>
            </a:r>
          </a:p>
          <a:p>
            <a:pPr lvl="2"/>
            <a:r>
              <a:t>正文级别 3</a:t>
            </a:r>
          </a:p>
          <a:p>
            <a:pPr lvl="3"/>
            <a:r>
              <a:t>正文级别 4</a:t>
            </a:r>
          </a:p>
          <a:p>
            <a:pPr lvl="4"/>
            <a:r>
              <a:t>正文级别 5</a:t>
            </a:r>
          </a:p>
        </p:txBody>
      </p:sp>
      <p:sp>
        <p:nvSpPr>
          <p:cNvPr id="8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73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项目符号">
    <p:spTree>
      <p:nvGrpSpPr>
        <p:cNvPr id="1" name=""/>
        <p:cNvGrpSpPr/>
        <p:nvPr/>
      </p:nvGrpSpPr>
      <p:grpSpPr>
        <a:xfrm>
          <a:off x="0" y="0"/>
          <a:ext cx="0" cy="0"/>
          <a:chOff x="0" y="0"/>
          <a:chExt cx="0" cy="0"/>
        </a:xfrm>
      </p:grpSpPr>
      <p:sp>
        <p:nvSpPr>
          <p:cNvPr id="89" name="正文级别 1…"/>
          <p:cNvSpPr txBox="1">
            <a:spLocks noGrp="1"/>
          </p:cNvSpPr>
          <p:nvPr>
            <p:ph type="body" idx="1"/>
          </p:nvPr>
        </p:nvSpPr>
        <p:spPr>
          <a:xfrm>
            <a:off x="476250" y="892969"/>
            <a:ext cx="11239500" cy="507206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0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照片 - 3 联">
    <p:spTree>
      <p:nvGrpSpPr>
        <p:cNvPr id="1" name=""/>
        <p:cNvGrpSpPr/>
        <p:nvPr/>
      </p:nvGrpSpPr>
      <p:grpSpPr>
        <a:xfrm>
          <a:off x="0" y="0"/>
          <a:ext cx="0" cy="0"/>
          <a:chOff x="0" y="0"/>
          <a:chExt cx="0" cy="0"/>
        </a:xfrm>
      </p:grpSpPr>
      <p:sp>
        <p:nvSpPr>
          <p:cNvPr id="97" name="图像"/>
          <p:cNvSpPr>
            <a:spLocks noGrp="1"/>
          </p:cNvSpPr>
          <p:nvPr>
            <p:ph type="pic" sz="quarter" idx="13"/>
          </p:nvPr>
        </p:nvSpPr>
        <p:spPr>
          <a:xfrm>
            <a:off x="6427800" y="3355874"/>
            <a:ext cx="5155407" cy="2973587"/>
          </a:xfrm>
          <a:prstGeom prst="rect">
            <a:avLst/>
          </a:prstGeom>
          <a:ln w="9525">
            <a:round/>
          </a:ln>
        </p:spPr>
        <p:txBody>
          <a:bodyPr lIns="91439" tIns="45719" rIns="91439" bIns="45719" anchor="t">
            <a:noAutofit/>
          </a:bodyPr>
          <a:lstStyle/>
          <a:p>
            <a:endParaRPr/>
          </a:p>
        </p:txBody>
      </p:sp>
      <p:sp>
        <p:nvSpPr>
          <p:cNvPr id="98" name="图像"/>
          <p:cNvSpPr>
            <a:spLocks noGrp="1"/>
          </p:cNvSpPr>
          <p:nvPr>
            <p:ph type="pic" sz="quarter" idx="14"/>
          </p:nvPr>
        </p:nvSpPr>
        <p:spPr>
          <a:xfrm>
            <a:off x="6431777" y="428625"/>
            <a:ext cx="5155407" cy="2482453"/>
          </a:xfrm>
          <a:prstGeom prst="rect">
            <a:avLst/>
          </a:prstGeom>
          <a:ln w="9525">
            <a:round/>
          </a:ln>
        </p:spPr>
        <p:txBody>
          <a:bodyPr lIns="91439" tIns="45719" rIns="91439" bIns="45719" anchor="t">
            <a:noAutofit/>
          </a:bodyPr>
          <a:lstStyle/>
          <a:p>
            <a:endParaRPr/>
          </a:p>
        </p:txBody>
      </p:sp>
      <p:sp>
        <p:nvSpPr>
          <p:cNvPr id="99" name="图像"/>
          <p:cNvSpPr>
            <a:spLocks noGrp="1"/>
          </p:cNvSpPr>
          <p:nvPr>
            <p:ph type="pic" sz="half" idx="15"/>
          </p:nvPr>
        </p:nvSpPr>
        <p:spPr>
          <a:xfrm>
            <a:off x="522300" y="428625"/>
            <a:ext cx="5238751" cy="5902524"/>
          </a:xfrm>
          <a:prstGeom prst="rect">
            <a:avLst/>
          </a:prstGeom>
          <a:ln w="9525">
            <a:round/>
          </a:ln>
        </p:spPr>
        <p:txBody>
          <a:bodyPr lIns="91439" tIns="45719" rIns="91439" bIns="45719" anchor="t">
            <a:noAutofit/>
          </a:bodyPr>
          <a:lstStyle/>
          <a:p>
            <a:endParaRPr/>
          </a:p>
        </p:txBody>
      </p:sp>
      <p:sp>
        <p:nvSpPr>
          <p:cNvPr id="10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032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引文">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00063" y="4196953"/>
            <a:ext cx="11191875" cy="428625"/>
          </a:xfrm>
          <a:prstGeom prst="rect">
            <a:avLst/>
          </a:prstGeom>
        </p:spPr>
        <p:txBody>
          <a:bodyPr anchor="t">
            <a:spAutoFit/>
          </a:bodyPr>
          <a:lstStyle>
            <a:lvl1pPr marL="0" indent="0" algn="ctr">
              <a:spcBef>
                <a:spcPts val="844"/>
              </a:spcBef>
              <a:buClrTx/>
              <a:buSzTx/>
              <a:buFontTx/>
              <a:buNone/>
              <a:defRPr sz="2109" i="1"/>
            </a:lvl1pPr>
          </a:lstStyle>
          <a:p>
            <a:r>
              <a:t>–Johnny Appleseed</a:t>
            </a:r>
          </a:p>
        </p:txBody>
      </p:sp>
      <p:sp>
        <p:nvSpPr>
          <p:cNvPr id="108" name="“在此键入引文。”"/>
          <p:cNvSpPr txBox="1">
            <a:spLocks noGrp="1"/>
          </p:cNvSpPr>
          <p:nvPr>
            <p:ph type="body" sz="quarter" idx="14"/>
          </p:nvPr>
        </p:nvSpPr>
        <p:spPr>
          <a:xfrm>
            <a:off x="1190625" y="2995448"/>
            <a:ext cx="9810750" cy="492058"/>
          </a:xfrm>
          <a:prstGeom prst="rect">
            <a:avLst/>
          </a:prstGeom>
        </p:spPr>
        <p:txBody>
          <a:bodyPr>
            <a:spAutoFit/>
          </a:bodyPr>
          <a:lstStyle>
            <a:lvl1pPr marL="0" indent="0" algn="ctr">
              <a:spcBef>
                <a:spcPts val="0"/>
              </a:spcBef>
              <a:buClrTx/>
              <a:buSzTx/>
              <a:buFontTx/>
              <a:buNone/>
            </a:lvl1pPr>
          </a:lstStyle>
          <a:p>
            <a:r>
              <a:t>“在此键入引文。”</a:t>
            </a:r>
          </a:p>
        </p:txBody>
      </p:sp>
      <p:sp>
        <p:nvSpPr>
          <p:cNvPr id="10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30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照片">
    <p:spTree>
      <p:nvGrpSpPr>
        <p:cNvPr id="1" name=""/>
        <p:cNvGrpSpPr/>
        <p:nvPr/>
      </p:nvGrpSpPr>
      <p:grpSpPr>
        <a:xfrm>
          <a:off x="0" y="0"/>
          <a:ext cx="0" cy="0"/>
          <a:chOff x="0" y="0"/>
          <a:chExt cx="0" cy="0"/>
        </a:xfrm>
      </p:grpSpPr>
      <p:sp>
        <p:nvSpPr>
          <p:cNvPr id="116" name="图像"/>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66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2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899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214415"/>
            <a:ext cx="10515600" cy="4957763"/>
          </a:xfrm>
        </p:spPr>
        <p:txBody>
          <a:bodyPr/>
          <a:lstStyle>
            <a:lvl1pPr marL="0" indent="0">
              <a:buClr>
                <a:schemeClr val="accent1"/>
              </a:buClr>
              <a:buSzPct val="70000"/>
              <a:buFont typeface="Wingdings 2" panose="05020102010507070707" pitchFamily="18" charset="2"/>
              <a:buNone/>
              <a:defRPr/>
            </a:lvl1pPr>
          </a:lstStyle>
          <a:p>
            <a:pPr lvl="0"/>
            <a:endParaRPr lang="en-US" dirty="0"/>
          </a:p>
        </p:txBody>
      </p:sp>
      <p:sp>
        <p:nvSpPr>
          <p:cNvPr id="2" name="Title 1"/>
          <p:cNvSpPr>
            <a:spLocks noGrp="1"/>
          </p:cNvSpPr>
          <p:nvPr>
            <p:ph type="title" hasCustomPrompt="1"/>
          </p:nvPr>
        </p:nvSpPr>
        <p:spPr>
          <a:xfrm>
            <a:off x="76200" y="192948"/>
            <a:ext cx="10515600" cy="658861"/>
          </a:xfrm>
        </p:spPr>
        <p:txBody>
          <a:bodyPr>
            <a:normAutofit/>
          </a:bodyPr>
          <a:lstStyle>
            <a:lvl1pPr>
              <a:defRPr sz="2800">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n-US" dirty="0"/>
              <a:t>二元关系 Binary Relation</a:t>
            </a:r>
          </a:p>
        </p:txBody>
      </p:sp>
      <p:cxnSp>
        <p:nvCxnSpPr>
          <p:cNvPr id="8" name="直接连接符 7"/>
          <p:cNvCxnSpPr/>
          <p:nvPr/>
        </p:nvCxnSpPr>
        <p:spPr>
          <a:xfrm flipV="1">
            <a:off x="-30480" y="698500"/>
            <a:ext cx="4638675" cy="120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0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48D709A2-0FF7-465A-BF54-EEBDD6F98870}" type="datetimeFigureOut">
              <a:rPr lang="en-US" smtClean="0"/>
              <a:pPr>
                <a:defRPr/>
              </a:pPr>
              <a:t>12/25/2017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C51A61-EFE6-4F55-A064-EF071CD16AD2}"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6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3BBF601-F603-4290-B63F-4B6BC559F027}"/>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3" name="页脚占位符 2">
            <a:extLst>
              <a:ext uri="{FF2B5EF4-FFF2-40B4-BE49-F238E27FC236}">
                <a16:creationId xmlns:a16="http://schemas.microsoft.com/office/drawing/2014/main" id="{CAF544E6-6D17-4BC6-B601-6DEC6106B72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F0A1BBF-091C-4806-B208-03FC4701F1D5}"/>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40134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45629D8B-E894-4381-B939-68E5EFBCD0DA}" type="datetimeFigureOut">
              <a:rPr lang="en-US" smtClean="0"/>
              <a:pPr>
                <a:defRPr/>
              </a:pPr>
              <a:t>12/25/2017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CE8A95-6521-4ABC-A9F4-C0019685219A}" type="slidenum">
              <a:rPr lang="en-US" smtClean="0"/>
              <a:pPr>
                <a:defRPr/>
              </a:pPr>
              <a:t>‹#›</a:t>
            </a:fld>
            <a:endParaRPr lang="en-US"/>
          </a:p>
        </p:txBody>
      </p:sp>
    </p:spTree>
    <p:extLst>
      <p:ext uri="{BB962C8B-B14F-4D97-AF65-F5344CB8AC3E}">
        <p14:creationId xmlns:p14="http://schemas.microsoft.com/office/powerpoint/2010/main" val="284103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fld id="{D1875C60-54A8-4745-9091-4DE59ADA029C}" type="datetimeFigureOut">
              <a:rPr lang="en-US" smtClean="0"/>
              <a:pPr>
                <a:defRPr/>
              </a:pPr>
              <a:t>12/25/2017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75A632-B56A-4BE9-80FF-58597B1FDD7B}"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9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73343479-DA24-4DFA-8202-E540DFE7EFA8}" type="datetimeFigureOut">
              <a:rPr lang="en-US" smtClean="0"/>
              <a:pPr>
                <a:defRPr/>
              </a:pPr>
              <a:t>12/25/2017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331CA0-DB84-46EA-9036-192ED6778DDD}" type="slidenum">
              <a:rPr lang="en-US" smtClean="0"/>
              <a:pPr>
                <a:defRPr/>
              </a:pPr>
              <a:t>‹#›</a:t>
            </a:fld>
            <a:endParaRPr lang="en-US"/>
          </a:p>
        </p:txBody>
      </p:sp>
    </p:spTree>
    <p:extLst>
      <p:ext uri="{BB962C8B-B14F-4D97-AF65-F5344CB8AC3E}">
        <p14:creationId xmlns:p14="http://schemas.microsoft.com/office/powerpoint/2010/main" val="33575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5"/>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19749F9A-6FAC-427E-A467-BA6BCDBDDBCA}" type="datetimeFigureOut">
              <a:rPr lang="en-US" smtClean="0"/>
              <a:pPr>
                <a:defRPr/>
              </a:pPr>
              <a:t>12/25/2017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8EF2FD-2FEB-4A0A-9AF6-84C5F0DF7E56}" type="slidenum">
              <a:rPr lang="en-US" smtClean="0"/>
              <a:pPr>
                <a:defRPr/>
              </a:pPr>
              <a:t>‹#›</a:t>
            </a:fld>
            <a:endParaRPr lang="en-US"/>
          </a:p>
        </p:txBody>
      </p:sp>
    </p:spTree>
    <p:extLst>
      <p:ext uri="{BB962C8B-B14F-4D97-AF65-F5344CB8AC3E}">
        <p14:creationId xmlns:p14="http://schemas.microsoft.com/office/powerpoint/2010/main" val="12884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A85144C4-D9D3-4988-9F06-D0CF3687B5E5}" type="datetimeFigureOut">
              <a:rPr lang="en-US" smtClean="0"/>
              <a:pPr>
                <a:defRPr/>
              </a:pPr>
              <a:t>12/25/2017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E05A3E-7945-4763-991A-9E126D7C210B}" type="slidenum">
              <a:rPr lang="en-US" smtClean="0"/>
              <a:pPr>
                <a:defRPr/>
              </a:pPr>
              <a:t>‹#›</a:t>
            </a:fld>
            <a:endParaRPr lang="en-US"/>
          </a:p>
        </p:txBody>
      </p:sp>
    </p:spTree>
    <p:extLst>
      <p:ext uri="{BB962C8B-B14F-4D97-AF65-F5344CB8AC3E}">
        <p14:creationId xmlns:p14="http://schemas.microsoft.com/office/powerpoint/2010/main" val="117995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E8FB20B-EF38-4976-8A4C-FAA19741519E}" type="datetimeFigureOut">
              <a:rPr lang="en-US" smtClean="0"/>
              <a:pPr>
                <a:defRPr/>
              </a:pPr>
              <a:t>12/25/2017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D692F30-7C1E-4A05-A6ED-B8ADCB42D0A5}" type="slidenum">
              <a:rPr lang="en-US" smtClean="0"/>
              <a:pPr>
                <a:defRPr/>
              </a:pPr>
              <a:t>‹#›</a:t>
            </a:fld>
            <a:endParaRPr lang="en-US"/>
          </a:p>
        </p:txBody>
      </p:sp>
    </p:spTree>
    <p:extLst>
      <p:ext uri="{BB962C8B-B14F-4D97-AF65-F5344CB8AC3E}">
        <p14:creationId xmlns:p14="http://schemas.microsoft.com/office/powerpoint/2010/main" val="373061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pPr>
              <a:defRPr/>
            </a:pPr>
            <a:fld id="{90D49CE5-62E1-41AD-953D-2DD2FA3F53F8}" type="datetimeFigureOut">
              <a:rPr lang="en-US" smtClean="0"/>
              <a:pPr>
                <a:defRPr/>
              </a:pPr>
              <a:t>12/25/2017</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D1572E3-20D0-4BDC-A6C4-F10A38D22BB0}" type="slidenum">
              <a:rPr lang="en-US" smtClean="0"/>
              <a:pPr>
                <a:defRPr/>
              </a:pPr>
              <a:t>‹#›</a:t>
            </a:fld>
            <a:endParaRPr lang="en-US"/>
          </a:p>
        </p:txBody>
      </p:sp>
    </p:spTree>
    <p:extLst>
      <p:ext uri="{BB962C8B-B14F-4D97-AF65-F5344CB8AC3E}">
        <p14:creationId xmlns:p14="http://schemas.microsoft.com/office/powerpoint/2010/main" val="14974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D4DAF687-560E-4DFE-BCF9-8E09DE520081}" type="datetimeFigureOut">
              <a:rPr lang="en-US" smtClean="0"/>
              <a:pPr>
                <a:defRPr/>
              </a:pPr>
              <a:t>12/25/2017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2EA120-532B-46B5-9489-D97F13253F88}" type="slidenum">
              <a:rPr lang="en-US" smtClean="0"/>
              <a:pPr>
                <a:defRPr/>
              </a:pPr>
              <a:t>‹#›</a:t>
            </a:fld>
            <a:endParaRPr lang="en-US"/>
          </a:p>
        </p:txBody>
      </p:sp>
    </p:spTree>
    <p:extLst>
      <p:ext uri="{BB962C8B-B14F-4D97-AF65-F5344CB8AC3E}">
        <p14:creationId xmlns:p14="http://schemas.microsoft.com/office/powerpoint/2010/main" val="21749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D85CD685-BFEA-4FDA-9781-092B54C91BEE}" type="datetimeFigureOut">
              <a:rPr lang="en-US" smtClean="0"/>
              <a:pPr>
                <a:defRPr/>
              </a:pPr>
              <a:t>12/25/2017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D1BD8F-69FF-4EB0-AC5D-5A06617BD5D9}" type="slidenum">
              <a:rPr lang="en-US" smtClean="0"/>
              <a:pPr>
                <a:defRPr/>
              </a:pPr>
              <a:t>‹#›</a:t>
            </a:fld>
            <a:endParaRPr lang="en-US"/>
          </a:p>
        </p:txBody>
      </p:sp>
    </p:spTree>
    <p:extLst>
      <p:ext uri="{BB962C8B-B14F-4D97-AF65-F5344CB8AC3E}">
        <p14:creationId xmlns:p14="http://schemas.microsoft.com/office/powerpoint/2010/main" val="67206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C470ECD1-9D2F-4054-BBDB-A15D6FFA5FA2}" type="datetimeFigureOut">
              <a:rPr lang="en-US" smtClean="0"/>
              <a:pPr>
                <a:defRPr/>
              </a:pPr>
              <a:t>12/25/2017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131810-0E01-4346-BF69-664A370EDD1D}" type="slidenum">
              <a:rPr lang="en-US" smtClean="0"/>
              <a:pPr>
                <a:defRPr/>
              </a:pPr>
              <a:t>‹#›</a:t>
            </a:fld>
            <a:endParaRPr lang="en-US"/>
          </a:p>
        </p:txBody>
      </p:sp>
    </p:spTree>
    <p:extLst>
      <p:ext uri="{BB962C8B-B14F-4D97-AF65-F5344CB8AC3E}">
        <p14:creationId xmlns:p14="http://schemas.microsoft.com/office/powerpoint/2010/main" val="26006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1CB394-88B4-40F7-BE0F-1653EFE1B9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6F8DCA-9A13-4B89-A45A-7FB497E0A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98C3E71-C14C-4684-80F0-C39374DCE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2F390B6-8AC7-45F3-87D8-E5461CBA5A33}"/>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6" name="页脚占位符 5">
            <a:extLst>
              <a:ext uri="{FF2B5EF4-FFF2-40B4-BE49-F238E27FC236}">
                <a16:creationId xmlns:a16="http://schemas.microsoft.com/office/drawing/2014/main" id="{EB501CE5-B1D0-45AC-8897-482BF7E335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77F9DE-FACF-429E-871D-C82A5E5649EC}"/>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256394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线条"/>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13" name="标题文本"/>
          <p:cNvSpPr txBox="1">
            <a:spLocks noGrp="1"/>
          </p:cNvSpPr>
          <p:nvPr>
            <p:ph type="title"/>
          </p:nvPr>
        </p:nvSpPr>
        <p:spPr>
          <a:xfrm>
            <a:off x="381000" y="4518422"/>
            <a:ext cx="11430000" cy="1902023"/>
          </a:xfrm>
          <a:prstGeom prst="rect">
            <a:avLst/>
          </a:prstGeom>
        </p:spPr>
        <p:txBody>
          <a:bodyPr/>
          <a:lstStyle>
            <a:lvl1pPr>
              <a:spcBef>
                <a:spcPts val="0"/>
              </a:spcBef>
              <a:defRPr sz="11953"/>
            </a:lvl1pPr>
          </a:lstStyle>
          <a:p>
            <a:r>
              <a:t>标题文本</a:t>
            </a:r>
          </a:p>
        </p:txBody>
      </p:sp>
      <p:sp>
        <p:nvSpPr>
          <p:cNvPr id="14" name="正文级别 1…"/>
          <p:cNvSpPr txBox="1">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mn-lt"/>
                <a:ea typeface="+mn-ea"/>
                <a:cs typeface="+mn-cs"/>
                <a:sym typeface="Baskerville"/>
              </a:defRPr>
            </a:lvl1pPr>
            <a:lvl2pPr marL="0" indent="160729">
              <a:lnSpc>
                <a:spcPct val="80000"/>
              </a:lnSpc>
              <a:spcBef>
                <a:spcPts val="1617"/>
              </a:spcBef>
              <a:buClrTx/>
              <a:buSzTx/>
              <a:buFontTx/>
              <a:buNone/>
              <a:defRPr sz="3797" cap="all">
                <a:solidFill>
                  <a:srgbClr val="A6AAA9"/>
                </a:solidFill>
                <a:latin typeface="+mn-lt"/>
                <a:ea typeface="+mn-ea"/>
                <a:cs typeface="+mn-cs"/>
                <a:sym typeface="Baskerville"/>
              </a:defRPr>
            </a:lvl2pPr>
            <a:lvl3pPr marL="0" indent="321457">
              <a:lnSpc>
                <a:spcPct val="80000"/>
              </a:lnSpc>
              <a:spcBef>
                <a:spcPts val="1617"/>
              </a:spcBef>
              <a:buClrTx/>
              <a:buSzTx/>
              <a:buFontTx/>
              <a:buNone/>
              <a:defRPr sz="3797" cap="all">
                <a:solidFill>
                  <a:srgbClr val="A6AAA9"/>
                </a:solidFill>
                <a:latin typeface="+mn-lt"/>
                <a:ea typeface="+mn-ea"/>
                <a:cs typeface="+mn-cs"/>
                <a:sym typeface="Baskerville"/>
              </a:defRPr>
            </a:lvl3pPr>
            <a:lvl4pPr marL="0" indent="482186">
              <a:lnSpc>
                <a:spcPct val="80000"/>
              </a:lnSpc>
              <a:spcBef>
                <a:spcPts val="1617"/>
              </a:spcBef>
              <a:buClrTx/>
              <a:buSzTx/>
              <a:buFontTx/>
              <a:buNone/>
              <a:defRPr sz="3797" cap="all">
                <a:solidFill>
                  <a:srgbClr val="A6AAA9"/>
                </a:solidFill>
                <a:latin typeface="+mn-lt"/>
                <a:ea typeface="+mn-ea"/>
                <a:cs typeface="+mn-cs"/>
                <a:sym typeface="Baskerville"/>
              </a:defRPr>
            </a:lvl4pPr>
            <a:lvl5pPr marL="0" indent="642915">
              <a:lnSpc>
                <a:spcPct val="80000"/>
              </a:lnSpc>
              <a:spcBef>
                <a:spcPts val="1617"/>
              </a:spcBef>
              <a:buClrTx/>
              <a:buSzTx/>
              <a:buFontTx/>
              <a:buNone/>
              <a:defRPr sz="3797" cap="all">
                <a:solidFill>
                  <a:srgbClr val="A6AAA9"/>
                </a:solidFill>
                <a:latin typeface="+mn-lt"/>
                <a:ea typeface="+mn-ea"/>
                <a:cs typeface="+mn-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5" name="幻灯片编号"/>
          <p:cNvSpPr txBox="1">
            <a:spLocks noGrp="1"/>
          </p:cNvSpPr>
          <p:nvPr>
            <p:ph type="sldNum" sz="quarter" idx="2"/>
          </p:nvPr>
        </p:nvSpPr>
        <p:spPr>
          <a:xfrm>
            <a:off x="11502772" y="303609"/>
            <a:ext cx="310983" cy="31027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058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2" name="图像"/>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3" name="线条"/>
          <p:cNvSpPr>
            <a:spLocks noGrp="1"/>
          </p:cNvSpPr>
          <p:nvPr>
            <p:ph type="body" sz="quarter" idx="14"/>
          </p:nvPr>
        </p:nvSpPr>
        <p:spPr>
          <a:xfrm flipV="1">
            <a:off x="381000" y="4317816"/>
            <a:ext cx="11430000" cy="185"/>
          </a:xfrm>
          <a:prstGeom prst="line">
            <a:avLst/>
          </a:prstGeom>
          <a:ln w="38100">
            <a:solidFill>
              <a:srgbClr val="A6AAA9"/>
            </a:solidFill>
          </a:ln>
        </p:spPr>
        <p:txBody>
          <a:bodyPr anchor="ctr">
            <a:noAutofit/>
          </a:bodyPr>
          <a:lstStyle>
            <a:lvl1pPr marL="0" indent="0" defTabSz="321457">
              <a:spcBef>
                <a:spcPts val="0"/>
              </a:spcBef>
              <a:buClrTx/>
              <a:buSzTx/>
              <a:buFontTx/>
              <a:buNone/>
              <a:defRPr sz="1200">
                <a:solidFill>
                  <a:srgbClr val="000000"/>
                </a:solidFill>
                <a:latin typeface="Helvetica"/>
                <a:cs typeface="Helvetica"/>
                <a:sym typeface="Helvetica"/>
              </a:defRPr>
            </a:lvl1p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标题文本"/>
          <p:cNvSpPr txBox="1">
            <a:spLocks noGrp="1"/>
          </p:cNvSpPr>
          <p:nvPr>
            <p:ph type="title"/>
          </p:nvPr>
        </p:nvSpPr>
        <p:spPr>
          <a:xfrm>
            <a:off x="381000" y="4518422"/>
            <a:ext cx="11430000" cy="1902023"/>
          </a:xfrm>
          <a:prstGeom prst="rect">
            <a:avLst/>
          </a:prstGeom>
        </p:spPr>
        <p:txBody>
          <a:bodyPr/>
          <a:lstStyle>
            <a:lvl1pPr>
              <a:spcBef>
                <a:spcPts val="0"/>
              </a:spcBef>
              <a:defRPr sz="11953"/>
            </a:lvl1pPr>
          </a:lstStyle>
          <a:p>
            <a:r>
              <a:t>标题文本</a:t>
            </a:r>
          </a:p>
        </p:txBody>
      </p:sp>
      <p:sp>
        <p:nvSpPr>
          <p:cNvPr id="25" name="正文级别 1…"/>
          <p:cNvSpPr txBox="1">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mn-lt"/>
                <a:ea typeface="+mn-ea"/>
                <a:cs typeface="+mn-cs"/>
                <a:sym typeface="Baskerville"/>
              </a:defRPr>
            </a:lvl1pPr>
            <a:lvl2pPr marL="0" indent="160729">
              <a:lnSpc>
                <a:spcPct val="80000"/>
              </a:lnSpc>
              <a:spcBef>
                <a:spcPts val="1617"/>
              </a:spcBef>
              <a:buClrTx/>
              <a:buSzTx/>
              <a:buFontTx/>
              <a:buNone/>
              <a:defRPr sz="3797" cap="all">
                <a:solidFill>
                  <a:srgbClr val="A6AAA9"/>
                </a:solidFill>
                <a:latin typeface="+mn-lt"/>
                <a:ea typeface="+mn-ea"/>
                <a:cs typeface="+mn-cs"/>
                <a:sym typeface="Baskerville"/>
              </a:defRPr>
            </a:lvl2pPr>
            <a:lvl3pPr marL="0" indent="321457">
              <a:lnSpc>
                <a:spcPct val="80000"/>
              </a:lnSpc>
              <a:spcBef>
                <a:spcPts val="1617"/>
              </a:spcBef>
              <a:buClrTx/>
              <a:buSzTx/>
              <a:buFontTx/>
              <a:buNone/>
              <a:defRPr sz="3797" cap="all">
                <a:solidFill>
                  <a:srgbClr val="A6AAA9"/>
                </a:solidFill>
                <a:latin typeface="+mn-lt"/>
                <a:ea typeface="+mn-ea"/>
                <a:cs typeface="+mn-cs"/>
                <a:sym typeface="Baskerville"/>
              </a:defRPr>
            </a:lvl3pPr>
            <a:lvl4pPr marL="0" indent="482186">
              <a:lnSpc>
                <a:spcPct val="80000"/>
              </a:lnSpc>
              <a:spcBef>
                <a:spcPts val="1617"/>
              </a:spcBef>
              <a:buClrTx/>
              <a:buSzTx/>
              <a:buFontTx/>
              <a:buNone/>
              <a:defRPr sz="3797" cap="all">
                <a:solidFill>
                  <a:srgbClr val="A6AAA9"/>
                </a:solidFill>
                <a:latin typeface="+mn-lt"/>
                <a:ea typeface="+mn-ea"/>
                <a:cs typeface="+mn-cs"/>
                <a:sym typeface="Baskerville"/>
              </a:defRPr>
            </a:lvl4pPr>
            <a:lvl5pPr marL="0" indent="642915">
              <a:lnSpc>
                <a:spcPct val="80000"/>
              </a:lnSpc>
              <a:spcBef>
                <a:spcPts val="1617"/>
              </a:spcBef>
              <a:buClrTx/>
              <a:buSzTx/>
              <a:buFontTx/>
              <a:buNone/>
              <a:defRPr sz="3797" cap="all">
                <a:solidFill>
                  <a:srgbClr val="A6AAA9"/>
                </a:solidFill>
                <a:latin typeface="+mn-lt"/>
                <a:ea typeface="+mn-ea"/>
                <a:cs typeface="+mn-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6" name="幻灯片编号"/>
          <p:cNvSpPr txBox="1">
            <a:spLocks noGrp="1"/>
          </p:cNvSpPr>
          <p:nvPr>
            <p:ph type="sldNum" sz="quarter" idx="2"/>
          </p:nvPr>
        </p:nvSpPr>
        <p:spPr>
          <a:xfrm>
            <a:off x="11502772" y="303609"/>
            <a:ext cx="310983" cy="31027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32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3" name="线条"/>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4" name="标题文本"/>
          <p:cNvSpPr txBox="1">
            <a:spLocks noGrp="1"/>
          </p:cNvSpPr>
          <p:nvPr>
            <p:ph type="title"/>
          </p:nvPr>
        </p:nvSpPr>
        <p:spPr>
          <a:xfrm>
            <a:off x="381000" y="4518422"/>
            <a:ext cx="11430000" cy="1902023"/>
          </a:xfrm>
          <a:prstGeom prst="rect">
            <a:avLst/>
          </a:prstGeom>
        </p:spPr>
        <p:txBody>
          <a:bodyPr/>
          <a:lstStyle>
            <a:lvl1pPr>
              <a:spcBef>
                <a:spcPts val="0"/>
              </a:spcBef>
              <a:defRPr sz="11953"/>
            </a:lvl1pPr>
          </a:lstStyle>
          <a:p>
            <a:r>
              <a:t>标题文本</a:t>
            </a:r>
          </a:p>
        </p:txBody>
      </p:sp>
      <p:sp>
        <p:nvSpPr>
          <p:cNvPr id="35" name="正文级别 1…"/>
          <p:cNvSpPr txBox="1">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mn-lt"/>
                <a:ea typeface="+mn-ea"/>
                <a:cs typeface="+mn-cs"/>
                <a:sym typeface="Baskerville"/>
              </a:defRPr>
            </a:lvl1pPr>
            <a:lvl2pPr marL="0" indent="160729">
              <a:lnSpc>
                <a:spcPct val="80000"/>
              </a:lnSpc>
              <a:spcBef>
                <a:spcPts val="1617"/>
              </a:spcBef>
              <a:buClrTx/>
              <a:buSzTx/>
              <a:buFontTx/>
              <a:buNone/>
              <a:defRPr sz="3797" cap="all">
                <a:solidFill>
                  <a:srgbClr val="A6AAA9"/>
                </a:solidFill>
                <a:latin typeface="+mn-lt"/>
                <a:ea typeface="+mn-ea"/>
                <a:cs typeface="+mn-cs"/>
                <a:sym typeface="Baskerville"/>
              </a:defRPr>
            </a:lvl2pPr>
            <a:lvl3pPr marL="0" indent="321457">
              <a:lnSpc>
                <a:spcPct val="80000"/>
              </a:lnSpc>
              <a:spcBef>
                <a:spcPts val="1617"/>
              </a:spcBef>
              <a:buClrTx/>
              <a:buSzTx/>
              <a:buFontTx/>
              <a:buNone/>
              <a:defRPr sz="3797" cap="all">
                <a:solidFill>
                  <a:srgbClr val="A6AAA9"/>
                </a:solidFill>
                <a:latin typeface="+mn-lt"/>
                <a:ea typeface="+mn-ea"/>
                <a:cs typeface="+mn-cs"/>
                <a:sym typeface="Baskerville"/>
              </a:defRPr>
            </a:lvl3pPr>
            <a:lvl4pPr marL="0" indent="482186">
              <a:lnSpc>
                <a:spcPct val="80000"/>
              </a:lnSpc>
              <a:spcBef>
                <a:spcPts val="1617"/>
              </a:spcBef>
              <a:buClrTx/>
              <a:buSzTx/>
              <a:buFontTx/>
              <a:buNone/>
              <a:defRPr sz="3797" cap="all">
                <a:solidFill>
                  <a:srgbClr val="A6AAA9"/>
                </a:solidFill>
                <a:latin typeface="+mn-lt"/>
                <a:ea typeface="+mn-ea"/>
                <a:cs typeface="+mn-cs"/>
                <a:sym typeface="Baskerville"/>
              </a:defRPr>
            </a:lvl4pPr>
            <a:lvl5pPr marL="0" indent="642915">
              <a:lnSpc>
                <a:spcPct val="80000"/>
              </a:lnSpc>
              <a:spcBef>
                <a:spcPts val="1617"/>
              </a:spcBef>
              <a:buClrTx/>
              <a:buSzTx/>
              <a:buFontTx/>
              <a:buNone/>
              <a:defRPr sz="3797" cap="all">
                <a:solidFill>
                  <a:srgbClr val="A6AAA9"/>
                </a:solidFill>
                <a:latin typeface="+mn-lt"/>
                <a:ea typeface="+mn-ea"/>
                <a:cs typeface="+mn-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6" name="幻灯片编号"/>
          <p:cNvSpPr txBox="1">
            <a:spLocks noGrp="1"/>
          </p:cNvSpPr>
          <p:nvPr>
            <p:ph type="sldNum" sz="quarter" idx="2"/>
          </p:nvPr>
        </p:nvSpPr>
        <p:spPr>
          <a:xfrm>
            <a:off x="11472227" y="294680"/>
            <a:ext cx="310983" cy="31027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26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3" name="标题文本"/>
          <p:cNvSpPr txBox="1">
            <a:spLocks noGrp="1"/>
          </p:cNvSpPr>
          <p:nvPr>
            <p:ph type="title"/>
          </p:nvPr>
        </p:nvSpPr>
        <p:spPr>
          <a:xfrm>
            <a:off x="381000" y="2839641"/>
            <a:ext cx="11430000" cy="3178969"/>
          </a:xfrm>
          <a:prstGeom prst="rect">
            <a:avLst/>
          </a:prstGeom>
        </p:spPr>
        <p:txBody>
          <a:bodyPr/>
          <a:lstStyle>
            <a:lvl1pPr>
              <a:spcBef>
                <a:spcPts val="0"/>
              </a:spcBef>
              <a:defRPr sz="11953"/>
            </a:lvl1pPr>
          </a:lstStyle>
          <a:p>
            <a:r>
              <a:t>标题文本</a:t>
            </a:r>
          </a:p>
        </p:txBody>
      </p:sp>
      <p:sp>
        <p:nvSpPr>
          <p:cNvPr id="44" name="幻灯片编号"/>
          <p:cNvSpPr txBox="1">
            <a:spLocks noGrp="1"/>
          </p:cNvSpPr>
          <p:nvPr>
            <p:ph type="sldNum" sz="quarter" idx="2"/>
          </p:nvPr>
        </p:nvSpPr>
        <p:spPr>
          <a:xfrm>
            <a:off x="11502772" y="303609"/>
            <a:ext cx="310983" cy="31027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81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1" name="线条"/>
          <p:cNvSpPr/>
          <p:nvPr/>
        </p:nvSpPr>
        <p:spPr>
          <a:xfrm flipV="1">
            <a:off x="5524500" y="4317899"/>
            <a:ext cx="6286500" cy="102"/>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52" name="图像"/>
          <p:cNvSpPr>
            <a:spLocks noGrp="1"/>
          </p:cNvSpPr>
          <p:nvPr>
            <p:ph type="pic" idx="13"/>
          </p:nvPr>
        </p:nvSpPr>
        <p:spPr>
          <a:xfrm>
            <a:off x="0" y="0"/>
            <a:ext cx="5143500" cy="6858000"/>
          </a:xfrm>
          <a:prstGeom prst="rect">
            <a:avLst/>
          </a:prstGeom>
        </p:spPr>
        <p:txBody>
          <a:bodyPr lIns="91439" tIns="45719" rIns="91439" bIns="45719">
            <a:noAutofit/>
          </a:bodyPr>
          <a:lstStyle/>
          <a:p>
            <a:endParaRPr/>
          </a:p>
        </p:txBody>
      </p:sp>
      <p:sp>
        <p:nvSpPr>
          <p:cNvPr id="53" name="标题文本"/>
          <p:cNvSpPr txBox="1">
            <a:spLocks noGrp="1"/>
          </p:cNvSpPr>
          <p:nvPr>
            <p:ph type="title"/>
          </p:nvPr>
        </p:nvSpPr>
        <p:spPr>
          <a:xfrm>
            <a:off x="5524500" y="4518422"/>
            <a:ext cx="6286500" cy="1902023"/>
          </a:xfrm>
          <a:prstGeom prst="rect">
            <a:avLst/>
          </a:prstGeom>
        </p:spPr>
        <p:txBody>
          <a:bodyPr/>
          <a:lstStyle>
            <a:lvl1pPr>
              <a:spcBef>
                <a:spcPts val="0"/>
              </a:spcBef>
              <a:defRPr sz="11953"/>
            </a:lvl1pPr>
          </a:lstStyle>
          <a:p>
            <a:r>
              <a:t>标题文本</a:t>
            </a:r>
          </a:p>
        </p:txBody>
      </p:sp>
      <p:sp>
        <p:nvSpPr>
          <p:cNvPr id="54" name="正文级别 1…"/>
          <p:cNvSpPr txBox="1">
            <a:spLocks noGrp="1"/>
          </p:cNvSpPr>
          <p:nvPr>
            <p:ph type="body" sz="quarter" idx="1"/>
          </p:nvPr>
        </p:nvSpPr>
        <p:spPr>
          <a:xfrm>
            <a:off x="5524500" y="3000375"/>
            <a:ext cx="62865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mn-lt"/>
                <a:ea typeface="+mn-ea"/>
                <a:cs typeface="+mn-cs"/>
                <a:sym typeface="Baskerville"/>
              </a:defRPr>
            </a:lvl1pPr>
            <a:lvl2pPr marL="0" indent="160729">
              <a:lnSpc>
                <a:spcPct val="80000"/>
              </a:lnSpc>
              <a:spcBef>
                <a:spcPts val="1617"/>
              </a:spcBef>
              <a:buClrTx/>
              <a:buSzTx/>
              <a:buFontTx/>
              <a:buNone/>
              <a:defRPr sz="3797" cap="all">
                <a:solidFill>
                  <a:srgbClr val="A6AAA9"/>
                </a:solidFill>
                <a:latin typeface="+mn-lt"/>
                <a:ea typeface="+mn-ea"/>
                <a:cs typeface="+mn-cs"/>
                <a:sym typeface="Baskerville"/>
              </a:defRPr>
            </a:lvl2pPr>
            <a:lvl3pPr marL="0" indent="321457">
              <a:lnSpc>
                <a:spcPct val="80000"/>
              </a:lnSpc>
              <a:spcBef>
                <a:spcPts val="1617"/>
              </a:spcBef>
              <a:buClrTx/>
              <a:buSzTx/>
              <a:buFontTx/>
              <a:buNone/>
              <a:defRPr sz="3797" cap="all">
                <a:solidFill>
                  <a:srgbClr val="A6AAA9"/>
                </a:solidFill>
                <a:latin typeface="+mn-lt"/>
                <a:ea typeface="+mn-ea"/>
                <a:cs typeface="+mn-cs"/>
                <a:sym typeface="Baskerville"/>
              </a:defRPr>
            </a:lvl3pPr>
            <a:lvl4pPr marL="0" indent="482186">
              <a:lnSpc>
                <a:spcPct val="80000"/>
              </a:lnSpc>
              <a:spcBef>
                <a:spcPts val="1617"/>
              </a:spcBef>
              <a:buClrTx/>
              <a:buSzTx/>
              <a:buFontTx/>
              <a:buNone/>
              <a:defRPr sz="3797" cap="all">
                <a:solidFill>
                  <a:srgbClr val="A6AAA9"/>
                </a:solidFill>
                <a:latin typeface="+mn-lt"/>
                <a:ea typeface="+mn-ea"/>
                <a:cs typeface="+mn-cs"/>
                <a:sym typeface="Baskerville"/>
              </a:defRPr>
            </a:lvl4pPr>
            <a:lvl5pPr marL="0" indent="642915">
              <a:lnSpc>
                <a:spcPct val="80000"/>
              </a:lnSpc>
              <a:spcBef>
                <a:spcPts val="1617"/>
              </a:spcBef>
              <a:buClrTx/>
              <a:buSzTx/>
              <a:buFontTx/>
              <a:buNone/>
              <a:defRPr sz="3797" cap="all">
                <a:solidFill>
                  <a:srgbClr val="A6AAA9"/>
                </a:solidFill>
                <a:latin typeface="+mn-lt"/>
                <a:ea typeface="+mn-ea"/>
                <a:cs typeface="+mn-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5" name="幻灯片编号"/>
          <p:cNvSpPr txBox="1">
            <a:spLocks noGrp="1"/>
          </p:cNvSpPr>
          <p:nvPr>
            <p:ph type="sldNum" sz="quarter" idx="2"/>
          </p:nvPr>
        </p:nvSpPr>
        <p:spPr>
          <a:xfrm>
            <a:off x="11502772" y="303609"/>
            <a:ext cx="310983" cy="31027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81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2" name="文本"/>
          <p:cNvSpPr txBox="1">
            <a:spLocks noGrp="1"/>
          </p:cNvSpPr>
          <p:nvPr>
            <p:ph type="body" sz="quarter" idx="13"/>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63" name="标题文本"/>
          <p:cNvSpPr txBox="1">
            <a:spLocks noGrp="1"/>
          </p:cNvSpPr>
          <p:nvPr>
            <p:ph type="title"/>
          </p:nvPr>
        </p:nvSpPr>
        <p:spPr>
          <a:prstGeom prst="rect">
            <a:avLst/>
          </a:prstGeom>
        </p:spPr>
        <p:txBody>
          <a:bodyPr/>
          <a:lstStyle/>
          <a:p>
            <a:r>
              <a:t>标题文本</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71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1" name="文本"/>
          <p:cNvSpPr txBox="1">
            <a:spLocks noGrp="1"/>
          </p:cNvSpPr>
          <p:nvPr>
            <p:ph type="body" sz="quarter" idx="13"/>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72" name="标题文本"/>
          <p:cNvSpPr txBox="1">
            <a:spLocks noGrp="1"/>
          </p:cNvSpPr>
          <p:nvPr>
            <p:ph type="title"/>
          </p:nvPr>
        </p:nvSpPr>
        <p:spPr>
          <a:prstGeom prst="rect">
            <a:avLst/>
          </a:prstGeom>
        </p:spPr>
        <p:txBody>
          <a:bodyPr/>
          <a:lstStyle/>
          <a:p>
            <a:r>
              <a:t>标题文本</a:t>
            </a:r>
          </a:p>
        </p:txBody>
      </p:sp>
      <p:sp>
        <p:nvSpPr>
          <p:cNvPr id="73" name="正文级别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194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1" name="文本"/>
          <p:cNvSpPr txBox="1">
            <a:spLocks noGrp="1"/>
          </p:cNvSpPr>
          <p:nvPr>
            <p:ph type="body" sz="quarter" idx="13"/>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82" name="标题文本"/>
          <p:cNvSpPr txBox="1">
            <a:spLocks noGrp="1"/>
          </p:cNvSpPr>
          <p:nvPr>
            <p:ph type="title"/>
          </p:nvPr>
        </p:nvSpPr>
        <p:spPr>
          <a:prstGeom prst="rect">
            <a:avLst/>
          </a:prstGeom>
        </p:spPr>
        <p:txBody>
          <a:bodyPr/>
          <a:lstStyle/>
          <a:p>
            <a:r>
              <a:t>标题文本</a:t>
            </a:r>
          </a:p>
        </p:txBody>
      </p:sp>
      <p:sp>
        <p:nvSpPr>
          <p:cNvPr id="83" name="正文级别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73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1" name="文本"/>
          <p:cNvSpPr txBox="1">
            <a:spLocks noGrp="1"/>
          </p:cNvSpPr>
          <p:nvPr>
            <p:ph type="body" sz="quarter" idx="13"/>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92" name="图像"/>
          <p:cNvSpPr>
            <a:spLocks noGrp="1"/>
          </p:cNvSpPr>
          <p:nvPr>
            <p:ph type="pic" sz="half" idx="14"/>
          </p:nvPr>
        </p:nvSpPr>
        <p:spPr>
          <a:xfrm>
            <a:off x="6667500" y="1080492"/>
            <a:ext cx="5143500" cy="5482828"/>
          </a:xfrm>
          <a:prstGeom prst="rect">
            <a:avLst/>
          </a:prstGeom>
        </p:spPr>
        <p:txBody>
          <a:bodyPr lIns="91439" tIns="45719" rIns="91439" bIns="45719">
            <a:noAutofit/>
          </a:bodyPr>
          <a:lstStyle/>
          <a:p>
            <a:endParaRPr/>
          </a:p>
        </p:txBody>
      </p:sp>
      <p:sp>
        <p:nvSpPr>
          <p:cNvPr id="93" name="标题文本"/>
          <p:cNvSpPr txBox="1">
            <a:spLocks noGrp="1"/>
          </p:cNvSpPr>
          <p:nvPr>
            <p:ph type="title"/>
          </p:nvPr>
        </p:nvSpPr>
        <p:spPr>
          <a:xfrm>
            <a:off x="381000" y="1080492"/>
            <a:ext cx="5905500" cy="508992"/>
          </a:xfrm>
          <a:prstGeom prst="rect">
            <a:avLst/>
          </a:prstGeom>
        </p:spPr>
        <p:txBody>
          <a:bodyPr/>
          <a:lstStyle/>
          <a:p>
            <a:r>
              <a:t>标题文本</a:t>
            </a:r>
          </a:p>
        </p:txBody>
      </p:sp>
      <p:sp>
        <p:nvSpPr>
          <p:cNvPr id="94" name="正文级别 1…"/>
          <p:cNvSpPr txBox="1">
            <a:spLocks noGrp="1"/>
          </p:cNvSpPr>
          <p:nvPr>
            <p:ph type="body" sz="half" idx="1"/>
          </p:nvPr>
        </p:nvSpPr>
        <p:spPr>
          <a:xfrm>
            <a:off x="381000" y="1928812"/>
            <a:ext cx="5905500" cy="4295180"/>
          </a:xfrm>
          <a:prstGeom prst="rect">
            <a:avLst/>
          </a:prstGeom>
        </p:spPr>
        <p:txBody>
          <a:bodyPr/>
          <a:lstStyle>
            <a:lvl1pPr>
              <a:buClr>
                <a:schemeClr val="accent1"/>
              </a:buClr>
              <a:buChar char="▸"/>
              <a:defRPr sz="1969"/>
            </a:lvl1pPr>
            <a:lvl2pPr>
              <a:buClr>
                <a:schemeClr val="accent1"/>
              </a:buClr>
              <a:buChar char="▸"/>
              <a:defRPr sz="1969"/>
            </a:lvl2pPr>
            <a:lvl3pPr>
              <a:buClr>
                <a:schemeClr val="accent1"/>
              </a:buClr>
              <a:buChar char="▸"/>
              <a:defRPr sz="1969"/>
            </a:lvl3pPr>
            <a:lvl4pPr>
              <a:buClr>
                <a:schemeClr val="accent1"/>
              </a:buClr>
              <a:buChar char="▸"/>
              <a:defRPr sz="1969"/>
            </a:lvl4pPr>
            <a:lvl5pPr>
              <a:buClr>
                <a:schemeClr val="accent1"/>
              </a:buClr>
              <a:buChar char="▸"/>
              <a:defRPr sz="1969"/>
            </a:lvl5pPr>
          </a:lstStyle>
          <a:p>
            <a:r>
              <a:t>正文级别 1</a:t>
            </a:r>
          </a:p>
          <a:p>
            <a:pPr lvl="1"/>
            <a:r>
              <a:t>正文级别 2</a:t>
            </a:r>
          </a:p>
          <a:p>
            <a:pPr lvl="2"/>
            <a:r>
              <a:t>正文级别 3</a:t>
            </a:r>
          </a:p>
          <a:p>
            <a:pPr lvl="3"/>
            <a:r>
              <a:t>正文级别 4</a:t>
            </a:r>
          </a:p>
          <a:p>
            <a:pPr lvl="4"/>
            <a:r>
              <a:t>正文级别 5</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43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2" name="文本"/>
          <p:cNvSpPr txBox="1">
            <a:spLocks noGrp="1"/>
          </p:cNvSpPr>
          <p:nvPr>
            <p:ph type="body" sz="quarter" idx="13"/>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103" name="正文级别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34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64E82E-DCC0-4BDC-B6A3-A8CF785818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898FC2-5C50-414C-9340-3A971EB14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4543FCB-4219-4572-B075-E2BF4524A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830AADE-7AEE-460F-8A26-091F03BC40C0}"/>
              </a:ext>
            </a:extLst>
          </p:cNvPr>
          <p:cNvSpPr>
            <a:spLocks noGrp="1"/>
          </p:cNvSpPr>
          <p:nvPr>
            <p:ph type="dt" sz="half" idx="10"/>
          </p:nvPr>
        </p:nvSpPr>
        <p:spPr/>
        <p:txBody>
          <a:bodyPr/>
          <a:lstStyle/>
          <a:p>
            <a:fld id="{59EF7B8D-1E47-436C-8C9F-542806AA9D19}" type="datetimeFigureOut">
              <a:rPr lang="zh-CN" altLang="en-US" smtClean="0"/>
              <a:t>2017/12/25</a:t>
            </a:fld>
            <a:endParaRPr lang="zh-CN" altLang="en-US"/>
          </a:p>
        </p:txBody>
      </p:sp>
      <p:sp>
        <p:nvSpPr>
          <p:cNvPr id="6" name="页脚占位符 5">
            <a:extLst>
              <a:ext uri="{FF2B5EF4-FFF2-40B4-BE49-F238E27FC236}">
                <a16:creationId xmlns:a16="http://schemas.microsoft.com/office/drawing/2014/main" id="{8114FA4F-2A67-478E-A5B3-BDC93F9578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8E8665-3EAE-407D-99DC-0D0E29CF37D3}"/>
              </a:ext>
            </a:extLst>
          </p:cNvPr>
          <p:cNvSpPr>
            <a:spLocks noGrp="1"/>
          </p:cNvSpPr>
          <p:nvPr>
            <p:ph type="sldNum" sz="quarter" idx="12"/>
          </p:nvPr>
        </p:nvSpPr>
        <p:spPr/>
        <p:txBody>
          <a:body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13917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1" name="图像"/>
          <p:cNvSpPr>
            <a:spLocks noGrp="1"/>
          </p:cNvSpPr>
          <p:nvPr>
            <p:ph type="pic" sz="half" idx="13"/>
          </p:nvPr>
        </p:nvSpPr>
        <p:spPr>
          <a:xfrm>
            <a:off x="6096707" y="0"/>
            <a:ext cx="6096001" cy="3420070"/>
          </a:xfrm>
          <a:prstGeom prst="rect">
            <a:avLst/>
          </a:prstGeom>
        </p:spPr>
        <p:txBody>
          <a:bodyPr lIns="91439" tIns="45719" rIns="91439" bIns="45719">
            <a:noAutofit/>
          </a:bodyPr>
          <a:lstStyle/>
          <a:p>
            <a:endParaRPr/>
          </a:p>
        </p:txBody>
      </p:sp>
      <p:sp>
        <p:nvSpPr>
          <p:cNvPr id="112" name="图像"/>
          <p:cNvSpPr>
            <a:spLocks noGrp="1"/>
          </p:cNvSpPr>
          <p:nvPr>
            <p:ph type="pic" sz="half" idx="14"/>
          </p:nvPr>
        </p:nvSpPr>
        <p:spPr>
          <a:xfrm>
            <a:off x="6096000" y="3446860"/>
            <a:ext cx="6096000" cy="3420070"/>
          </a:xfrm>
          <a:prstGeom prst="rect">
            <a:avLst/>
          </a:prstGeom>
        </p:spPr>
        <p:txBody>
          <a:bodyPr lIns="91439" tIns="45719" rIns="91439" bIns="45719">
            <a:noAutofit/>
          </a:bodyPr>
          <a:lstStyle/>
          <a:p>
            <a:endParaRPr/>
          </a:p>
        </p:txBody>
      </p:sp>
      <p:sp>
        <p:nvSpPr>
          <p:cNvPr id="113" name="图像"/>
          <p:cNvSpPr>
            <a:spLocks noGrp="1"/>
          </p:cNvSpPr>
          <p:nvPr>
            <p:ph type="pic" idx="15"/>
          </p:nvPr>
        </p:nvSpPr>
        <p:spPr>
          <a:xfrm>
            <a:off x="0" y="0"/>
            <a:ext cx="6064251" cy="6858000"/>
          </a:xfrm>
          <a:prstGeom prst="rect">
            <a:avLst/>
          </a:prstGeom>
        </p:spPr>
        <p:txBody>
          <a:bodyPr lIns="91439" tIns="45719" rIns="91439" bIns="45719">
            <a:noAutofit/>
          </a:bodyPr>
          <a:lstStyle/>
          <a:p>
            <a:endParaRPr/>
          </a:p>
        </p:txBody>
      </p:sp>
      <p:sp>
        <p:nvSpPr>
          <p:cNvPr id="11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06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1" name="矩形标注"/>
          <p:cNvSpPr/>
          <p:nvPr/>
        </p:nvSpPr>
        <p:spPr>
          <a:xfrm>
            <a:off x="440531" y="1660922"/>
            <a:ext cx="11310938" cy="3676799"/>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35719" tIns="35719" rIns="35719" bIns="35719" anchor="ctr"/>
          <a:lstStyle/>
          <a:p>
            <a:pPr algn="ctr">
              <a:lnSpc>
                <a:spcPct val="80000"/>
              </a:lnSpc>
              <a:spcBef>
                <a:spcPts val="0"/>
              </a:spcBef>
              <a:defRPr sz="2800" b="1" cap="all">
                <a:solidFill>
                  <a:srgbClr val="FFFFFF"/>
                </a:solidFill>
                <a:latin typeface="+mn-lt"/>
                <a:ea typeface="+mn-ea"/>
                <a:cs typeface="+mn-cs"/>
                <a:sym typeface="Baskerville"/>
              </a:defRPr>
            </a:pPr>
            <a:endParaRPr sz="1969"/>
          </a:p>
        </p:txBody>
      </p:sp>
      <p:sp>
        <p:nvSpPr>
          <p:cNvPr id="122" name="在此键入引文。"/>
          <p:cNvSpPr txBox="1">
            <a:spLocks noGrp="1"/>
          </p:cNvSpPr>
          <p:nvPr>
            <p:ph type="body" sz="quarter" idx="13"/>
          </p:nvPr>
        </p:nvSpPr>
        <p:spPr>
          <a:xfrm>
            <a:off x="833438" y="2044899"/>
            <a:ext cx="10525125" cy="916276"/>
          </a:xfrm>
          <a:prstGeom prst="rect">
            <a:avLst/>
          </a:prstGeom>
        </p:spPr>
        <p:txBody>
          <a:bodyPr>
            <a:spAutoFit/>
          </a:bodyPr>
          <a:lstStyle>
            <a:lvl1pPr marL="0" indent="0">
              <a:lnSpc>
                <a:spcPct val="80000"/>
              </a:lnSpc>
              <a:spcBef>
                <a:spcPts val="0"/>
              </a:spcBef>
              <a:buClrTx/>
              <a:buSzTx/>
              <a:buFontTx/>
              <a:buNone/>
              <a:defRPr sz="6609" b="1" cap="all">
                <a:solidFill>
                  <a:srgbClr val="FFFFFF"/>
                </a:solidFill>
                <a:latin typeface="+mn-lt"/>
                <a:ea typeface="+mn-ea"/>
                <a:cs typeface="+mn-cs"/>
                <a:sym typeface="Baskerville"/>
              </a:defRPr>
            </a:lvl1pPr>
          </a:lstStyle>
          <a:p>
            <a:r>
              <a:t>在此键入引文。</a:t>
            </a:r>
          </a:p>
        </p:txBody>
      </p:sp>
      <p:sp>
        <p:nvSpPr>
          <p:cNvPr id="123" name="Johnny Appleseed"/>
          <p:cNvSpPr txBox="1">
            <a:spLocks noGrp="1"/>
          </p:cNvSpPr>
          <p:nvPr>
            <p:ph type="body" sz="quarter" idx="14"/>
          </p:nvPr>
        </p:nvSpPr>
        <p:spPr>
          <a:xfrm>
            <a:off x="381000" y="5476875"/>
            <a:ext cx="11430000" cy="622030"/>
          </a:xfrm>
          <a:prstGeom prst="rect">
            <a:avLst/>
          </a:prstGeom>
        </p:spPr>
        <p:txBody>
          <a:bodyPr>
            <a:spAutoFit/>
          </a:bodyPr>
          <a:lstStyle>
            <a:lvl1pPr marL="0" indent="0" algn="r">
              <a:lnSpc>
                <a:spcPct val="80000"/>
              </a:lnSpc>
              <a:spcBef>
                <a:spcPts val="0"/>
              </a:spcBef>
              <a:buClrTx/>
              <a:buSzTx/>
              <a:buFontTx/>
              <a:buNone/>
              <a:defRPr sz="4219">
                <a:latin typeface="+mn-lt"/>
                <a:ea typeface="+mn-ea"/>
                <a:cs typeface="+mn-cs"/>
                <a:sym typeface="Baskerville"/>
              </a:defRPr>
            </a:lvl1pPr>
          </a:lstStyle>
          <a:p>
            <a:r>
              <a:t>Johnny Appleseed</a:t>
            </a:r>
          </a:p>
        </p:txBody>
      </p:sp>
      <p:sp>
        <p:nvSpPr>
          <p:cNvPr id="124" name="文本"/>
          <p:cNvSpPr txBox="1">
            <a:spLocks noGrp="1"/>
          </p:cNvSpPr>
          <p:nvPr>
            <p:ph type="body" sz="quarter" idx="15"/>
          </p:nvPr>
        </p:nvSpPr>
        <p:spPr>
          <a:xfrm>
            <a:off x="381000" y="332661"/>
            <a:ext cx="10477500" cy="310278"/>
          </a:xfrm>
          <a:prstGeom prst="rect">
            <a:avLst/>
          </a:prstGeom>
        </p:spPr>
        <p:txBody>
          <a:bodyPr anchor="b">
            <a:spAutoFit/>
          </a:bodyPr>
          <a:lstStyle>
            <a:lvl1pPr marL="0" indent="0" defTabSz="321457">
              <a:lnSpc>
                <a:spcPct val="80000"/>
              </a:lnSpc>
              <a:spcBef>
                <a:spcPts val="0"/>
              </a:spcBef>
              <a:buClrTx/>
              <a:buSzTx/>
              <a:buFontTx/>
              <a:buNone/>
              <a:defRPr sz="1687" b="1" cap="all" spc="84">
                <a:latin typeface="+mn-lt"/>
                <a:ea typeface="+mn-ea"/>
                <a:cs typeface="+mn-cs"/>
                <a:sym typeface="Baskerville"/>
              </a:defRPr>
            </a:lvl1pPr>
          </a:lstStyle>
          <a:p>
            <a:r>
              <a:t>文本</a:t>
            </a:r>
          </a:p>
        </p:txBody>
      </p:sp>
      <p:sp>
        <p:nvSpPr>
          <p:cNvPr id="12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863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2" name="在此键入引文。"/>
          <p:cNvSpPr txBox="1">
            <a:spLocks noGrp="1"/>
          </p:cNvSpPr>
          <p:nvPr>
            <p:ph type="body" sz="quarter" idx="13"/>
          </p:nvPr>
        </p:nvSpPr>
        <p:spPr>
          <a:xfrm>
            <a:off x="5524500" y="1857375"/>
            <a:ext cx="6286500" cy="916276"/>
          </a:xfrm>
          <a:prstGeom prst="rect">
            <a:avLst/>
          </a:prstGeom>
        </p:spPr>
        <p:txBody>
          <a:bodyPr>
            <a:spAutoFit/>
          </a:bodyPr>
          <a:lstStyle>
            <a:lvl1pPr marL="0" indent="0">
              <a:lnSpc>
                <a:spcPct val="80000"/>
              </a:lnSpc>
              <a:spcBef>
                <a:spcPts val="0"/>
              </a:spcBef>
              <a:buClrTx/>
              <a:buSzTx/>
              <a:buFontTx/>
              <a:buNone/>
              <a:defRPr sz="6609" b="1" cap="all">
                <a:solidFill>
                  <a:srgbClr val="FFFFFF"/>
                </a:solidFill>
                <a:latin typeface="+mn-lt"/>
                <a:ea typeface="+mn-ea"/>
                <a:cs typeface="+mn-cs"/>
                <a:sym typeface="Baskerville"/>
              </a:defRPr>
            </a:lvl1pPr>
          </a:lstStyle>
          <a:p>
            <a:r>
              <a:t>在此键入引文。</a:t>
            </a:r>
          </a:p>
        </p:txBody>
      </p:sp>
      <p:sp>
        <p:nvSpPr>
          <p:cNvPr id="133" name="图像"/>
          <p:cNvSpPr>
            <a:spLocks noGrp="1"/>
          </p:cNvSpPr>
          <p:nvPr>
            <p:ph type="pic" idx="14"/>
          </p:nvPr>
        </p:nvSpPr>
        <p:spPr>
          <a:xfrm>
            <a:off x="0" y="0"/>
            <a:ext cx="5143500" cy="6858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524500" y="5404549"/>
            <a:ext cx="6286500" cy="751872"/>
          </a:xfrm>
          <a:prstGeom prst="rect">
            <a:avLst/>
          </a:prstGeom>
        </p:spPr>
        <p:txBody>
          <a:bodyPr anchor="ctr">
            <a:spAutoFit/>
          </a:bodyPr>
          <a:lstStyle>
            <a:lvl1pPr marL="0" indent="0" defTabSz="321457">
              <a:spcBef>
                <a:spcPts val="0"/>
              </a:spcBef>
              <a:buClrTx/>
              <a:buSzTx/>
              <a:buFontTx/>
              <a:buNone/>
              <a:defRPr sz="4219" b="1">
                <a:solidFill>
                  <a:srgbClr val="232323"/>
                </a:solidFill>
                <a:latin typeface="+mn-lt"/>
                <a:ea typeface="+mn-ea"/>
                <a:cs typeface="+mn-cs"/>
                <a:sym typeface="Baskerville"/>
              </a:defRPr>
            </a:lvl1pPr>
          </a:lstStyle>
          <a:p>
            <a:r>
              <a:t>Johnny Appleseed</a:t>
            </a:r>
          </a:p>
        </p:txBody>
      </p:sp>
      <p:sp>
        <p:nvSpPr>
          <p:cNvPr id="13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54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2" name="图像"/>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926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024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211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image" Target="../media/image8.jpeg"/><Relationship Id="rId5" Type="http://schemas.openxmlformats.org/officeDocument/2006/relationships/tags" Target="../tags/tag3.xml"/><Relationship Id="rId4" Type="http://schemas.openxmlformats.org/officeDocument/2006/relationships/tags" Target="../tags/tag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9.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2535D7A-A84F-4C4F-9500-6F9CC49BF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F710F6-4608-45C9-9182-1D5AE5690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264CCA-5164-4089-A0CB-3CC5B38FE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F7B8D-1E47-436C-8C9F-542806AA9D19}" type="datetimeFigureOut">
              <a:rPr lang="zh-CN" altLang="en-US" smtClean="0"/>
              <a:t>2017/12/25</a:t>
            </a:fld>
            <a:endParaRPr lang="zh-CN" altLang="en-US"/>
          </a:p>
        </p:txBody>
      </p:sp>
      <p:sp>
        <p:nvSpPr>
          <p:cNvPr id="5" name="页脚占位符 4">
            <a:extLst>
              <a:ext uri="{FF2B5EF4-FFF2-40B4-BE49-F238E27FC236}">
                <a16:creationId xmlns:a16="http://schemas.microsoft.com/office/drawing/2014/main" id="{6BD2EFC6-77CB-42C4-AA66-72410CED8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887BFF1-92D2-4992-AE23-F4B0FA2B9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69C39-49E8-4789-A825-AF9F87030BB7}" type="slidenum">
              <a:rPr lang="zh-CN" altLang="en-US" smtClean="0"/>
              <a:t>‹#›</a:t>
            </a:fld>
            <a:endParaRPr lang="zh-CN" altLang="en-US"/>
          </a:p>
        </p:txBody>
      </p:sp>
    </p:spTree>
    <p:extLst>
      <p:ext uri="{BB962C8B-B14F-4D97-AF65-F5344CB8AC3E}">
        <p14:creationId xmlns:p14="http://schemas.microsoft.com/office/powerpoint/2010/main" val="363587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左侧行"/>
          <p:cNvGrpSpPr/>
          <p:nvPr/>
        </p:nvGrpSpPr>
        <p:grpSpPr>
          <a:xfrm>
            <a:off x="-15874" y="-3174"/>
            <a:ext cx="820207" cy="5229225"/>
            <a:chOff x="-11906" y="-2381"/>
            <a:chExt cx="615155" cy="3921919"/>
          </a:xfrm>
        </p:grpSpPr>
        <p:sp>
          <p:nvSpPr>
            <p:cNvPr id="10" name="任意多边形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dirty="0">
                <a:latin typeface="微软雅黑" panose="020B0503020204020204" pitchFamily="34" charset="-122"/>
                <a:ea typeface="微软雅黑" panose="020B0503020204020204" pitchFamily="34" charset="-122"/>
              </a:endParaRPr>
            </a:p>
          </p:txBody>
        </p:sp>
        <p:sp>
          <p:nvSpPr>
            <p:cNvPr id="11" name="任意多边形(F)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dirty="0">
                <a:latin typeface="微软雅黑" panose="020B0503020204020204" pitchFamily="34" charset="-122"/>
                <a:ea typeface="微软雅黑" panose="020B0503020204020204" pitchFamily="34" charset="-122"/>
              </a:endParaRPr>
            </a:p>
          </p:txBody>
        </p:sp>
        <p:sp>
          <p:nvSpPr>
            <p:cNvPr id="14" name="任意多边形(F)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dirty="0">
                <a:latin typeface="微软雅黑" panose="020B0503020204020204" pitchFamily="34" charset="-122"/>
                <a:ea typeface="微软雅黑" panose="020B0503020204020204" pitchFamily="34" charset="-122"/>
              </a:endParaRPr>
            </a:p>
          </p:txBody>
        </p:sp>
      </p:grpSp>
      <p:sp>
        <p:nvSpPr>
          <p:cNvPr id="2" name="标题占位符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pPr rtl="0"/>
            <a:r>
              <a:rPr lang="zh-CN" altLang="en-US" dirty="0"/>
              <a:t>单击此处编辑母版标题样式</a:t>
            </a:r>
          </a:p>
        </p:txBody>
      </p:sp>
      <p:sp>
        <p:nvSpPr>
          <p:cNvPr id="3" name="文本占位符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rtl="0"/>
            <a:r>
              <a:rPr lang="zh-CN" altLang="en-US" dirty="0"/>
              <a:t>编辑母版文本样式</a:t>
            </a:r>
          </a:p>
          <a:p>
            <a:pPr lvl="1" rtl="0"/>
            <a:r>
              <a:rPr lang="zh-CN" altLang="en-US" dirty="0"/>
              <a:t>第二级</a:t>
            </a:r>
          </a:p>
          <a:p>
            <a:pPr lvl="2" rtl="0"/>
            <a:r>
              <a:rPr lang="zh-CN" altLang="en-US" dirty="0"/>
              <a:t>第三级</a:t>
            </a:r>
          </a:p>
          <a:p>
            <a:pPr lvl="3" rtl="0"/>
            <a:r>
              <a:rPr lang="zh-CN" altLang="en-US" dirty="0"/>
              <a:t>第四级</a:t>
            </a:r>
          </a:p>
          <a:p>
            <a:pPr lvl="4" rtl="0"/>
            <a:r>
              <a:rPr lang="zh-CN" altLang="en-US" dirty="0"/>
              <a:t>第五级</a:t>
            </a:r>
          </a:p>
        </p:txBody>
      </p:sp>
      <p:sp>
        <p:nvSpPr>
          <p:cNvPr id="4" name="日期占位符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rtl="0">
              <a:defRPr sz="1200">
                <a:solidFill>
                  <a:schemeClr val="tx1">
                    <a:tint val="75000"/>
                  </a:schemeClr>
                </a:solidFill>
                <a:latin typeface="微软雅黑" panose="020B0503020204020204" pitchFamily="34" charset="-122"/>
                <a:ea typeface="微软雅黑" panose="020B0503020204020204" pitchFamily="34" charset="-122"/>
              </a:defRPr>
            </a:lvl1pPr>
          </a:lstStyle>
          <a:p>
            <a:fld id="{A0F08F57-8AF4-4192-8C0E-F86A12100C7B}" type="datetime1">
              <a:rPr lang="zh-CN" altLang="en-US" smtClean="0"/>
              <a:pPr/>
              <a:t>2017/12/25</a:t>
            </a:fld>
            <a:endParaRPr lang="zh-CN" altLang="en-US" dirty="0"/>
          </a:p>
        </p:txBody>
      </p:sp>
      <p:sp>
        <p:nvSpPr>
          <p:cNvPr id="5" name="页脚占位符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rtl="0">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rtl="0">
              <a:defRPr sz="1200">
                <a:solidFill>
                  <a:schemeClr val="tx1">
                    <a:tint val="75000"/>
                  </a:schemeClr>
                </a:solidFill>
                <a:latin typeface="微软雅黑" panose="020B0503020204020204" pitchFamily="34" charset="-122"/>
                <a:ea typeface="微软雅黑" panose="020B0503020204020204" pitchFamily="34" charset="-122"/>
              </a:defRPr>
            </a:lvl1pPr>
          </a:lstStyle>
          <a:p>
            <a:fld id="{C014DD1E-5D91-48A3-AD6D-45FBA980D106}" type="slidenum">
              <a:rPr lang="en-US" altLang="zh-CN" smtClean="0"/>
              <a:pPr/>
              <a:t>‹#›</a:t>
            </a:fld>
            <a:endParaRPr lang="zh-CN" altLang="en-US" dirty="0"/>
          </a:p>
        </p:txBody>
      </p:sp>
    </p:spTree>
    <p:extLst>
      <p:ext uri="{BB962C8B-B14F-4D97-AF65-F5344CB8AC3E}">
        <p14:creationId xmlns:p14="http://schemas.microsoft.com/office/powerpoint/2010/main" val="8240964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组 24"/>
          <p:cNvGrpSpPr/>
          <p:nvPr/>
        </p:nvGrpSpPr>
        <p:grpSpPr>
          <a:xfrm>
            <a:off x="-29028" y="-7144"/>
            <a:ext cx="12240731" cy="6879658"/>
            <a:chOff x="0" y="-21658"/>
            <a:chExt cx="12240731" cy="6879658"/>
          </a:xfrm>
        </p:grpSpPr>
        <p:sp>
          <p:nvSpPr>
            <p:cNvPr id="26" name="矩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微软雅黑" panose="020B0503020204020204" pitchFamily="34" charset="-122"/>
                <a:ea typeface="微软雅黑" panose="020B0503020204020204" pitchFamily="34" charset="-122"/>
              </a:endParaRPr>
            </a:p>
          </p:txBody>
        </p:sp>
        <p:grpSp>
          <p:nvGrpSpPr>
            <p:cNvPr id="27" name="组 26"/>
            <p:cNvGrpSpPr/>
            <p:nvPr/>
          </p:nvGrpSpPr>
          <p:grpSpPr>
            <a:xfrm>
              <a:off x="0" y="-21658"/>
              <a:ext cx="12240731" cy="1041400"/>
              <a:chOff x="-25356" y="-7144"/>
              <a:chExt cx="12240731" cy="1041400"/>
            </a:xfrm>
          </p:grpSpPr>
          <p:sp>
            <p:nvSpPr>
              <p:cNvPr id="28" name="任意多边形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
            <p:nvSpPr>
              <p:cNvPr id="29" name="任意多边形(F)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grpSp>
            <p:nvGrpSpPr>
              <p:cNvPr id="31" name="组 30"/>
              <p:cNvGrpSpPr/>
              <p:nvPr/>
            </p:nvGrpSpPr>
            <p:grpSpPr>
              <a:xfrm>
                <a:off x="-25356" y="202408"/>
                <a:ext cx="12240731" cy="649224"/>
                <a:chOff x="-19045" y="216550"/>
                <a:chExt cx="9180548" cy="649224"/>
              </a:xfrm>
            </p:grpSpPr>
            <p:sp>
              <p:nvSpPr>
                <p:cNvPr id="32" name="任意多边形(F)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n-US" sz="1800">
                    <a:latin typeface="微软雅黑" panose="020B0503020204020204" pitchFamily="34" charset="-122"/>
                    <a:ea typeface="微软雅黑" panose="020B0503020204020204" pitchFamily="34" charset="-122"/>
                  </a:endParaRPr>
                </a:p>
              </p:txBody>
            </p:sp>
            <p:sp>
              <p:nvSpPr>
                <p:cNvPr id="33" name="任意多边形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n-US" sz="1800">
                    <a:latin typeface="微软雅黑" panose="020B0503020204020204" pitchFamily="34" charset="-122"/>
                    <a:ea typeface="微软雅黑" panose="020B0503020204020204" pitchFamily="34" charset="-122"/>
                  </a:endParaRPr>
                </a:p>
              </p:txBody>
            </p:sp>
          </p:grpSp>
        </p:grpSp>
      </p:grpSp>
      <p:sp>
        <p:nvSpPr>
          <p:cNvPr id="9" name="标题占位符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zh-cn" dirty="0"/>
              <a:t>单击此处编辑母版标题样式</a:t>
            </a:r>
            <a:endParaRPr kumimoji="0" lang="en-US" dirty="0"/>
          </a:p>
        </p:txBody>
      </p:sp>
      <p:sp>
        <p:nvSpPr>
          <p:cNvPr id="30" name="文本占位符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zh-cn" dirty="0"/>
              <a:t>单击此处编辑母版文本样式</a:t>
            </a:r>
          </a:p>
          <a:p>
            <a:pPr lvl="1" rtl="0" eaLnBrk="1" latinLnBrk="0" hangingPunct="1"/>
            <a:r>
              <a:rPr lang="zh-cn" dirty="0"/>
              <a:t>第二级</a:t>
            </a:r>
          </a:p>
          <a:p>
            <a:pPr lvl="2" rtl="0" eaLnBrk="1" latinLnBrk="0" hangingPunct="1"/>
            <a:r>
              <a:rPr lang="zh-cn" dirty="0"/>
              <a:t>第三级</a:t>
            </a:r>
          </a:p>
          <a:p>
            <a:pPr lvl="3" rtl="0" eaLnBrk="1" latinLnBrk="0" hangingPunct="1"/>
            <a:r>
              <a:rPr lang="zh-cn" dirty="0"/>
              <a:t>第四级</a:t>
            </a:r>
          </a:p>
          <a:p>
            <a:pPr lvl="4" rtl="0" eaLnBrk="1" latinLnBrk="0" hangingPunct="1"/>
            <a:r>
              <a:rPr lang="zh-cn" dirty="0"/>
              <a:t>第五级</a:t>
            </a:r>
          </a:p>
        </p:txBody>
      </p:sp>
      <p:sp>
        <p:nvSpPr>
          <p:cNvPr id="10" name="日期占位符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宋体" panose="02010600030101010101" pitchFamily="2" charset="-122"/>
                <a:ea typeface="宋体" panose="02010600030101010101" pitchFamily="2" charset="-122"/>
              </a:defRPr>
            </a:lvl1pPr>
          </a:lstStyle>
          <a:p>
            <a:fld id="{A1BF8D8E-2417-46C9-A78C-AA0D8A744E10}" type="datetime2">
              <a:rPr lang="zh-CN" altLang="en-US" smtClean="0"/>
              <a:pPr/>
              <a:t>2017年12月25日</a:t>
            </a:fld>
            <a:endParaRPr lang="en-US" dirty="0"/>
          </a:p>
        </p:txBody>
      </p:sp>
      <p:sp>
        <p:nvSpPr>
          <p:cNvPr id="22" name="页脚占位符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宋体" panose="02010600030101010101" pitchFamily="2" charset="-122"/>
                <a:ea typeface="宋体" panose="02010600030101010101" pitchFamily="2" charset="-122"/>
              </a:defRPr>
            </a:lvl1pPr>
          </a:lstStyle>
          <a:p>
            <a:r>
              <a:rPr lang="zh-cn" dirty="0"/>
              <a:t>添加页脚</a:t>
            </a:r>
            <a:endParaRPr lang="en-US" dirty="0"/>
          </a:p>
        </p:txBody>
      </p:sp>
      <p:sp>
        <p:nvSpPr>
          <p:cNvPr id="18" name="幻灯片编号占位符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宋体" panose="02010600030101010101" pitchFamily="2" charset="-122"/>
                <a:ea typeface="宋体" panose="02010600030101010101" pitchFamily="2" charset="-122"/>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117158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微软雅黑" panose="020B0503020204020204" pitchFamily="34" charset="-122"/>
          <a:ea typeface="微软雅黑" panose="020B0503020204020204" pitchFamily="34" charset="-122"/>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lumMod val="20000"/>
                <a:lumOff val="80000"/>
              </a:schemeClr>
            </a:gs>
            <a:gs pos="100000">
              <a:schemeClr val="tx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89D9D-9F1A-43C7-8637-9536BCEE3EDA}" type="datetimeFigureOut">
              <a:rPr lang="zh-CN" altLang="en-US" smtClean="0"/>
              <a:t>2017/12/25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AB2A6-FE33-4756-856B-355A350D048D}" type="slidenum">
              <a:rPr lang="zh-CN" altLang="en-US" smtClean="0"/>
              <a:t>‹#›</a:t>
            </a:fld>
            <a:endParaRPr lang="zh-CN" altLang="en-US"/>
          </a:p>
        </p:txBody>
      </p:sp>
    </p:spTree>
    <p:extLst>
      <p:ext uri="{BB962C8B-B14F-4D97-AF65-F5344CB8AC3E}">
        <p14:creationId xmlns:p14="http://schemas.microsoft.com/office/powerpoint/2010/main" val="2434202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8890413" y="4915144"/>
            <a:ext cx="3301588" cy="1942857"/>
          </a:xfrm>
          <a:prstGeom prst="rect">
            <a:avLst/>
          </a:prstGeom>
          <a:noFill/>
          <a:ln>
            <a:noFill/>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sz="1800"/>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sz="1800"/>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6"/>
            <a:ext cx="12192000" cy="437555"/>
          </a:xfrm>
          <a:prstGeom prst="rect">
            <a:avLst/>
          </a:prstGeom>
          <a:noFill/>
          <a:ln>
            <a:noFill/>
          </a:ln>
          <a:effectLst/>
        </p:spPr>
      </p:pic>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20CDAAC-ABE2-4E97-A812-071CB7DF0D2E}" type="datetimeFigureOut">
              <a:rPr lang="zh-CN" altLang="en-US" smtClean="0"/>
              <a:pPr/>
              <a:t>2017/12/25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AB1AC68-5D40-4947-A313-83F01C2D71C6}" type="slidenum">
              <a:rPr lang="zh-CN" altLang="en-US" smtClean="0"/>
              <a:pPr/>
              <a:t>‹#›</a:t>
            </a:fld>
            <a:endParaRPr lang="zh-CN" altLang="en-US"/>
          </a:p>
        </p:txBody>
      </p:sp>
    </p:spTree>
    <p:extLst>
      <p:ext uri="{BB962C8B-B14F-4D97-AF65-F5344CB8AC3E}">
        <p14:creationId xmlns:p14="http://schemas.microsoft.com/office/powerpoint/2010/main" val="34341258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线条"/>
          <p:cNvSpPr/>
          <p:nvPr/>
        </p:nvSpPr>
        <p:spPr>
          <a:xfrm>
            <a:off x="476250" y="1526977"/>
            <a:ext cx="11247461"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3" name="线条"/>
          <p:cNvSpPr/>
          <p:nvPr/>
        </p:nvSpPr>
        <p:spPr>
          <a:xfrm>
            <a:off x="476250" y="446484"/>
            <a:ext cx="11247461"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4" name="标题文本"/>
          <p:cNvSpPr txBox="1">
            <a:spLocks noGrp="1"/>
          </p:cNvSpPr>
          <p:nvPr>
            <p:ph type="title"/>
          </p:nvPr>
        </p:nvSpPr>
        <p:spPr>
          <a:xfrm>
            <a:off x="476250" y="562570"/>
            <a:ext cx="11239500"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标题文本</a:t>
            </a:r>
          </a:p>
        </p:txBody>
      </p:sp>
      <p:sp>
        <p:nvSpPr>
          <p:cNvPr id="5" name="正文级别 1…"/>
          <p:cNvSpPr txBox="1">
            <a:spLocks noGrp="1"/>
          </p:cNvSpPr>
          <p:nvPr>
            <p:ph type="body" idx="1"/>
          </p:nvPr>
        </p:nvSpPr>
        <p:spPr>
          <a:xfrm>
            <a:off x="476250" y="1848445"/>
            <a:ext cx="11239500" cy="4286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5929312" y="6509742"/>
            <a:ext cx="291747" cy="297389"/>
          </a:xfrm>
          <a:prstGeom prst="rect">
            <a:avLst/>
          </a:prstGeom>
          <a:ln w="12700">
            <a:miter lim="400000"/>
          </a:ln>
        </p:spPr>
        <p:txBody>
          <a:bodyPr wrap="none" lIns="50800" tIns="50800" rIns="50800" bIns="50800">
            <a:spAutoFit/>
          </a:bodyPr>
          <a:lstStyle>
            <a:lvl1pPr>
              <a:defRPr sz="1266">
                <a:solidFill>
                  <a:srgbClr val="4C4946"/>
                </a:solidFill>
              </a:defRPr>
            </a:lvl1pPr>
          </a:lstStyle>
          <a:p>
            <a:fld id="{86CB4B4D-7CA3-9044-876B-883B54F8677D}" type="slidenum">
              <a:t>‹#›</a:t>
            </a:fld>
            <a:endParaRPr/>
          </a:p>
        </p:txBody>
      </p:sp>
    </p:spTree>
    <p:extLst>
      <p:ext uri="{BB962C8B-B14F-4D97-AF65-F5344CB8AC3E}">
        <p14:creationId xmlns:p14="http://schemas.microsoft.com/office/powerpoint/2010/main" val="167232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1pPr>
      <a:lvl2pPr marL="0" marR="0" indent="160729"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2pPr>
      <a:lvl3pPr marL="0" marR="0" indent="321457"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3pPr>
      <a:lvl4pPr marL="0" marR="0" indent="482186"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4pPr>
      <a:lvl5pPr marL="0" marR="0" indent="642915"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5pPr>
      <a:lvl6pPr marL="0" marR="0" indent="803643"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6pPr>
      <a:lvl7pPr marL="0" marR="0" indent="964372"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7pPr>
      <a:lvl8pPr marL="0" marR="0" indent="1125101"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8pPr>
      <a:lvl9pPr marL="0" marR="0" indent="1285829" algn="ctr" defTabSz="410751" rtl="0" latinLnBrk="0">
        <a:lnSpc>
          <a:spcPct val="90000"/>
        </a:lnSpc>
        <a:spcBef>
          <a:spcPts val="1125"/>
        </a:spcBef>
        <a:spcAft>
          <a:spcPts val="0"/>
        </a:spcAft>
        <a:buClrTx/>
        <a:buSzTx/>
        <a:buFontTx/>
        <a:buNone/>
        <a:tabLst/>
        <a:defRPr sz="4922" b="0" i="0" u="none" strike="noStrike" cap="none" spc="0" baseline="0">
          <a:ln>
            <a:noFill/>
          </a:ln>
          <a:solidFill>
            <a:srgbClr val="D93E2B"/>
          </a:solidFill>
          <a:uFillTx/>
          <a:latin typeface="+mn-lt"/>
          <a:ea typeface="+mn-ea"/>
          <a:cs typeface="+mn-cs"/>
          <a:sym typeface="Bodoni SvtyTwo ITC TT-Book"/>
        </a:defRPr>
      </a:lvl9pPr>
    </p:titleStyle>
    <p:bodyStyle>
      <a:lvl1pPr marL="330387"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1pPr>
      <a:lvl2pPr marL="660773"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2pPr>
      <a:lvl3pPr marL="991160"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3pPr>
      <a:lvl4pPr marL="1321547"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4pPr>
      <a:lvl5pPr marL="1651933"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5pPr>
      <a:lvl6pPr marL="1982320"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6pPr>
      <a:lvl7pPr marL="2312707"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7pPr>
      <a:lvl8pPr marL="2643094"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8pPr>
      <a:lvl9pPr marL="2973480" marR="0" indent="-330387" algn="l" defTabSz="410751" rtl="0" latinLnBrk="0">
        <a:lnSpc>
          <a:spcPct val="100000"/>
        </a:lnSpc>
        <a:spcBef>
          <a:spcPts val="1687"/>
        </a:spcBef>
        <a:spcAft>
          <a:spcPts val="0"/>
        </a:spcAft>
        <a:buClr>
          <a:srgbClr val="929292"/>
        </a:buClr>
        <a:buSzPct val="60000"/>
        <a:buFont typeface="Zapf Dingbats"/>
        <a:buChar char="❖"/>
        <a:tabLst/>
        <a:defRPr sz="2531"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1pPr>
      <a:lvl2pPr marL="0" marR="0" indent="1607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2pPr>
      <a:lvl3pPr marL="0" marR="0" indent="321457"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3pPr>
      <a:lvl4pPr marL="0" marR="0" indent="482186"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4pPr>
      <a:lvl5pPr marL="0" marR="0" indent="642915"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5pPr>
      <a:lvl6pPr marL="0" marR="0" indent="803643"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6pPr>
      <a:lvl7pPr marL="0" marR="0" indent="964372"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7pPr>
      <a:lvl8pPr marL="0" marR="0" indent="1125101"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8pPr>
      <a:lvl9pPr marL="0" marR="0" indent="12858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Palatino"/>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矩形 6"/>
          <p:cNvSpPr/>
          <p:nvPr/>
        </p:nvSpPr>
        <p:spPr>
          <a:xfrm>
            <a:off x="0" y="714375"/>
            <a:ext cx="12191999" cy="58483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350" dirty="0"/>
          </a:p>
        </p:txBody>
      </p:sp>
      <p:sp>
        <p:nvSpPr>
          <p:cNvPr id="2" name="Title Placeholder 1"/>
          <p:cNvSpPr>
            <a:spLocks noGrp="1"/>
          </p:cNvSpPr>
          <p:nvPr>
            <p:ph type="title"/>
            <p:custDataLst>
              <p:tags r:id="rId3"/>
            </p:custDataLst>
          </p:nvPr>
        </p:nvSpPr>
        <p:spPr>
          <a:xfrm>
            <a:off x="838200" y="857250"/>
            <a:ext cx="10515600" cy="833438"/>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0CE79-49FB-443D-BEF8-6B709DE8FD0C}" type="datetimeFigureOut">
              <a:rPr lang="zh-CN" altLang="en-US" smtClean="0"/>
              <a:t>2017/12/25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6490-237C-474C-BA2E-D98840BC1F8F}" type="slidenum">
              <a:rPr lang="zh-CN" altLang="en-US" smtClean="0"/>
              <a:t>‹#›</a:t>
            </a:fld>
            <a:endParaRPr lang="zh-CN" altLang="en-US"/>
          </a:p>
        </p:txBody>
      </p:sp>
      <p:sp>
        <p:nvSpPr>
          <p:cNvPr id="7" name="KSO_TEMPLATE" hidden="1"/>
          <p:cNvSpPr/>
          <p:nvPr>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5943524"/>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70000"/>
        <a:buFont typeface="Wingdings 2" panose="05020102010507070707" pitchFamily="18" charset="2"/>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77086A03-69E0-47B4-B6FC-354F3A9B9EA7}" type="datetimeFigureOut">
              <a:rPr lang="en-US" smtClean="0"/>
              <a:pPr>
                <a:defRPr/>
              </a:pPr>
              <a:t>12/25/2017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7DADEAC6-19A0-4197-A464-898191FA45BF}" type="slidenum">
              <a:rPr lang="en-US" smtClean="0"/>
              <a:pPr>
                <a:defRPr/>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7465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381000" y="698316"/>
            <a:ext cx="11430000" cy="185"/>
          </a:xfrm>
          <a:prstGeom prst="line">
            <a:avLst/>
          </a:prstGeom>
          <a:ln w="254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 name="标题文本"/>
          <p:cNvSpPr txBox="1">
            <a:spLocks noGrp="1"/>
          </p:cNvSpPr>
          <p:nvPr>
            <p:ph type="title"/>
          </p:nvPr>
        </p:nvSpPr>
        <p:spPr>
          <a:xfrm>
            <a:off x="381000" y="1080492"/>
            <a:ext cx="11430000" cy="5089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标题文本</a:t>
            </a:r>
          </a:p>
        </p:txBody>
      </p:sp>
      <p:sp>
        <p:nvSpPr>
          <p:cNvPr id="4" name="正文级别 1…"/>
          <p:cNvSpPr txBox="1">
            <a:spLocks noGrp="1"/>
          </p:cNvSpPr>
          <p:nvPr>
            <p:ph type="body" idx="1"/>
          </p:nvPr>
        </p:nvSpPr>
        <p:spPr>
          <a:xfrm>
            <a:off x="381000" y="1928812"/>
            <a:ext cx="11430000" cy="42951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
        <p:nvSpPr>
          <p:cNvPr id="5" name="幻灯片编号"/>
          <p:cNvSpPr txBox="1">
            <a:spLocks noGrp="1"/>
          </p:cNvSpPr>
          <p:nvPr>
            <p:ph type="sldNum" sz="quarter" idx="2"/>
          </p:nvPr>
        </p:nvSpPr>
        <p:spPr>
          <a:xfrm>
            <a:off x="11495441" y="303609"/>
            <a:ext cx="310983" cy="310278"/>
          </a:xfrm>
          <a:prstGeom prst="rect">
            <a:avLst/>
          </a:prstGeom>
          <a:ln w="12700">
            <a:miter lim="400000"/>
          </a:ln>
        </p:spPr>
        <p:txBody>
          <a:bodyPr wrap="none" lIns="50800" tIns="50800" rIns="50800" bIns="50800">
            <a:spAutoFit/>
          </a:bodyPr>
          <a:lstStyle>
            <a:lvl1pPr algn="r">
              <a:lnSpc>
                <a:spcPct val="80000"/>
              </a:lnSpc>
              <a:spcBef>
                <a:spcPts val="0"/>
              </a:spcBef>
              <a:defRPr sz="1687">
                <a:latin typeface="+mn-lt"/>
                <a:ea typeface="+mn-ea"/>
                <a:cs typeface="+mn-cs"/>
                <a:sym typeface="Baskerville"/>
              </a:defRPr>
            </a:lvl1pPr>
          </a:lstStyle>
          <a:p>
            <a:fld id="{86CB4B4D-7CA3-9044-876B-883B54F8677D}" type="slidenum">
              <a:t>‹#›</a:t>
            </a:fld>
            <a:endParaRPr/>
          </a:p>
        </p:txBody>
      </p:sp>
    </p:spTree>
    <p:extLst>
      <p:ext uri="{BB962C8B-B14F-4D97-AF65-F5344CB8AC3E}">
        <p14:creationId xmlns:p14="http://schemas.microsoft.com/office/powerpoint/2010/main" val="4079962453"/>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1pPr>
      <a:lvl2pPr marL="0" marR="0" indent="160729"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2pPr>
      <a:lvl3pPr marL="0" marR="0" indent="321457"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3pPr>
      <a:lvl4pPr marL="0" marR="0" indent="482186"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4pPr>
      <a:lvl5pPr marL="0" marR="0" indent="642915"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5pPr>
      <a:lvl6pPr marL="0" marR="0" indent="803643"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6pPr>
      <a:lvl7pPr marL="0" marR="0" indent="964372"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7pPr>
      <a:lvl8pPr marL="0" marR="0" indent="1125101"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8pPr>
      <a:lvl9pPr marL="0" marR="0" indent="1285829" algn="l" defTabSz="410751" rtl="0" latinLnBrk="0">
        <a:lnSpc>
          <a:spcPct val="80000"/>
        </a:lnSpc>
        <a:spcBef>
          <a:spcPts val="1969"/>
        </a:spcBef>
        <a:spcAft>
          <a:spcPts val="0"/>
        </a:spcAft>
        <a:buClrTx/>
        <a:buSzTx/>
        <a:buFontTx/>
        <a:buNone/>
        <a:tabLst/>
        <a:defRPr sz="4219" b="1" i="0" u="none" strike="noStrike" cap="all" spc="0" baseline="0">
          <a:ln>
            <a:noFill/>
          </a:ln>
          <a:solidFill>
            <a:schemeClr val="accent1"/>
          </a:solidFill>
          <a:uFillTx/>
          <a:latin typeface="+mn-lt"/>
          <a:ea typeface="+mn-ea"/>
          <a:cs typeface="+mn-cs"/>
          <a:sym typeface="Baskerville"/>
        </a:defRPr>
      </a:lvl9pPr>
    </p:titleStyle>
    <p:bodyStyle>
      <a:lvl1pPr marL="31252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1pPr>
      <a:lvl2pPr marL="62505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2pPr>
      <a:lvl3pPr marL="93758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3pPr>
      <a:lvl4pPr marL="125011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4pPr>
      <a:lvl5pPr marL="1562640"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5pPr>
      <a:lvl6pPr marL="1875168"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6pPr>
      <a:lvl7pPr marL="2187696"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7pPr>
      <a:lvl8pPr marL="2500224"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8pPr>
      <a:lvl9pPr marL="2812752" marR="0" indent="-312528" algn="l" defTabSz="410751" latinLnBrk="0">
        <a:lnSpc>
          <a:spcPct val="100000"/>
        </a:lnSpc>
        <a:spcBef>
          <a:spcPts val="1969"/>
        </a:spcBef>
        <a:spcAft>
          <a:spcPts val="0"/>
        </a:spcAft>
        <a:buClr>
          <a:schemeClr val="accent1">
            <a:satOff val="-4060"/>
          </a:schemeClr>
        </a:buClr>
        <a:buSzPct val="104999"/>
        <a:buFont typeface="Avenir Next"/>
        <a:buChar char="‣"/>
        <a:tabLst/>
        <a:defRPr sz="2391"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1pPr>
      <a:lvl2pPr marL="0" marR="0" indent="160729"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2pPr>
      <a:lvl3pPr marL="0" marR="0" indent="321457"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3pPr>
      <a:lvl4pPr marL="0" marR="0" indent="482186"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4pPr>
      <a:lvl5pPr marL="0" marR="0" indent="642915"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5pPr>
      <a:lvl6pPr marL="0" marR="0" indent="803643"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6pPr>
      <a:lvl7pPr marL="0" marR="0" indent="964372"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7pPr>
      <a:lvl8pPr marL="0" marR="0" indent="1125101"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8pPr>
      <a:lvl9pPr marL="0" marR="0" indent="1285829" algn="r" defTabSz="410751" latinLnBrk="0">
        <a:lnSpc>
          <a:spcPct val="80000"/>
        </a:lnSpc>
        <a:spcBef>
          <a:spcPts val="0"/>
        </a:spcBef>
        <a:spcAft>
          <a:spcPts val="0"/>
        </a:spcAft>
        <a:buClrTx/>
        <a:buSzTx/>
        <a:buFontTx/>
        <a:buNone/>
        <a:tabLst/>
        <a:defRPr sz="1687"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8.xml"/><Relationship Id="rId1" Type="http://schemas.openxmlformats.org/officeDocument/2006/relationships/tags" Target="../tags/tag4.xml"/><Relationship Id="rId4" Type="http://schemas.openxmlformats.org/officeDocument/2006/relationships/image" Target="../media/image26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8.xml"/><Relationship Id="rId1" Type="http://schemas.openxmlformats.org/officeDocument/2006/relationships/tags" Target="../tags/tag6.xml"/><Relationship Id="rId5" Type="http://schemas.microsoft.com/office/2007/relationships/hdphoto" Target="../media/hdphoto4.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gif"/><Relationship Id="rId4" Type="http://schemas.openxmlformats.org/officeDocument/2006/relationships/diagramLayout" Target="../diagrams/layout1.xml"/><Relationship Id="rId9"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93345D7-DC1A-4807-985D-365E2EE64793}"/>
              </a:ext>
            </a:extLst>
          </p:cNvPr>
          <p:cNvGrpSpPr/>
          <p:nvPr/>
        </p:nvGrpSpPr>
        <p:grpSpPr>
          <a:xfrm>
            <a:off x="535318" y="467908"/>
            <a:ext cx="11682809" cy="5558914"/>
            <a:chOff x="535318" y="467908"/>
            <a:chExt cx="11682809" cy="5558914"/>
          </a:xfrm>
        </p:grpSpPr>
        <p:grpSp>
          <p:nvGrpSpPr>
            <p:cNvPr id="11" name="组合 10">
              <a:extLst>
                <a:ext uri="{FF2B5EF4-FFF2-40B4-BE49-F238E27FC236}">
                  <a16:creationId xmlns:a16="http://schemas.microsoft.com/office/drawing/2014/main" id="{1255791F-577D-4FEC-80B9-68AB4BCB686A}"/>
                </a:ext>
              </a:extLst>
            </p:cNvPr>
            <p:cNvGrpSpPr/>
            <p:nvPr/>
          </p:nvGrpSpPr>
          <p:grpSpPr>
            <a:xfrm>
              <a:off x="1515291" y="467908"/>
              <a:ext cx="8370474" cy="4859382"/>
              <a:chOff x="1515291" y="467908"/>
              <a:chExt cx="8370474" cy="4859382"/>
            </a:xfrm>
          </p:grpSpPr>
          <p:sp>
            <p:nvSpPr>
              <p:cNvPr id="8" name="文本框 7">
                <a:extLst>
                  <a:ext uri="{FF2B5EF4-FFF2-40B4-BE49-F238E27FC236}">
                    <a16:creationId xmlns:a16="http://schemas.microsoft.com/office/drawing/2014/main" id="{B2CFDD1F-BD35-4691-9F2C-B550E7587B2B}"/>
                  </a:ext>
                </a:extLst>
              </p:cNvPr>
              <p:cNvSpPr txBox="1"/>
              <p:nvPr/>
            </p:nvSpPr>
            <p:spPr>
              <a:xfrm>
                <a:off x="8013422" y="618309"/>
                <a:ext cx="1872343" cy="4708981"/>
              </a:xfrm>
              <a:prstGeom prst="rect">
                <a:avLst/>
              </a:prstGeom>
              <a:noFill/>
            </p:spPr>
            <p:txBody>
              <a:bodyPr wrap="square" rtlCol="0">
                <a:spAutoFit/>
              </a:bodyPr>
              <a:lstStyle/>
              <a:p>
                <a:r>
                  <a:rPr lang="he-IL" altLang="zh-CN" sz="30000" dirty="0">
                    <a:latin typeface="+mj-ea"/>
                    <a:ea typeface="+mj-ea"/>
                  </a:rPr>
                  <a:t>א</a:t>
                </a:r>
                <a:endParaRPr lang="zh-CN" altLang="en-US" sz="30000" dirty="0">
                  <a:latin typeface="+mj-ea"/>
                  <a:ea typeface="+mj-ea"/>
                </a:endParaRPr>
              </a:p>
            </p:txBody>
          </p:sp>
          <p:sp>
            <p:nvSpPr>
              <p:cNvPr id="10" name="文本框 9">
                <a:extLst>
                  <a:ext uri="{FF2B5EF4-FFF2-40B4-BE49-F238E27FC236}">
                    <a16:creationId xmlns:a16="http://schemas.microsoft.com/office/drawing/2014/main" id="{26FBEBD8-2AF8-4BFC-9E50-8F54B73E1A2B}"/>
                  </a:ext>
                </a:extLst>
              </p:cNvPr>
              <p:cNvSpPr txBox="1"/>
              <p:nvPr/>
            </p:nvSpPr>
            <p:spPr>
              <a:xfrm>
                <a:off x="1515291" y="467908"/>
                <a:ext cx="4293326" cy="4859382"/>
              </a:xfrm>
              <a:prstGeom prst="rect">
                <a:avLst/>
              </a:prstGeom>
              <a:noFill/>
            </p:spPr>
            <p:txBody>
              <a:bodyPr wrap="square" rtlCol="0">
                <a:spAutoFit/>
              </a:bodyPr>
              <a:lstStyle/>
              <a:p>
                <a:r>
                  <a:rPr lang="el-GR" altLang="zh-CN" sz="30000" b="1" dirty="0"/>
                  <a:t>ω</a:t>
                </a:r>
                <a:endParaRPr lang="zh-CN" altLang="en-US" sz="30000" b="1" dirty="0"/>
              </a:p>
            </p:txBody>
          </p:sp>
        </p:grpSp>
        <p:sp>
          <p:nvSpPr>
            <p:cNvPr id="2" name="文本框 1">
              <a:extLst>
                <a:ext uri="{FF2B5EF4-FFF2-40B4-BE49-F238E27FC236}">
                  <a16:creationId xmlns:a16="http://schemas.microsoft.com/office/drawing/2014/main" id="{BB70FC90-4655-4533-9B1B-5AF8F49E419C}"/>
                </a:ext>
              </a:extLst>
            </p:cNvPr>
            <p:cNvSpPr txBox="1"/>
            <p:nvPr/>
          </p:nvSpPr>
          <p:spPr>
            <a:xfrm>
              <a:off x="535318" y="4334051"/>
              <a:ext cx="5145742" cy="1323439"/>
            </a:xfrm>
            <a:prstGeom prst="rect">
              <a:avLst/>
            </a:prstGeom>
            <a:noFill/>
          </p:spPr>
          <p:txBody>
            <a:bodyPr wrap="square" rtlCol="0">
              <a:spAutoFit/>
            </a:bodyPr>
            <a:lstStyle/>
            <a:p>
              <a:pPr algn="ctr"/>
              <a:r>
                <a:rPr lang="en-US" altLang="zh-CN" sz="4000" dirty="0">
                  <a:latin typeface="Cambria Math" panose="02040503050406030204" pitchFamily="18" charset="0"/>
                  <a:ea typeface="Cambria Math" panose="02040503050406030204" pitchFamily="18" charset="0"/>
                </a:rPr>
                <a:t>Ordinal number </a:t>
              </a:r>
              <a:r>
                <a:rPr lang="zh-CN" altLang="en-US" sz="2800" dirty="0">
                  <a:latin typeface="Cambria Math" panose="02040503050406030204" pitchFamily="18" charset="0"/>
                  <a:ea typeface="Cambria Math" panose="02040503050406030204" pitchFamily="18" charset="0"/>
                </a:rPr>
                <a:t>序數</a:t>
              </a:r>
              <a:endParaRPr lang="en-US" altLang="zh-CN" sz="2800" dirty="0">
                <a:latin typeface="Cambria Math" panose="02040503050406030204" pitchFamily="18" charset="0"/>
                <a:ea typeface="Cambria Math" panose="02040503050406030204" pitchFamily="18" charset="0"/>
              </a:endParaRPr>
            </a:p>
            <a:p>
              <a:pPr algn="ctr"/>
              <a:endParaRPr lang="zh-CN" altLang="en-US" sz="4000" dirty="0">
                <a:latin typeface="Cambria Math" panose="02040503050406030204" pitchFamily="18" charset="0"/>
              </a:endParaRPr>
            </a:p>
          </p:txBody>
        </p:sp>
        <p:sp>
          <p:nvSpPr>
            <p:cNvPr id="3" name="文本框 2">
              <a:extLst>
                <a:ext uri="{FF2B5EF4-FFF2-40B4-BE49-F238E27FC236}">
                  <a16:creationId xmlns:a16="http://schemas.microsoft.com/office/drawing/2014/main" id="{9749F5EC-F9A4-4301-91EA-530ACD2E9977}"/>
                </a:ext>
              </a:extLst>
            </p:cNvPr>
            <p:cNvSpPr txBox="1"/>
            <p:nvPr/>
          </p:nvSpPr>
          <p:spPr>
            <a:xfrm>
              <a:off x="6096000" y="4334051"/>
              <a:ext cx="6122127" cy="1692771"/>
            </a:xfrm>
            <a:prstGeom prst="rect">
              <a:avLst/>
            </a:prstGeom>
            <a:noFill/>
          </p:spPr>
          <p:txBody>
            <a:bodyPr wrap="square" rtlCol="0">
              <a:spAutoFit/>
            </a:bodyPr>
            <a:lstStyle/>
            <a:p>
              <a:pPr algn="ctr"/>
              <a:r>
                <a:rPr lang="en-US" altLang="zh-CN" sz="4000" dirty="0">
                  <a:latin typeface="Cambria Math" panose="02040503050406030204" pitchFamily="18" charset="0"/>
                  <a:ea typeface="Cambria Math" panose="02040503050406030204" pitchFamily="18" charset="0"/>
                </a:rPr>
                <a:t>Cardinal </a:t>
              </a:r>
              <a:r>
                <a:rPr lang="en-US" altLang="zh-CN" sz="4000">
                  <a:latin typeface="Cambria Math" panose="02040503050406030204" pitchFamily="18" charset="0"/>
                  <a:ea typeface="Cambria Math" panose="02040503050406030204" pitchFamily="18" charset="0"/>
                </a:rPr>
                <a:t>number </a:t>
              </a:r>
              <a:r>
                <a:rPr lang="zh-CN" altLang="en-US" sz="2800">
                  <a:latin typeface="Cambria Math" panose="02040503050406030204" pitchFamily="18" charset="0"/>
                  <a:ea typeface="Cambria Math" panose="02040503050406030204" pitchFamily="18" charset="0"/>
                </a:rPr>
                <a:t>基數</a:t>
              </a:r>
              <a:endParaRPr lang="en-US" altLang="zh-CN" sz="2800" dirty="0">
                <a:latin typeface="Cambria Math" panose="02040503050406030204" pitchFamily="18" charset="0"/>
                <a:ea typeface="Cambria Math" panose="02040503050406030204" pitchFamily="18" charset="0"/>
              </a:endParaRPr>
            </a:p>
            <a:p>
              <a:pPr algn="ctr"/>
              <a:r>
                <a:rPr lang="zh-CN" altLang="en-US" sz="2400" dirty="0">
                  <a:latin typeface="Cambria Math" panose="02040503050406030204" pitchFamily="18" charset="0"/>
                </a:rPr>
                <a:t>（</a:t>
              </a:r>
              <a:r>
                <a:rPr lang="en-US" altLang="zh-CN" sz="2400">
                  <a:latin typeface="Cambria Math" panose="02040503050406030204" pitchFamily="18" charset="0"/>
                  <a:ea typeface="Cambria Math" panose="02040503050406030204" pitchFamily="18" charset="0"/>
                </a:rPr>
                <a:t>cardinality </a:t>
              </a:r>
              <a:r>
                <a:rPr lang="zh-CN" altLang="en-US" sz="2400">
                  <a:latin typeface="Cambria Math" panose="02040503050406030204" pitchFamily="18" charset="0"/>
                  <a:ea typeface="Cambria Math" panose="02040503050406030204" pitchFamily="18" charset="0"/>
                </a:rPr>
                <a:t>勢</a:t>
              </a:r>
              <a:r>
                <a:rPr lang="zh-CN" altLang="en-US" sz="2400">
                  <a:latin typeface="Cambria Math" panose="02040503050406030204" pitchFamily="18" charset="0"/>
                </a:rPr>
                <a:t>）</a:t>
              </a:r>
              <a:endParaRPr lang="en-US" altLang="zh-CN" sz="2400" dirty="0">
                <a:latin typeface="Cambria Math" panose="02040503050406030204" pitchFamily="18" charset="0"/>
                <a:ea typeface="Cambria Math" panose="02040503050406030204" pitchFamily="18" charset="0"/>
              </a:endParaRPr>
            </a:p>
            <a:p>
              <a:pPr algn="ctr"/>
              <a:endParaRPr lang="zh-CN" altLang="en-US" sz="4000" dirty="0">
                <a:latin typeface="Cambria Math" panose="02040503050406030204" pitchFamily="18" charset="0"/>
              </a:endParaRPr>
            </a:p>
          </p:txBody>
        </p: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3BEAF3A-0D51-4220-A88B-8CB4B6F4FC29}"/>
                  </a:ext>
                </a:extLst>
              </p:cNvPr>
              <p:cNvSpPr txBox="1"/>
              <p:nvPr/>
            </p:nvSpPr>
            <p:spPr>
              <a:xfrm>
                <a:off x="4062550" y="467908"/>
                <a:ext cx="5962552" cy="769441"/>
              </a:xfrm>
              <a:prstGeom prst="rect">
                <a:avLst/>
              </a:prstGeom>
              <a:noFill/>
            </p:spPr>
            <p:txBody>
              <a:bodyPr wrap="square" rtlCol="0">
                <a:spAutoFit/>
              </a:bodyPr>
              <a:lstStyle/>
              <a:p>
                <a14:m>
                  <m:oMath xmlns:m="http://schemas.openxmlformats.org/officeDocument/2006/math">
                    <m:r>
                      <a:rPr lang="en-US" altLang="zh-CN" sz="4400" b="1" i="1" dirty="0" smtClean="0">
                        <a:latin typeface="Cambria Math" panose="02040503050406030204" pitchFamily="18" charset="0"/>
                        <a:ea typeface="Cambria Math" panose="02040503050406030204" pitchFamily="18" charset="0"/>
                      </a:rPr>
                      <m:t>ℕ</m:t>
                    </m:r>
                  </m:oMath>
                </a14:m>
                <a:r>
                  <a:rPr lang="en-US" altLang="zh-CN" sz="4400" b="1" dirty="0">
                    <a:latin typeface="Cambria Math" panose="02040503050406030204" pitchFamily="18" charset="0"/>
                    <a:ea typeface="Cambria Math" panose="02040503050406030204" pitchFamily="18" charset="0"/>
                  </a:rPr>
                  <a:t>:1, 2, 3, 4, 5, 6, …</a:t>
                </a:r>
                <a:endParaRPr lang="zh-CN" altLang="en-US" sz="4400" b="1" dirty="0">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03BEAF3A-0D51-4220-A88B-8CB4B6F4FC29}"/>
                  </a:ext>
                </a:extLst>
              </p:cNvPr>
              <p:cNvSpPr txBox="1">
                <a:spLocks noRot="1" noChangeAspect="1" noMove="1" noResize="1" noEditPoints="1" noAdjustHandles="1" noChangeArrowheads="1" noChangeShapeType="1" noTextEdit="1"/>
              </p:cNvSpPr>
              <p:nvPr/>
            </p:nvSpPr>
            <p:spPr>
              <a:xfrm>
                <a:off x="4062550" y="467908"/>
                <a:ext cx="5962552" cy="769441"/>
              </a:xfrm>
              <a:prstGeom prst="rect">
                <a:avLst/>
              </a:prstGeom>
              <a:blipFill>
                <a:blip r:embed="rId2"/>
                <a:stretch>
                  <a:fillRect t="-16667" b="-37302"/>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22E87911-68AF-4453-B0B1-2EAB21B4CBA3}"/>
              </a:ext>
            </a:extLst>
          </p:cNvPr>
          <p:cNvGrpSpPr/>
          <p:nvPr/>
        </p:nvGrpSpPr>
        <p:grpSpPr>
          <a:xfrm>
            <a:off x="11146970" y="330926"/>
            <a:ext cx="615554" cy="4180114"/>
            <a:chOff x="11146970" y="330926"/>
            <a:chExt cx="615554" cy="4180114"/>
          </a:xfrm>
        </p:grpSpPr>
        <p:cxnSp>
          <p:nvCxnSpPr>
            <p:cNvPr id="6" name="直接箭头连接符 5">
              <a:extLst>
                <a:ext uri="{FF2B5EF4-FFF2-40B4-BE49-F238E27FC236}">
                  <a16:creationId xmlns:a16="http://schemas.microsoft.com/office/drawing/2014/main" id="{52404909-46E2-4237-84E0-C6CBFE430D39}"/>
                </a:ext>
              </a:extLst>
            </p:cNvPr>
            <p:cNvCxnSpPr>
              <a:cxnSpLocks/>
            </p:cNvCxnSpPr>
            <p:nvPr/>
          </p:nvCxnSpPr>
          <p:spPr>
            <a:xfrm>
              <a:off x="11146971" y="330926"/>
              <a:ext cx="0" cy="390144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文本框 11">
              <a:extLst>
                <a:ext uri="{FF2B5EF4-FFF2-40B4-BE49-F238E27FC236}">
                  <a16:creationId xmlns:a16="http://schemas.microsoft.com/office/drawing/2014/main" id="{CE46953E-760F-4131-AC2A-88AD0868ACC7}"/>
                </a:ext>
              </a:extLst>
            </p:cNvPr>
            <p:cNvSpPr txBox="1"/>
            <p:nvPr/>
          </p:nvSpPr>
          <p:spPr>
            <a:xfrm>
              <a:off x="11146971" y="330926"/>
              <a:ext cx="615553" cy="905692"/>
            </a:xfrm>
            <a:prstGeom prst="rect">
              <a:avLst/>
            </a:prstGeom>
            <a:noFill/>
          </p:spPr>
          <p:txBody>
            <a:bodyPr vert="eaVert" wrap="square" rtlCol="0">
              <a:spAutoFit/>
            </a:bodyPr>
            <a:lstStyle/>
            <a:p>
              <a:r>
                <a:rPr lang="en-US" altLang="zh-CN" sz="2800" b="1" dirty="0">
                  <a:latin typeface="Cambria Math" panose="02040503050406030204" pitchFamily="18" charset="0"/>
                  <a:ea typeface="Cambria Math" panose="02040503050406030204" pitchFamily="18" charset="0"/>
                </a:rPr>
                <a:t>finite</a:t>
              </a:r>
              <a:endParaRPr lang="zh-CN" altLang="en-US" sz="2800" b="1" dirty="0">
                <a:latin typeface="Cambria Math" panose="02040503050406030204" pitchFamily="18" charset="0"/>
              </a:endParaRPr>
            </a:p>
          </p:txBody>
        </p:sp>
        <p:sp>
          <p:nvSpPr>
            <p:cNvPr id="13" name="文本框 12">
              <a:extLst>
                <a:ext uri="{FF2B5EF4-FFF2-40B4-BE49-F238E27FC236}">
                  <a16:creationId xmlns:a16="http://schemas.microsoft.com/office/drawing/2014/main" id="{8E3D6695-14DD-4301-BC8C-7F096BE45C9C}"/>
                </a:ext>
              </a:extLst>
            </p:cNvPr>
            <p:cNvSpPr txBox="1"/>
            <p:nvPr/>
          </p:nvSpPr>
          <p:spPr>
            <a:xfrm>
              <a:off x="11146970" y="3056707"/>
              <a:ext cx="615553" cy="1454333"/>
            </a:xfrm>
            <a:prstGeom prst="rect">
              <a:avLst/>
            </a:prstGeom>
            <a:noFill/>
          </p:spPr>
          <p:txBody>
            <a:bodyPr vert="eaVert" wrap="square" rtlCol="0">
              <a:spAutoFit/>
            </a:bodyPr>
            <a:lstStyle/>
            <a:p>
              <a:r>
                <a:rPr lang="en-US" altLang="zh-CN" sz="2800" b="1" dirty="0">
                  <a:latin typeface="Cambria Math" panose="02040503050406030204" pitchFamily="18" charset="0"/>
                  <a:ea typeface="Cambria Math" panose="02040503050406030204" pitchFamily="18" charset="0"/>
                </a:rPr>
                <a:t>infinite</a:t>
              </a:r>
              <a:endParaRPr lang="zh-CN" altLang="en-US" sz="2800" b="1" dirty="0">
                <a:latin typeface="Cambria Math" panose="02040503050406030204" pitchFamily="18" charset="0"/>
              </a:endParaRPr>
            </a:p>
          </p:txBody>
        </p:sp>
      </p:grpSp>
      <p:sp>
        <p:nvSpPr>
          <p:cNvPr id="14" name="对话气泡: 矩形 13">
            <a:extLst>
              <a:ext uri="{FF2B5EF4-FFF2-40B4-BE49-F238E27FC236}">
                <a16:creationId xmlns:a16="http://schemas.microsoft.com/office/drawing/2014/main" id="{1322B15D-498A-4F83-BAF7-6D55DDF50E1F}"/>
              </a:ext>
            </a:extLst>
          </p:cNvPr>
          <p:cNvSpPr/>
          <p:nvPr/>
        </p:nvSpPr>
        <p:spPr>
          <a:xfrm>
            <a:off x="452684" y="1055419"/>
            <a:ext cx="2655505" cy="718145"/>
          </a:xfrm>
          <a:prstGeom prst="wedgeRectCallout">
            <a:avLst>
              <a:gd name="adj1" fmla="val 82623"/>
              <a:gd name="adj2" fmla="val -77505"/>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hangingPunct="0"/>
            <a:r>
              <a:rPr lang="en-US" altLang="zh-CN"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a, b, </a:t>
            </a:r>
            <a:r>
              <a:rPr lang="en-US" altLang="zh-CN" sz="2000" dirty="0">
                <a:solidFill>
                  <a:srgbClr val="FF0000"/>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c</a:t>
            </a:r>
            <a:r>
              <a:rPr lang="en-US" altLang="zh-CN"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 d, ...</a:t>
            </a:r>
          </a:p>
          <a:p>
            <a:pPr algn="ctr" defTabSz="584200" hangingPunct="0"/>
            <a:r>
              <a:rPr kumimoji="0" lang="en-US" altLang="zh-CN" sz="200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rPr>
              <a:t>{a, b, c}</a:t>
            </a:r>
            <a:endParaRPr kumimoji="0" lang="zh-CN" altLang="en-US" sz="200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endParaRPr>
          </a:p>
        </p:txBody>
      </p:sp>
    </p:spTree>
    <p:extLst>
      <p:ext uri="{BB962C8B-B14F-4D97-AF65-F5344CB8AC3E}">
        <p14:creationId xmlns:p14="http://schemas.microsoft.com/office/powerpoint/2010/main" val="155476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34D6299-A938-4B77-8D09-94EF4C1DF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3513"/>
            <a:ext cx="5875260" cy="1899487"/>
          </a:xfrm>
          <a:prstGeom prst="rect">
            <a:avLst/>
          </a:prstGeom>
        </p:spPr>
      </p:pic>
      <p:sp>
        <p:nvSpPr>
          <p:cNvPr id="10" name="矩形 9">
            <a:extLst>
              <a:ext uri="{FF2B5EF4-FFF2-40B4-BE49-F238E27FC236}">
                <a16:creationId xmlns:a16="http://schemas.microsoft.com/office/drawing/2014/main" id="{44EC708B-3C9D-49B4-9EEF-496F3093C345}"/>
              </a:ext>
            </a:extLst>
          </p:cNvPr>
          <p:cNvSpPr/>
          <p:nvPr/>
        </p:nvSpPr>
        <p:spPr>
          <a:xfrm>
            <a:off x="806823" y="1118795"/>
            <a:ext cx="11058861" cy="882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62DCF82A-64CA-4269-9CE8-96E86EC52D32}"/>
              </a:ext>
            </a:extLst>
          </p:cNvPr>
          <p:cNvGrpSpPr/>
          <p:nvPr/>
        </p:nvGrpSpPr>
        <p:grpSpPr>
          <a:xfrm>
            <a:off x="4470072" y="642726"/>
            <a:ext cx="7721928" cy="3518513"/>
            <a:chOff x="4470072" y="642726"/>
            <a:chExt cx="7721928" cy="3518513"/>
          </a:xfrm>
        </p:grpSpPr>
        <p:pic>
          <p:nvPicPr>
            <p:cNvPr id="12" name="图片 11">
              <a:extLst>
                <a:ext uri="{FF2B5EF4-FFF2-40B4-BE49-F238E27FC236}">
                  <a16:creationId xmlns:a16="http://schemas.microsoft.com/office/drawing/2014/main" id="{F7F3520A-01A0-43F9-9396-E57CB03FA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072" y="642726"/>
              <a:ext cx="7721928" cy="3518513"/>
            </a:xfrm>
            <a:prstGeom prst="rect">
              <a:avLst/>
            </a:prstGeom>
          </p:spPr>
        </p:pic>
        <p:sp>
          <p:nvSpPr>
            <p:cNvPr id="14" name="矩形 13">
              <a:extLst>
                <a:ext uri="{FF2B5EF4-FFF2-40B4-BE49-F238E27FC236}">
                  <a16:creationId xmlns:a16="http://schemas.microsoft.com/office/drawing/2014/main" id="{5B9D1F8E-C05A-45F2-A85B-75C3E708D8E6}"/>
                </a:ext>
              </a:extLst>
            </p:cNvPr>
            <p:cNvSpPr/>
            <p:nvPr/>
          </p:nvSpPr>
          <p:spPr>
            <a:xfrm>
              <a:off x="6960198" y="1645920"/>
              <a:ext cx="860611" cy="355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DCB3405-F9E0-405E-964E-E123A151632F}"/>
                </a:ext>
              </a:extLst>
            </p:cNvPr>
            <p:cNvSpPr/>
            <p:nvPr/>
          </p:nvSpPr>
          <p:spPr>
            <a:xfrm>
              <a:off x="8616875" y="1645920"/>
              <a:ext cx="860611" cy="355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35D94149-D92E-4036-BA99-E119B84329FE}"/>
              </a:ext>
            </a:extLst>
          </p:cNvPr>
          <p:cNvSpPr txBox="1"/>
          <p:nvPr/>
        </p:nvSpPr>
        <p:spPr>
          <a:xfrm>
            <a:off x="7682264" y="1384310"/>
            <a:ext cx="1617233" cy="523220"/>
          </a:xfrm>
          <a:prstGeom prst="rect">
            <a:avLst/>
          </a:prstGeom>
          <a:noFill/>
        </p:spPr>
        <p:txBody>
          <a:bodyPr wrap="square" rtlCol="0">
            <a:spAutoFit/>
          </a:bodyPr>
          <a:lstStyle/>
          <a:p>
            <a:r>
              <a:rPr lang="en-US" altLang="zh-CN" sz="2800" b="1" dirty="0">
                <a:solidFill>
                  <a:srgbClr val="FF0000"/>
                </a:solidFill>
                <a:effectLst>
                  <a:outerShdw blurRad="38100" dist="38100" dir="2700000" algn="tl">
                    <a:srgbClr val="000000">
                      <a:alpha val="43137"/>
                    </a:srgbClr>
                  </a:outerShdw>
                </a:effectLst>
                <a:latin typeface="Cooper Black" panose="0208090404030B020404" pitchFamily="18" charset="0"/>
                <a:ea typeface="Cambria Math" panose="02040503050406030204" pitchFamily="18" charset="0"/>
              </a:rPr>
              <a:t>PLUS</a:t>
            </a:r>
            <a:endParaRPr lang="zh-CN" altLang="en-US" sz="2800" b="1" dirty="0">
              <a:solidFill>
                <a:srgbClr val="FF0000"/>
              </a:solidFill>
              <a:effectLst>
                <a:outerShdw blurRad="38100" dist="38100" dir="2700000" algn="tl">
                  <a:srgbClr val="000000">
                    <a:alpha val="43137"/>
                  </a:srgbClr>
                </a:outerShdw>
              </a:effectLst>
              <a:latin typeface="Cooper Black" panose="0208090404030B020404" pitchFamily="18" charset="0"/>
            </a:endParaRPr>
          </a:p>
        </p:txBody>
      </p:sp>
      <p:grpSp>
        <p:nvGrpSpPr>
          <p:cNvPr id="19" name="组合 18">
            <a:extLst>
              <a:ext uri="{FF2B5EF4-FFF2-40B4-BE49-F238E27FC236}">
                <a16:creationId xmlns:a16="http://schemas.microsoft.com/office/drawing/2014/main" id="{7AB9C7CF-2C81-49F9-9A02-3A08EF2876F8}"/>
              </a:ext>
            </a:extLst>
          </p:cNvPr>
          <p:cNvGrpSpPr/>
          <p:nvPr/>
        </p:nvGrpSpPr>
        <p:grpSpPr>
          <a:xfrm>
            <a:off x="0" y="-1393942"/>
            <a:ext cx="3514297" cy="4073336"/>
            <a:chOff x="1515291" y="467908"/>
            <a:chExt cx="7255703" cy="4283162"/>
          </a:xfrm>
          <a:solidFill>
            <a:schemeClr val="bg1"/>
          </a:solidFill>
        </p:grpSpPr>
        <p:sp>
          <p:nvSpPr>
            <p:cNvPr id="20" name="文本框 19">
              <a:extLst>
                <a:ext uri="{FF2B5EF4-FFF2-40B4-BE49-F238E27FC236}">
                  <a16:creationId xmlns:a16="http://schemas.microsoft.com/office/drawing/2014/main" id="{71C348A1-C970-45F7-9AC7-82E80F5B57A3}"/>
                </a:ext>
              </a:extLst>
            </p:cNvPr>
            <p:cNvSpPr txBox="1"/>
            <p:nvPr/>
          </p:nvSpPr>
          <p:spPr>
            <a:xfrm>
              <a:off x="6898650" y="608596"/>
              <a:ext cx="1872344" cy="4142474"/>
            </a:xfrm>
            <a:prstGeom prst="rect">
              <a:avLst/>
            </a:prstGeom>
            <a:grpFill/>
            <a:ln>
              <a:noFill/>
            </a:ln>
          </p:spPr>
          <p:txBody>
            <a:bodyPr wrap="square" rtlCol="0">
              <a:spAutoFit/>
            </a:bodyPr>
            <a:lstStyle/>
            <a:p>
              <a:r>
                <a:rPr lang="he-IL" altLang="zh-CN" sz="25000" dirty="0">
                  <a:solidFill>
                    <a:schemeClr val="bg1">
                      <a:lumMod val="85000"/>
                    </a:schemeClr>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25000" dirty="0">
                <a:solidFill>
                  <a:schemeClr val="bg1">
                    <a:lumMod val="85000"/>
                  </a:schemeClr>
                </a:solidFill>
                <a:latin typeface="等线 Light" panose="02010600030101010101" pitchFamily="2" charset="-122"/>
                <a:ea typeface="等线 Light" panose="02010600030101010101" pitchFamily="2" charset="-122"/>
              </a:endParaRPr>
            </a:p>
          </p:txBody>
        </p:sp>
        <p:sp>
          <p:nvSpPr>
            <p:cNvPr id="21" name="文本框 20">
              <a:extLst>
                <a:ext uri="{FF2B5EF4-FFF2-40B4-BE49-F238E27FC236}">
                  <a16:creationId xmlns:a16="http://schemas.microsoft.com/office/drawing/2014/main" id="{9ACA1812-8297-46E1-A28F-C52CC6A4988C}"/>
                </a:ext>
              </a:extLst>
            </p:cNvPr>
            <p:cNvSpPr txBox="1"/>
            <p:nvPr/>
          </p:nvSpPr>
          <p:spPr>
            <a:xfrm>
              <a:off x="1515291" y="467908"/>
              <a:ext cx="4293326" cy="4142474"/>
            </a:xfrm>
            <a:prstGeom prst="rect">
              <a:avLst/>
            </a:prstGeom>
            <a:grpFill/>
            <a:ln>
              <a:noFill/>
            </a:ln>
          </p:spPr>
          <p:txBody>
            <a:bodyPr wrap="square" rtlCol="0">
              <a:spAutoFit/>
            </a:bodyPr>
            <a:lstStyle/>
            <a:p>
              <a:r>
                <a:rPr lang="el-GR" altLang="zh-CN" sz="25000" b="1" dirty="0">
                  <a:solidFill>
                    <a:schemeClr val="bg1">
                      <a:lumMod val="85000"/>
                    </a:schemeClr>
                  </a:solidFill>
                  <a:latin typeface="等线" panose="020F0502020204030204"/>
                  <a:ea typeface="等线" panose="02010600030101010101" pitchFamily="2" charset="-122"/>
                </a:rPr>
                <a:t>ω</a:t>
              </a:r>
              <a:endParaRPr lang="zh-CN" altLang="en-US" sz="25000" b="1" dirty="0">
                <a:solidFill>
                  <a:schemeClr val="bg1">
                    <a:lumMod val="85000"/>
                  </a:schemeClr>
                </a:solidFill>
                <a:latin typeface="等线" panose="020F0502020204030204"/>
                <a:ea typeface="等线" panose="02010600030101010101" pitchFamily="2" charset="-122"/>
              </a:endParaRPr>
            </a:p>
          </p:txBody>
        </p:sp>
      </p:grpSp>
    </p:spTree>
    <p:extLst>
      <p:ext uri="{BB962C8B-B14F-4D97-AF65-F5344CB8AC3E}">
        <p14:creationId xmlns:p14="http://schemas.microsoft.com/office/powerpoint/2010/main" val="18589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1090477-EA8C-4F1F-AEFD-5C3C32BC8D5F}"/>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rPr>
              <a:t>Connections</a:t>
            </a:r>
            <a:endParaRPr lang="zh-CN" altLang="en-US" sz="4800" dirty="0" err="1">
              <a:latin typeface="Cambria Math" panose="02040503050406030204" pitchFamily="18" charset="0"/>
            </a:endParaRPr>
          </a:p>
        </p:txBody>
      </p:sp>
      <p:sp>
        <p:nvSpPr>
          <p:cNvPr id="9" name="文本框 8">
            <a:extLst>
              <a:ext uri="{FF2B5EF4-FFF2-40B4-BE49-F238E27FC236}">
                <a16:creationId xmlns:a16="http://schemas.microsoft.com/office/drawing/2014/main" id="{A27B2991-A40F-4A9E-95EA-A488B1E3CF57}"/>
              </a:ext>
            </a:extLst>
          </p:cNvPr>
          <p:cNvSpPr txBox="1"/>
          <p:nvPr/>
        </p:nvSpPr>
        <p:spPr>
          <a:xfrm>
            <a:off x="1114696" y="1615439"/>
            <a:ext cx="10554789" cy="369332"/>
          </a:xfrm>
          <a:prstGeom prst="rect">
            <a:avLst/>
          </a:prstGeom>
          <a:noFill/>
          <a:ln>
            <a:noFill/>
          </a:ln>
        </p:spPr>
        <p:txBody>
          <a:bodyPr wrap="square" rtlCol="0">
            <a:spAutoFit/>
          </a:bodyPr>
          <a:lstStyle/>
          <a:p>
            <a:pPr algn="ctr"/>
            <a:r>
              <a:rPr lang="en-US" altLang="zh-CN" dirty="0">
                <a:latin typeface="Cambria Math" panose="02040503050406030204" pitchFamily="18" charset="0"/>
                <a:ea typeface="Cambria Math" panose="02040503050406030204" pitchFamily="18" charset="0"/>
              </a:rPr>
              <a:t>Von Neumann cardinal assignment &amp; Initial ordinal of a cardinal </a:t>
            </a:r>
            <a:r>
              <a:rPr lang="zh-CN" altLang="en-US" dirty="0">
                <a:latin typeface="华文楷体" panose="02010600040101010101" pitchFamily="2" charset="-122"/>
                <a:ea typeface="华文楷体" panose="02010600040101010101" pitchFamily="2" charset="-122"/>
              </a:rPr>
              <a:t>馮</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諾伊曼基數指派</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與 基數的初始序數</a:t>
            </a:r>
            <a:endParaRPr lang="en-US" altLang="zh-CN" dirty="0">
              <a:latin typeface="华文楷体" panose="02010600040101010101" pitchFamily="2" charset="-122"/>
              <a:ea typeface="华文楷体" panose="02010600040101010101" pitchFamily="2" charset="-122"/>
            </a:endParaRPr>
          </a:p>
        </p:txBody>
      </p:sp>
      <p:grpSp>
        <p:nvGrpSpPr>
          <p:cNvPr id="11" name="组合 10">
            <a:extLst>
              <a:ext uri="{FF2B5EF4-FFF2-40B4-BE49-F238E27FC236}">
                <a16:creationId xmlns:a16="http://schemas.microsoft.com/office/drawing/2014/main" id="{24DBC037-3230-4F26-A89A-1C7AEE2625E4}"/>
              </a:ext>
            </a:extLst>
          </p:cNvPr>
          <p:cNvGrpSpPr/>
          <p:nvPr/>
        </p:nvGrpSpPr>
        <p:grpSpPr>
          <a:xfrm>
            <a:off x="1515291" y="467908"/>
            <a:ext cx="8370474" cy="4859382"/>
            <a:chOff x="1515291" y="467908"/>
            <a:chExt cx="8370474" cy="4859382"/>
          </a:xfrm>
          <a:noFill/>
        </p:grpSpPr>
        <p:sp>
          <p:nvSpPr>
            <p:cNvPr id="12" name="文本框 11">
              <a:extLst>
                <a:ext uri="{FF2B5EF4-FFF2-40B4-BE49-F238E27FC236}">
                  <a16:creationId xmlns:a16="http://schemas.microsoft.com/office/drawing/2014/main" id="{5F9AD5F7-EB82-47EF-AB2A-6021B3490BC7}"/>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2">
                      <a:lumMod val="85000"/>
                    </a:schemeClr>
                  </a:solidFill>
                  <a:latin typeface="等线 Light" panose="02010600030101010101" pitchFamily="2" charset="-122"/>
                  <a:ea typeface="等线 Light" panose="02010600030101010101" pitchFamily="2" charset="-122"/>
                </a:rPr>
                <a:t>א</a:t>
              </a:r>
              <a:endParaRPr lang="zh-CN" altLang="en-US" sz="30000" dirty="0">
                <a:solidFill>
                  <a:schemeClr val="bg2">
                    <a:lumMod val="85000"/>
                  </a:schemeClr>
                </a:solidFill>
                <a:latin typeface="等线 Light" panose="02010600030101010101" pitchFamily="2" charset="-122"/>
                <a:ea typeface="等线 Light" panose="02010600030101010101" pitchFamily="2" charset="-122"/>
              </a:endParaRPr>
            </a:p>
          </p:txBody>
        </p:sp>
        <p:sp>
          <p:nvSpPr>
            <p:cNvPr id="13" name="文本框 12">
              <a:extLst>
                <a:ext uri="{FF2B5EF4-FFF2-40B4-BE49-F238E27FC236}">
                  <a16:creationId xmlns:a16="http://schemas.microsoft.com/office/drawing/2014/main" id="{B584E53B-940B-4312-9923-CC75EA231255}"/>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2">
                      <a:lumMod val="85000"/>
                    </a:schemeClr>
                  </a:solidFill>
                  <a:latin typeface="等线" panose="020F0502020204030204"/>
                  <a:ea typeface="等线" panose="02010600030101010101" pitchFamily="2" charset="-122"/>
                </a:rPr>
                <a:t>ω</a:t>
              </a:r>
              <a:endParaRPr lang="zh-CN" altLang="en-US" sz="30000" b="1" dirty="0">
                <a:solidFill>
                  <a:schemeClr val="bg2">
                    <a:lumMod val="85000"/>
                  </a:schemeClr>
                </a:solidFill>
                <a:latin typeface="等线"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CE8D7DC-033A-4E04-BF19-C3AA17FE19DD}"/>
                  </a:ext>
                </a:extLst>
              </p:cNvPr>
              <p:cNvSpPr txBox="1"/>
              <p:nvPr/>
            </p:nvSpPr>
            <p:spPr>
              <a:xfrm>
                <a:off x="2137953" y="1992696"/>
                <a:ext cx="7489371" cy="3693319"/>
              </a:xfrm>
              <a:prstGeom prst="rect">
                <a:avLst/>
              </a:prstGeom>
              <a:noFill/>
              <a:ln>
                <a:solidFill>
                  <a:sysClr val="windowText" lastClr="000000"/>
                </a:solidFill>
                <a:prstDash val="dashDot"/>
              </a:ln>
            </p:spPr>
            <p:txBody>
              <a:bodyPr wrap="square" rtlCol="0">
                <a:spAutoFit/>
              </a:bodyPr>
              <a:lstStyle/>
              <a:p>
                <a:pPr lvl="0"/>
                <a:r>
                  <a:rPr lang="en-US" altLang="zh-CN" kern="0" dirty="0">
                    <a:solidFill>
                      <a:prstClr val="black"/>
                    </a:solidFill>
                    <a:latin typeface="Cambria Math" panose="02040503050406030204" pitchFamily="18" charset="0"/>
                    <a:ea typeface="华文楷体" panose="02010600040101010101" pitchFamily="2" charset="-122"/>
                  </a:rPr>
                  <a:t>* </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馮</a:t>
                </a:r>
                <a:r>
                  <a:rPr lang="en-US" altLang="zh-CN"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諾伊曼基數指派</a:t>
                </a:r>
                <a:r>
                  <a:rPr lang="zh-CN" altLang="en-US" kern="0" dirty="0">
                    <a:solidFill>
                      <a:prstClr val="black"/>
                    </a:solidFill>
                    <a:latin typeface="Cambria Math" panose="02040503050406030204" pitchFamily="18" charset="0"/>
                    <a:ea typeface="华文楷体" panose="02010600040101010101" pitchFamily="2" charset="-122"/>
                  </a:rPr>
                  <a:t>是使用序數的基數指派。對於良序集合 </a:t>
                </a:r>
                <a:r>
                  <a:rPr lang="en-US" altLang="zh-CN" kern="0" dirty="0">
                    <a:solidFill>
                      <a:prstClr val="black"/>
                    </a:solidFill>
                    <a:latin typeface="Cambria Math" panose="02040503050406030204" pitchFamily="18" charset="0"/>
                    <a:ea typeface="华文楷体" panose="02010600040101010101" pitchFamily="2" charset="-122"/>
                  </a:rPr>
                  <a:t>U</a:t>
                </a:r>
                <a:r>
                  <a:rPr lang="zh-CN" altLang="en-US" kern="0" dirty="0">
                    <a:solidFill>
                      <a:prstClr val="black"/>
                    </a:solidFill>
                    <a:latin typeface="Cambria Math" panose="02040503050406030204" pitchFamily="18" charset="0"/>
                    <a:ea typeface="华文楷体" panose="02010600040101010101" pitchFamily="2" charset="-122"/>
                  </a:rPr>
                  <a:t>，我們定義它的基數為等勢於</a:t>
                </a:r>
                <a:r>
                  <a:rPr lang="en-US" altLang="zh-CN" kern="0" dirty="0">
                    <a:solidFill>
                      <a:prstClr val="black"/>
                    </a:solidFill>
                    <a:latin typeface="Cambria Math" panose="02040503050406030204" pitchFamily="18" charset="0"/>
                    <a:ea typeface="华文楷体" panose="02010600040101010101" pitchFamily="2" charset="-122"/>
                  </a:rPr>
                  <a:t>U</a:t>
                </a:r>
                <a:r>
                  <a:rPr lang="zh-CN" altLang="en-US" kern="0" dirty="0">
                    <a:solidFill>
                      <a:prstClr val="black"/>
                    </a:solidFill>
                    <a:latin typeface="Cambria Math" panose="02040503050406030204" pitchFamily="18" charset="0"/>
                    <a:ea typeface="华文楷体" panose="02010600040101010101" pitchFamily="2" charset="-122"/>
                  </a:rPr>
                  <a:t>的最小序數。更加精確的，</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en-US" altLang="zh-CN" kern="0" dirty="0">
                    <a:solidFill>
                      <a:prstClr val="black"/>
                    </a:solidFill>
                    <a:latin typeface="Cambria Math" panose="02040503050406030204" pitchFamily="18" charset="0"/>
                    <a:ea typeface="华文楷体" panose="02010600040101010101" pitchFamily="2" charset="-122"/>
                  </a:rPr>
                  <a:t>|U| = card(U) = </a:t>
                </a:r>
                <a:r>
                  <a:rPr lang="en-US" altLang="zh-CN" kern="0" dirty="0" err="1">
                    <a:solidFill>
                      <a:prstClr val="black"/>
                    </a:solidFill>
                    <a:latin typeface="Cambria Math" panose="02040503050406030204" pitchFamily="18" charset="0"/>
                    <a:ea typeface="华文楷体" panose="02010600040101010101" pitchFamily="2" charset="-122"/>
                  </a:rPr>
                  <a:t>inf</a:t>
                </a:r>
                <a:r>
                  <a:rPr lang="en-US" altLang="zh-CN" kern="0" dirty="0">
                    <a:solidFill>
                      <a:prstClr val="black"/>
                    </a:solidFill>
                    <a:latin typeface="Cambria Math" panose="02040503050406030204" pitchFamily="18" charset="0"/>
                    <a:ea typeface="华文楷体" panose="02010600040101010101" pitchFamily="2" charset="-122"/>
                  </a:rPr>
                  <a:t> {</a:t>
                </a:r>
                <a:r>
                  <a:rPr lang="el-GR" altLang="zh-CN" kern="0" dirty="0">
                    <a:solidFill>
                      <a:prstClr val="black"/>
                    </a:solidFill>
                    <a:latin typeface="Cambria Math" panose="02040503050406030204" pitchFamily="18" charset="0"/>
                    <a:ea typeface="华文楷体" panose="02010600040101010101" pitchFamily="2" charset="-122"/>
                  </a:rPr>
                  <a:t>α</a:t>
                </a:r>
                <a:r>
                  <a:rPr lang="en-US" altLang="zh-CN" kern="0" dirty="0">
                    <a:solidFill>
                      <a:prstClr val="black"/>
                    </a:solidFill>
                    <a:latin typeface="Cambria Math" panose="02040503050406030204" pitchFamily="18" charset="0"/>
                    <a:ea typeface="华文楷体" panose="02010600040101010101" pitchFamily="2" charset="-122"/>
                  </a:rPr>
                  <a:t> </a:t>
                </a:r>
                <a:r>
                  <a:rPr lang="el-GR" altLang="zh-CN" kern="0" dirty="0">
                    <a:solidFill>
                      <a:prstClr val="black"/>
                    </a:solidFill>
                    <a:latin typeface="Cambria Math" panose="02040503050406030204" pitchFamily="18" charset="0"/>
                    <a:ea typeface="华文楷体" panose="02010600040101010101" pitchFamily="2" charset="-122"/>
                  </a:rPr>
                  <a:t>∊</a:t>
                </a:r>
                <a:r>
                  <a:rPr lang="en-US" altLang="zh-CN" kern="0" dirty="0">
                    <a:solidFill>
                      <a:prstClr val="black"/>
                    </a:solidFill>
                    <a:latin typeface="Cambria Math" panose="02040503050406030204" pitchFamily="18" charset="0"/>
                    <a:ea typeface="华文楷体" panose="02010600040101010101" pitchFamily="2" charset="-122"/>
                  </a:rPr>
                  <a:t> ON | </a:t>
                </a:r>
                <a:r>
                  <a:rPr lang="el-GR" altLang="zh-CN" kern="0" dirty="0">
                    <a:solidFill>
                      <a:prstClr val="black"/>
                    </a:solidFill>
                    <a:latin typeface="Cambria Math" panose="02040503050406030204" pitchFamily="18" charset="0"/>
                    <a:ea typeface="华文楷体" panose="02010600040101010101" pitchFamily="2" charset="-122"/>
                  </a:rPr>
                  <a:t>α</a:t>
                </a:r>
                <a14:m>
                  <m:oMath xmlns:m="http://schemas.openxmlformats.org/officeDocument/2006/math">
                    <m:sSub>
                      <m:sSubPr>
                        <m:ctrlPr>
                          <a:rPr lang="el-GR" altLang="zh-CN" i="1" kern="0" smtClean="0">
                            <a:solidFill>
                              <a:prstClr val="black"/>
                            </a:solidFill>
                            <a:latin typeface="Cambria Math" panose="02040503050406030204" pitchFamily="18" charset="0"/>
                            <a:ea typeface="华文楷体" panose="02010600040101010101" pitchFamily="2" charset="-122"/>
                          </a:rPr>
                        </m:ctrlPr>
                      </m:sSubPr>
                      <m:e>
                        <m:r>
                          <a:rPr lang="en-US" altLang="zh-CN" b="0" i="1" kern="0" smtClean="0">
                            <a:solidFill>
                              <a:prstClr val="black"/>
                            </a:solidFill>
                            <a:latin typeface="Cambria Math" panose="02040503050406030204" pitchFamily="18" charset="0"/>
                            <a:ea typeface="华文楷体" panose="02010600040101010101" pitchFamily="2" charset="-122"/>
                          </a:rPr>
                          <m:t> =</m:t>
                        </m:r>
                      </m:e>
                      <m:sub>
                        <m:r>
                          <a:rPr lang="en-US" altLang="zh-CN" b="0" i="1" kern="0" smtClean="0">
                            <a:solidFill>
                              <a:prstClr val="black"/>
                            </a:solidFill>
                            <a:latin typeface="Cambria Math" panose="02040503050406030204" pitchFamily="18" charset="0"/>
                            <a:ea typeface="华文楷体" panose="02010600040101010101" pitchFamily="2" charset="-122"/>
                          </a:rPr>
                          <m:t>𝑐</m:t>
                        </m:r>
                      </m:sub>
                    </m:sSub>
                  </m:oMath>
                </a14:m>
                <a:r>
                  <a:rPr lang="en-US" altLang="zh-CN" kern="0" dirty="0">
                    <a:solidFill>
                      <a:prstClr val="black"/>
                    </a:solidFill>
                    <a:latin typeface="Cambria Math" panose="02040503050406030204" pitchFamily="18" charset="0"/>
                    <a:ea typeface="华文楷体" panose="02010600040101010101" pitchFamily="2" charset="-122"/>
                  </a:rPr>
                  <a:t> U }</a:t>
                </a:r>
                <a:r>
                  <a:rPr lang="zh-CN" altLang="en-US" kern="0" dirty="0">
                    <a:solidFill>
                      <a:prstClr val="black"/>
                    </a:solidFill>
                    <a:latin typeface="Cambria Math" panose="02040503050406030204" pitchFamily="18" charset="0"/>
                    <a:ea typeface="华文楷体" panose="02010600040101010101" pitchFamily="2" charset="-122"/>
                  </a:rPr>
                  <a:t>，</a:t>
                </a:r>
              </a:p>
              <a:p>
                <a:pPr lvl="0"/>
                <a:r>
                  <a:rPr lang="zh-CN" altLang="en-US" kern="0" dirty="0">
                    <a:solidFill>
                      <a:prstClr val="black"/>
                    </a:solidFill>
                    <a:latin typeface="Cambria Math" panose="02040503050406030204" pitchFamily="18" charset="0"/>
                    <a:ea typeface="华文楷体" panose="02010600040101010101" pitchFamily="2" charset="-122"/>
                  </a:rPr>
                  <a:t>當中：</a:t>
                </a:r>
              </a:p>
              <a:p>
                <a:pPr lvl="0"/>
                <a:r>
                  <a:rPr lang="zh-CN" altLang="en-US" kern="0" dirty="0">
                    <a:solidFill>
                      <a:prstClr val="black"/>
                    </a:solidFill>
                    <a:latin typeface="Cambria Math" panose="02040503050406030204" pitchFamily="18" charset="0"/>
                    <a:ea typeface="华文楷体" panose="02010600040101010101" pitchFamily="2" charset="-122"/>
                  </a:rPr>
                  <a:t>* </a:t>
                </a:r>
                <a:r>
                  <a:rPr lang="en-US" altLang="zh-CN" kern="0" dirty="0">
                    <a:solidFill>
                      <a:prstClr val="black"/>
                    </a:solidFill>
                    <a:latin typeface="Cambria Math" panose="02040503050406030204" pitchFamily="18" charset="0"/>
                    <a:ea typeface="华文楷体" panose="02010600040101010101" pitchFamily="2" charset="-122"/>
                  </a:rPr>
                  <a:t>A</a:t>
                </a:r>
                <a:r>
                  <a:rPr lang="el-GR" altLang="zh-CN" kern="0" dirty="0">
                    <a:solidFill>
                      <a:prstClr val="black"/>
                    </a:solidFill>
                    <a:ea typeface="华文楷体" panose="02010600040101010101" pitchFamily="2" charset="-122"/>
                  </a:rPr>
                  <a:t> </a:t>
                </a:r>
                <a14:m>
                  <m:oMath xmlns:m="http://schemas.openxmlformats.org/officeDocument/2006/math">
                    <m:sSub>
                      <m:sSubPr>
                        <m:ctrlPr>
                          <a:rPr lang="el-GR" altLang="zh-CN" i="1" kern="0">
                            <a:solidFill>
                              <a:prstClr val="black"/>
                            </a:solidFill>
                            <a:latin typeface="Cambria Math" panose="02040503050406030204" pitchFamily="18" charset="0"/>
                            <a:ea typeface="华文楷体" panose="02010600040101010101" pitchFamily="2" charset="-122"/>
                          </a:rPr>
                        </m:ctrlPr>
                      </m:sSubPr>
                      <m:e>
                        <m:r>
                          <a:rPr lang="en-US" altLang="zh-CN" i="1" kern="0">
                            <a:solidFill>
                              <a:prstClr val="black"/>
                            </a:solidFill>
                            <a:latin typeface="Cambria Math" panose="02040503050406030204" pitchFamily="18" charset="0"/>
                            <a:ea typeface="华文楷体" panose="02010600040101010101" pitchFamily="2" charset="-122"/>
                          </a:rPr>
                          <m:t> </m:t>
                        </m:r>
                        <m:r>
                          <a:rPr lang="en-US" altLang="zh-CN" i="1" kern="0" smtClean="0">
                            <a:solidFill>
                              <a:prstClr val="black"/>
                            </a:solidFill>
                            <a:latin typeface="Cambria Math" panose="02040503050406030204" pitchFamily="18" charset="0"/>
                            <a:ea typeface="华文楷体" panose="02010600040101010101" pitchFamily="2" charset="-122"/>
                          </a:rPr>
                          <m:t>≤</m:t>
                        </m:r>
                      </m:e>
                      <m:sub>
                        <m:r>
                          <a:rPr lang="en-US" altLang="zh-CN" i="1" kern="0">
                            <a:solidFill>
                              <a:prstClr val="black"/>
                            </a:solidFill>
                            <a:latin typeface="Cambria Math" panose="02040503050406030204" pitchFamily="18" charset="0"/>
                            <a:ea typeface="华文楷体" panose="02010600040101010101" pitchFamily="2" charset="-122"/>
                          </a:rPr>
                          <m:t>𝑐</m:t>
                        </m:r>
                      </m:sub>
                    </m:sSub>
                  </m:oMath>
                </a14:m>
                <a:r>
                  <a:rPr lang="en-US" altLang="zh-CN" kern="0" dirty="0">
                    <a:solidFill>
                      <a:prstClr val="black"/>
                    </a:solidFill>
                    <a:latin typeface="Cambria Math" panose="02040503050406030204" pitchFamily="18" charset="0"/>
                    <a:ea typeface="华文楷体" panose="02010600040101010101" pitchFamily="2" charset="-122"/>
                  </a:rPr>
                  <a:t> B </a:t>
                </a:r>
                <a14:m>
                  <m:oMath xmlns:m="http://schemas.openxmlformats.org/officeDocument/2006/math">
                    <m:r>
                      <a:rPr lang="en-US" altLang="zh-CN" i="1" kern="0" smtClean="0">
                        <a:solidFill>
                          <a:prstClr val="black"/>
                        </a:solidFill>
                        <a:latin typeface="Cambria Math" panose="02040503050406030204" pitchFamily="18" charset="0"/>
                        <a:ea typeface="Cambria Math" panose="02040503050406030204" pitchFamily="18" charset="0"/>
                      </a:rPr>
                      <m:t>⟺</m:t>
                    </m:r>
                    <m:r>
                      <a:rPr lang="en-US" altLang="zh-CN" b="0" i="1" kern="0" smtClean="0">
                        <a:solidFill>
                          <a:prstClr val="black"/>
                        </a:solidFill>
                        <a:latin typeface="Cambria Math" panose="02040503050406030204" pitchFamily="18" charset="0"/>
                        <a:ea typeface="Cambria Math" panose="02040503050406030204" pitchFamily="18" charset="0"/>
                      </a:rPr>
                      <m:t>(</m:t>
                    </m:r>
                    <m:r>
                      <a:rPr lang="en-US" altLang="zh-CN" i="1" kern="0" smtClean="0">
                        <a:solidFill>
                          <a:prstClr val="black"/>
                        </a:solidFill>
                        <a:latin typeface="Cambria Math" panose="02040503050406030204" pitchFamily="18" charset="0"/>
                        <a:ea typeface="Cambria Math" panose="02040503050406030204" pitchFamily="18" charset="0"/>
                      </a:rPr>
                      <m:t>∃</m:t>
                    </m:r>
                    <m:r>
                      <a:rPr lang="en-US" altLang="zh-CN" b="0" i="1" kern="0" smtClean="0">
                        <a:solidFill>
                          <a:prstClr val="black"/>
                        </a:solidFill>
                        <a:latin typeface="Cambria Math" panose="02040503050406030204" pitchFamily="18" charset="0"/>
                        <a:ea typeface="Cambria Math" panose="02040503050406030204" pitchFamily="18" charset="0"/>
                      </a:rPr>
                      <m:t>𝑓</m:t>
                    </m:r>
                    <m:r>
                      <a:rPr lang="en-US" altLang="zh-CN" b="0" i="1" kern="0" smtClean="0">
                        <a:solidFill>
                          <a:prstClr val="black"/>
                        </a:solidFill>
                        <a:latin typeface="Cambria Math" panose="02040503050406030204" pitchFamily="18" charset="0"/>
                        <a:ea typeface="Cambria Math" panose="02040503050406030204" pitchFamily="18" charset="0"/>
                      </a:rPr>
                      <m:t>)(</m:t>
                    </m:r>
                    <m:r>
                      <a:rPr lang="en-US" altLang="zh-CN" b="0" i="1" kern="0" smtClean="0">
                        <a:solidFill>
                          <a:prstClr val="black"/>
                        </a:solidFill>
                        <a:latin typeface="Cambria Math" panose="02040503050406030204" pitchFamily="18" charset="0"/>
                        <a:ea typeface="Cambria Math" panose="02040503050406030204" pitchFamily="18" charset="0"/>
                      </a:rPr>
                      <m:t>𝑓</m:t>
                    </m:r>
                  </m:oMath>
                </a14:m>
                <a:r>
                  <a:rPr lang="en-US" altLang="zh-CN" kern="0" dirty="0">
                    <a:solidFill>
                      <a:prstClr val="black"/>
                    </a:solidFill>
                    <a:latin typeface="Cambria Math" panose="02040503050406030204" pitchFamily="18" charset="0"/>
                    <a:ea typeface="华文楷体" panose="02010600040101010101" pitchFamily="2" charset="-122"/>
                  </a:rPr>
                  <a:t>: A</a:t>
                </a:r>
                <a14:m>
                  <m:oMath xmlns:m="http://schemas.openxmlformats.org/officeDocument/2006/math">
                    <m:r>
                      <a:rPr lang="en-US" altLang="zh-CN" i="1" kern="0" smtClean="0">
                        <a:solidFill>
                          <a:prstClr val="black"/>
                        </a:solidFill>
                        <a:latin typeface="Cambria Math" panose="02040503050406030204" pitchFamily="18" charset="0"/>
                        <a:ea typeface="Cambria Math" panose="02040503050406030204" pitchFamily="18" charset="0"/>
                      </a:rPr>
                      <m:t>→</m:t>
                    </m:r>
                  </m:oMath>
                </a14:m>
                <a:r>
                  <a:rPr lang="en-US" altLang="zh-CN" kern="0" dirty="0">
                    <a:solidFill>
                      <a:prstClr val="black"/>
                    </a:solidFill>
                    <a:latin typeface="Cambria Math" panose="02040503050406030204" pitchFamily="18" charset="0"/>
                    <a:ea typeface="华文楷体" panose="02010600040101010101" pitchFamily="2" charset="-122"/>
                  </a:rPr>
                  <a:t>B</a:t>
                </a:r>
                <a:r>
                  <a:rPr lang="zh-CN" altLang="en-US" kern="0" dirty="0">
                    <a:solidFill>
                      <a:prstClr val="black"/>
                    </a:solidFill>
                    <a:latin typeface="Cambria Math" panose="02040503050406030204" pitchFamily="18" charset="0"/>
                    <a:ea typeface="华文楷体" panose="02010600040101010101" pitchFamily="2" charset="-122"/>
                  </a:rPr>
                  <a:t>是單射</a:t>
                </a:r>
                <a:r>
                  <a:rPr lang="en-US" altLang="zh-CN" kern="0" dirty="0">
                    <a:solidFill>
                      <a:prstClr val="black"/>
                    </a:solidFill>
                    <a:latin typeface="Cambria Math" panose="02040503050406030204" pitchFamily="18" charset="0"/>
                    <a:ea typeface="华文楷体" panose="02010600040101010101" pitchFamily="2" charset="-122"/>
                  </a:rPr>
                  <a:t>)</a:t>
                </a:r>
              </a:p>
              <a:p>
                <a:pPr lvl="0"/>
                <a:r>
                  <a:rPr lang="en-US" altLang="zh-CN" kern="0" dirty="0">
                    <a:solidFill>
                      <a:prstClr val="black"/>
                    </a:solidFill>
                    <a:latin typeface="Cambria Math" panose="02040503050406030204" pitchFamily="18" charset="0"/>
                    <a:ea typeface="华文楷体" panose="02010600040101010101" pitchFamily="2" charset="-122"/>
                  </a:rPr>
                  <a:t>* A</a:t>
                </a:r>
                <a:r>
                  <a:rPr lang="el-GR" altLang="zh-CN" kern="0" dirty="0">
                    <a:solidFill>
                      <a:prstClr val="black"/>
                    </a:solidFill>
                    <a:ea typeface="华文楷体" panose="02010600040101010101" pitchFamily="2" charset="-122"/>
                  </a:rPr>
                  <a:t> </a:t>
                </a:r>
                <a14:m>
                  <m:oMath xmlns:m="http://schemas.openxmlformats.org/officeDocument/2006/math">
                    <m:sSub>
                      <m:sSubPr>
                        <m:ctrlPr>
                          <a:rPr lang="el-GR" altLang="zh-CN" i="1" kern="0">
                            <a:solidFill>
                              <a:prstClr val="black"/>
                            </a:solidFill>
                            <a:latin typeface="Cambria Math" panose="02040503050406030204" pitchFamily="18" charset="0"/>
                            <a:ea typeface="华文楷体" panose="02010600040101010101" pitchFamily="2" charset="-122"/>
                          </a:rPr>
                        </m:ctrlPr>
                      </m:sSubPr>
                      <m:e>
                        <m:r>
                          <a:rPr lang="en-US" altLang="zh-CN" i="1" kern="0">
                            <a:solidFill>
                              <a:prstClr val="black"/>
                            </a:solidFill>
                            <a:latin typeface="Cambria Math" panose="02040503050406030204" pitchFamily="18" charset="0"/>
                            <a:ea typeface="华文楷体" panose="02010600040101010101" pitchFamily="2" charset="-122"/>
                          </a:rPr>
                          <m:t> ≤</m:t>
                        </m:r>
                      </m:e>
                      <m:sub>
                        <m:r>
                          <a:rPr lang="en-US" altLang="zh-CN" i="1" kern="0">
                            <a:solidFill>
                              <a:prstClr val="black"/>
                            </a:solidFill>
                            <a:latin typeface="Cambria Math" panose="02040503050406030204" pitchFamily="18" charset="0"/>
                            <a:ea typeface="华文楷体" panose="02010600040101010101" pitchFamily="2" charset="-122"/>
                          </a:rPr>
                          <m:t>𝑐</m:t>
                        </m:r>
                      </m:sub>
                    </m:sSub>
                  </m:oMath>
                </a14:m>
                <a:r>
                  <a:rPr lang="en-US" altLang="zh-CN" kern="0" dirty="0">
                    <a:solidFill>
                      <a:prstClr val="black"/>
                    </a:solidFill>
                    <a:latin typeface="Cambria Math" panose="02040503050406030204" pitchFamily="18" charset="0"/>
                    <a:ea typeface="华文楷体" panose="02010600040101010101" pitchFamily="2" charset="-122"/>
                  </a:rPr>
                  <a:t> B </a:t>
                </a:r>
                <a:r>
                  <a:rPr lang="zh-CN" altLang="en-US" kern="0" dirty="0">
                    <a:solidFill>
                      <a:prstClr val="black"/>
                    </a:solidFill>
                    <a:latin typeface="Cambria Math" panose="02040503050406030204" pitchFamily="18" charset="0"/>
                    <a:ea typeface="华文楷体" panose="02010600040101010101" pitchFamily="2" charset="-122"/>
                  </a:rPr>
                  <a:t>和 </a:t>
                </a:r>
                <a:r>
                  <a:rPr lang="en-US" altLang="zh-CN" kern="0" dirty="0">
                    <a:solidFill>
                      <a:prstClr val="black"/>
                    </a:solidFill>
                    <a:latin typeface="Cambria Math" panose="02040503050406030204" pitchFamily="18" charset="0"/>
                    <a:ea typeface="华文楷体" panose="02010600040101010101" pitchFamily="2" charset="-122"/>
                  </a:rPr>
                  <a:t>B</a:t>
                </a:r>
                <a:r>
                  <a:rPr lang="el-GR" altLang="zh-CN" kern="0" dirty="0">
                    <a:solidFill>
                      <a:prstClr val="black"/>
                    </a:solidFill>
                    <a:ea typeface="华文楷体" panose="02010600040101010101" pitchFamily="2" charset="-122"/>
                  </a:rPr>
                  <a:t> </a:t>
                </a:r>
                <a14:m>
                  <m:oMath xmlns:m="http://schemas.openxmlformats.org/officeDocument/2006/math">
                    <m:sSub>
                      <m:sSubPr>
                        <m:ctrlPr>
                          <a:rPr lang="el-GR" altLang="zh-CN" i="1" kern="0">
                            <a:solidFill>
                              <a:prstClr val="black"/>
                            </a:solidFill>
                            <a:latin typeface="Cambria Math" panose="02040503050406030204" pitchFamily="18" charset="0"/>
                            <a:ea typeface="华文楷体" panose="02010600040101010101" pitchFamily="2" charset="-122"/>
                          </a:rPr>
                        </m:ctrlPr>
                      </m:sSubPr>
                      <m:e>
                        <m:r>
                          <a:rPr lang="en-US" altLang="zh-CN" i="1" kern="0">
                            <a:solidFill>
                              <a:prstClr val="black"/>
                            </a:solidFill>
                            <a:latin typeface="Cambria Math" panose="02040503050406030204" pitchFamily="18" charset="0"/>
                            <a:ea typeface="华文楷体" panose="02010600040101010101" pitchFamily="2" charset="-122"/>
                          </a:rPr>
                          <m:t> ≤</m:t>
                        </m:r>
                      </m:e>
                      <m:sub>
                        <m:r>
                          <a:rPr lang="en-US" altLang="zh-CN" i="1" kern="0">
                            <a:solidFill>
                              <a:prstClr val="black"/>
                            </a:solidFill>
                            <a:latin typeface="Cambria Math" panose="02040503050406030204" pitchFamily="18" charset="0"/>
                            <a:ea typeface="华文楷体" panose="02010600040101010101" pitchFamily="2" charset="-122"/>
                          </a:rPr>
                          <m:t>𝑐</m:t>
                        </m:r>
                      </m:sub>
                    </m:sSub>
                  </m:oMath>
                </a14:m>
                <a:r>
                  <a:rPr lang="en-US" altLang="zh-CN" kern="0" dirty="0">
                    <a:solidFill>
                      <a:prstClr val="black"/>
                    </a:solidFill>
                    <a:latin typeface="Cambria Math" panose="02040503050406030204" pitchFamily="18" charset="0"/>
                    <a:ea typeface="华文楷体" panose="02010600040101010101" pitchFamily="2" charset="-122"/>
                  </a:rPr>
                  <a:t> A</a:t>
                </a:r>
                <a:r>
                  <a:rPr lang="zh-CN" altLang="en-US" kern="0" dirty="0">
                    <a:solidFill>
                      <a:prstClr val="black"/>
                    </a:solidFill>
                    <a:latin typeface="Cambria Math" panose="02040503050406030204" pitchFamily="18" charset="0"/>
                    <a:ea typeface="华文楷体" panose="02010600040101010101" pitchFamily="2" charset="-122"/>
                  </a:rPr>
                  <a:t>都為真</a:t>
                </a:r>
                <a14:m>
                  <m:oMath xmlns:m="http://schemas.openxmlformats.org/officeDocument/2006/math">
                    <m:r>
                      <a:rPr lang="en-US" altLang="zh-CN" i="1" kern="0">
                        <a:solidFill>
                          <a:prstClr val="black"/>
                        </a:solidFill>
                        <a:latin typeface="Cambria Math" panose="02040503050406030204" pitchFamily="18" charset="0"/>
                        <a:ea typeface="Cambria Math" panose="02040503050406030204" pitchFamily="18" charset="0"/>
                      </a:rPr>
                      <m:t>⟺ </m:t>
                    </m:r>
                  </m:oMath>
                </a14:m>
                <a:r>
                  <a:rPr lang="en-US" altLang="zh-CN" kern="0" dirty="0">
                    <a:solidFill>
                      <a:prstClr val="black"/>
                    </a:solidFill>
                    <a:latin typeface="Cambria Math" panose="02040503050406030204" pitchFamily="18" charset="0"/>
                    <a:ea typeface="华文楷体" panose="02010600040101010101" pitchFamily="2" charset="-122"/>
                  </a:rPr>
                  <a:t>A</a:t>
                </a:r>
                <a:r>
                  <a:rPr lang="en-US" altLang="zh-CN" kern="0" dirty="0">
                    <a:solidFill>
                      <a:prstClr val="black"/>
                    </a:solidFill>
                    <a:ea typeface="华文楷体" panose="02010600040101010101" pitchFamily="2" charset="-122"/>
                  </a:rPr>
                  <a:t> </a:t>
                </a:r>
                <a14:m>
                  <m:oMath xmlns:m="http://schemas.openxmlformats.org/officeDocument/2006/math">
                    <m:sSub>
                      <m:sSubPr>
                        <m:ctrlPr>
                          <a:rPr lang="el-GR" altLang="zh-CN" i="1" kern="0">
                            <a:solidFill>
                              <a:prstClr val="black"/>
                            </a:solidFill>
                            <a:latin typeface="Cambria Math" panose="02040503050406030204" pitchFamily="18" charset="0"/>
                            <a:ea typeface="华文楷体" panose="02010600040101010101" pitchFamily="2" charset="-122"/>
                          </a:rPr>
                        </m:ctrlPr>
                      </m:sSubPr>
                      <m:e>
                        <m:r>
                          <a:rPr lang="en-US" altLang="zh-CN" i="1" kern="0">
                            <a:solidFill>
                              <a:prstClr val="black"/>
                            </a:solidFill>
                            <a:latin typeface="Cambria Math" panose="02040503050406030204" pitchFamily="18" charset="0"/>
                            <a:ea typeface="华文楷体" panose="02010600040101010101" pitchFamily="2" charset="-122"/>
                          </a:rPr>
                          <m:t>=</m:t>
                        </m:r>
                      </m:e>
                      <m:sub>
                        <m:r>
                          <a:rPr lang="en-US" altLang="zh-CN" i="1" kern="0">
                            <a:solidFill>
                              <a:prstClr val="black"/>
                            </a:solidFill>
                            <a:latin typeface="Cambria Math" panose="02040503050406030204" pitchFamily="18" charset="0"/>
                            <a:ea typeface="华文楷体" panose="02010600040101010101" pitchFamily="2" charset="-122"/>
                          </a:rPr>
                          <m:t>𝑐</m:t>
                        </m:r>
                      </m:sub>
                    </m:sSub>
                    <m:r>
                      <a:rPr lang="en-US" altLang="zh-CN" b="0" i="0" kern="0" smtClean="0">
                        <a:solidFill>
                          <a:prstClr val="black"/>
                        </a:solidFill>
                        <a:latin typeface="Cambria Math" panose="02040503050406030204" pitchFamily="18" charset="0"/>
                        <a:ea typeface="华文楷体" panose="02010600040101010101" pitchFamily="2" charset="-122"/>
                      </a:rPr>
                      <m:t> </m:t>
                    </m:r>
                  </m:oMath>
                </a14:m>
                <a:r>
                  <a:rPr lang="en-US" altLang="zh-CN" kern="0" dirty="0">
                    <a:solidFill>
                      <a:prstClr val="black"/>
                    </a:solidFill>
                    <a:latin typeface="Cambria Math" panose="02040503050406030204" pitchFamily="18" charset="0"/>
                    <a:ea typeface="华文楷体" panose="02010600040101010101" pitchFamily="2" charset="-122"/>
                  </a:rPr>
                  <a:t>B </a:t>
                </a:r>
                <a:r>
                  <a:rPr lang="zh-CN" altLang="en-US" kern="0" dirty="0">
                    <a:solidFill>
                      <a:prstClr val="black"/>
                    </a:solidFill>
                    <a:latin typeface="Cambria Math" panose="02040503050406030204" pitchFamily="18" charset="0"/>
                    <a:ea typeface="华文楷体" panose="02010600040101010101" pitchFamily="2" charset="-122"/>
                  </a:rPr>
                  <a:t>為真</a:t>
                </a:r>
              </a:p>
              <a:p>
                <a:pPr lvl="0"/>
                <a:r>
                  <a:rPr lang="zh-CN" altLang="en-US" kern="0" dirty="0">
                    <a:solidFill>
                      <a:prstClr val="black"/>
                    </a:solidFill>
                    <a:latin typeface="Cambria Math" panose="02040503050406030204" pitchFamily="18" charset="0"/>
                    <a:ea typeface="华文楷体" panose="02010600040101010101" pitchFamily="2" charset="-122"/>
                  </a:rPr>
                  <a:t>* </a:t>
                </a:r>
                <a:r>
                  <a:rPr lang="en-US" altLang="zh-CN" kern="0" dirty="0">
                    <a:solidFill>
                      <a:prstClr val="black"/>
                    </a:solidFill>
                    <a:latin typeface="Cambria Math" panose="02040503050406030204" pitchFamily="18" charset="0"/>
                    <a:ea typeface="华文楷体" panose="02010600040101010101" pitchFamily="2" charset="-122"/>
                  </a:rPr>
                  <a:t>ON</a:t>
                </a:r>
                <a:r>
                  <a:rPr lang="zh-CN" altLang="en-US" kern="0" dirty="0">
                    <a:solidFill>
                      <a:prstClr val="black"/>
                    </a:solidFill>
                    <a:latin typeface="Cambria Math" panose="02040503050406030204" pitchFamily="18" charset="0"/>
                    <a:ea typeface="华文楷体" panose="02010600040101010101" pitchFamily="2" charset="-122"/>
                  </a:rPr>
                  <a:t>是序數的類</a:t>
                </a:r>
              </a:p>
              <a:p>
                <a:pPr lvl="0"/>
                <a:endParaRPr lang="zh-CN" altLang="en-US"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這個序數也叫做這個基數的</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初始序數</a:t>
                </a:r>
                <a:r>
                  <a:rPr lang="zh-CN" altLang="en-US" kern="0" dirty="0">
                    <a:solidFill>
                      <a:prstClr val="black"/>
                    </a:solidFill>
                    <a:latin typeface="Cambria Math" panose="02040503050406030204" pitchFamily="18" charset="0"/>
                    <a:ea typeface="华文楷体" panose="02010600040101010101" pitchFamily="2" charset="-122"/>
                  </a:rPr>
                  <a:t>。使用替代公理，</a:t>
                </a:r>
                <a:r>
                  <a:rPr lang="en-US" altLang="zh-CN" kern="0" dirty="0">
                    <a:solidFill>
                      <a:prstClr val="black"/>
                    </a:solidFill>
                    <a:latin typeface="Cambria Math" panose="02040503050406030204" pitchFamily="18" charset="0"/>
                    <a:ea typeface="华文楷体" panose="02010600040101010101" pitchFamily="2" charset="-122"/>
                  </a:rPr>
                  <a:t>U</a:t>
                </a:r>
                <a:r>
                  <a:rPr lang="zh-CN" altLang="en-US" kern="0" dirty="0">
                    <a:solidFill>
                      <a:prstClr val="black"/>
                    </a:solidFill>
                    <a:latin typeface="Cambria Math" panose="02040503050406030204" pitchFamily="18" charset="0"/>
                    <a:ea typeface="华文楷体" panose="02010600040101010101" pitchFamily="2" charset="-122"/>
                  </a:rPr>
                  <a:t>是良序的和序數的類是良序的的事實保證這樣一個序數存在並且是唯一的。通過完全選擇公理，所有集合都是可良序的，所以所有集合都有一個基數；我們使用從序數繼承來的次序排序基數。容易發現這與通過</a:t>
                </a:r>
                <a14:m>
                  <m:oMath xmlns:m="http://schemas.openxmlformats.org/officeDocument/2006/math">
                    <m:sSub>
                      <m:sSubPr>
                        <m:ctrlPr>
                          <a:rPr lang="el-GR" altLang="zh-CN" i="1" kern="0">
                            <a:solidFill>
                              <a:prstClr val="black"/>
                            </a:solidFill>
                            <a:latin typeface="Cambria Math" panose="02040503050406030204" pitchFamily="18" charset="0"/>
                            <a:ea typeface="华文楷体" panose="02010600040101010101" pitchFamily="2" charset="-122"/>
                          </a:rPr>
                        </m:ctrlPr>
                      </m:sSubPr>
                      <m:e>
                        <m:r>
                          <a:rPr lang="en-US" altLang="zh-CN" i="1" kern="0">
                            <a:solidFill>
                              <a:prstClr val="black"/>
                            </a:solidFill>
                            <a:latin typeface="Cambria Math" panose="02040503050406030204" pitchFamily="18" charset="0"/>
                            <a:ea typeface="华文楷体" panose="02010600040101010101" pitchFamily="2" charset="-122"/>
                          </a:rPr>
                          <m:t> ≤</m:t>
                        </m:r>
                      </m:e>
                      <m:sub>
                        <m:r>
                          <a:rPr lang="en-US" altLang="zh-CN" i="1" kern="0">
                            <a:solidFill>
                              <a:prstClr val="black"/>
                            </a:solidFill>
                            <a:latin typeface="Cambria Math" panose="02040503050406030204" pitchFamily="18" charset="0"/>
                            <a:ea typeface="华文楷体" panose="02010600040101010101" pitchFamily="2" charset="-122"/>
                          </a:rPr>
                          <m:t>𝑐</m:t>
                        </m:r>
                      </m:sub>
                    </m:sSub>
                  </m:oMath>
                </a14:m>
                <a:r>
                  <a:rPr lang="zh-CN" altLang="en-US" kern="0" dirty="0">
                    <a:solidFill>
                      <a:prstClr val="black"/>
                    </a:solidFill>
                    <a:latin typeface="Cambria Math" panose="02040503050406030204" pitchFamily="18" charset="0"/>
                    <a:ea typeface="华文楷体" panose="02010600040101010101" pitchFamily="2" charset="-122"/>
                  </a:rPr>
                  <a:t>的排序相符。這是基數的良序排序。</a:t>
                </a:r>
              </a:p>
            </p:txBody>
          </p:sp>
        </mc:Choice>
        <mc:Fallback xmlns="">
          <p:sp>
            <p:nvSpPr>
              <p:cNvPr id="10" name="文本框 9">
                <a:extLst>
                  <a:ext uri="{FF2B5EF4-FFF2-40B4-BE49-F238E27FC236}">
                    <a16:creationId xmlns:a16="http://schemas.microsoft.com/office/drawing/2014/main" id="{6CE8D7DC-033A-4E04-BF19-C3AA17FE19DD}"/>
                  </a:ext>
                </a:extLst>
              </p:cNvPr>
              <p:cNvSpPr txBox="1">
                <a:spLocks noRot="1" noChangeAspect="1" noMove="1" noResize="1" noEditPoints="1" noAdjustHandles="1" noChangeArrowheads="1" noChangeShapeType="1" noTextEdit="1"/>
              </p:cNvSpPr>
              <p:nvPr/>
            </p:nvSpPr>
            <p:spPr>
              <a:xfrm>
                <a:off x="2137953" y="1992696"/>
                <a:ext cx="7489371" cy="3693319"/>
              </a:xfrm>
              <a:prstGeom prst="rect">
                <a:avLst/>
              </a:prstGeom>
              <a:blipFill>
                <a:blip r:embed="rId4"/>
                <a:stretch>
                  <a:fillRect l="-650" t="-1151" r="-325" b="-1645"/>
                </a:stretch>
              </a:blipFill>
              <a:ln>
                <a:solidFill>
                  <a:sysClr val="windowText" lastClr="000000"/>
                </a:solidFill>
                <a:prstDash val="dashDot"/>
              </a:ln>
            </p:spPr>
            <p:txBody>
              <a:bodyPr/>
              <a:lstStyle/>
              <a:p>
                <a:r>
                  <a:rPr lang="zh-CN" altLang="en-US">
                    <a:noFill/>
                  </a:rPr>
                  <a:t> </a:t>
                </a:r>
              </a:p>
            </p:txBody>
          </p:sp>
        </mc:Fallback>
      </mc:AlternateContent>
      <p:sp>
        <p:nvSpPr>
          <p:cNvPr id="14" name="对话气泡: 矩形 13">
            <a:extLst>
              <a:ext uri="{FF2B5EF4-FFF2-40B4-BE49-F238E27FC236}">
                <a16:creationId xmlns:a16="http://schemas.microsoft.com/office/drawing/2014/main" id="{BA561D2F-E843-4662-870F-824A8B34D4FE}"/>
              </a:ext>
            </a:extLst>
          </p:cNvPr>
          <p:cNvSpPr/>
          <p:nvPr/>
        </p:nvSpPr>
        <p:spPr>
          <a:xfrm>
            <a:off x="8558012" y="775039"/>
            <a:ext cx="2655505" cy="718145"/>
          </a:xfrm>
          <a:prstGeom prst="wedgeRectCallout">
            <a:avLst>
              <a:gd name="adj1" fmla="val -80864"/>
              <a:gd name="adj2" fmla="val 227705"/>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hangingPunct="0"/>
            <a:r>
              <a:rPr lang="zh-CN" altLang="en-US"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此處，序數與基數直接用等號連接了</a:t>
            </a:r>
            <a:endParaRPr lang="en-US" altLang="zh-CN"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endParaRPr>
          </a:p>
        </p:txBody>
      </p:sp>
    </p:spTree>
    <p:custDataLst>
      <p:tags r:id="rId1"/>
    </p:custDataLst>
    <p:extLst>
      <p:ext uri="{BB962C8B-B14F-4D97-AF65-F5344CB8AC3E}">
        <p14:creationId xmlns:p14="http://schemas.microsoft.com/office/powerpoint/2010/main" val="276086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1090477-EA8C-4F1F-AEFD-5C3C32BC8D5F}"/>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rPr>
              <a:t>Connections</a:t>
            </a:r>
            <a:endParaRPr lang="zh-CN" altLang="en-US" sz="4800" dirty="0" err="1">
              <a:latin typeface="Cambria Math" panose="02040503050406030204" pitchFamily="18" charset="0"/>
            </a:endParaRPr>
          </a:p>
        </p:txBody>
      </p:sp>
      <p:sp>
        <p:nvSpPr>
          <p:cNvPr id="9" name="文本框 8">
            <a:extLst>
              <a:ext uri="{FF2B5EF4-FFF2-40B4-BE49-F238E27FC236}">
                <a16:creationId xmlns:a16="http://schemas.microsoft.com/office/drawing/2014/main" id="{A27B2991-A40F-4A9E-95EA-A488B1E3CF57}"/>
              </a:ext>
            </a:extLst>
          </p:cNvPr>
          <p:cNvSpPr txBox="1"/>
          <p:nvPr/>
        </p:nvSpPr>
        <p:spPr>
          <a:xfrm>
            <a:off x="1114696" y="1615439"/>
            <a:ext cx="10554789" cy="369332"/>
          </a:xfrm>
          <a:prstGeom prst="rect">
            <a:avLst/>
          </a:prstGeom>
          <a:noFill/>
          <a:ln>
            <a:noFill/>
          </a:ln>
        </p:spPr>
        <p:txBody>
          <a:bodyPr wrap="square" rtlCol="0">
            <a:spAutoFit/>
          </a:bodyPr>
          <a:lstStyle/>
          <a:p>
            <a:pPr algn="ctr"/>
            <a:r>
              <a:rPr lang="en-US" altLang="zh-CN" dirty="0">
                <a:latin typeface="Cambria Math" panose="02040503050406030204" pitchFamily="18" charset="0"/>
                <a:ea typeface="Cambria Math" panose="02040503050406030204" pitchFamily="18" charset="0"/>
              </a:rPr>
              <a:t>Von Neumann cardinal assignment &amp; Initial ordinal of a cardinal </a:t>
            </a:r>
            <a:r>
              <a:rPr lang="zh-CN" altLang="en-US" dirty="0">
                <a:latin typeface="华文楷体" panose="02010600040101010101" pitchFamily="2" charset="-122"/>
                <a:ea typeface="华文楷体" panose="02010600040101010101" pitchFamily="2" charset="-122"/>
              </a:rPr>
              <a:t>馮</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諾伊曼基數指派</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與 基數的初始序數</a:t>
            </a:r>
            <a:endParaRPr lang="en-US" altLang="zh-CN" dirty="0">
              <a:latin typeface="华文楷体" panose="02010600040101010101" pitchFamily="2" charset="-122"/>
              <a:ea typeface="华文楷体" panose="02010600040101010101" pitchFamily="2" charset="-122"/>
            </a:endParaRPr>
          </a:p>
        </p:txBody>
      </p:sp>
      <p:grpSp>
        <p:nvGrpSpPr>
          <p:cNvPr id="11" name="组合 10">
            <a:extLst>
              <a:ext uri="{FF2B5EF4-FFF2-40B4-BE49-F238E27FC236}">
                <a16:creationId xmlns:a16="http://schemas.microsoft.com/office/drawing/2014/main" id="{24DBC037-3230-4F26-A89A-1C7AEE2625E4}"/>
              </a:ext>
            </a:extLst>
          </p:cNvPr>
          <p:cNvGrpSpPr/>
          <p:nvPr/>
        </p:nvGrpSpPr>
        <p:grpSpPr>
          <a:xfrm>
            <a:off x="1515291" y="467908"/>
            <a:ext cx="8370474" cy="4859382"/>
            <a:chOff x="1515291" y="467908"/>
            <a:chExt cx="8370474" cy="4859382"/>
          </a:xfrm>
          <a:noFill/>
        </p:grpSpPr>
        <p:sp>
          <p:nvSpPr>
            <p:cNvPr id="12" name="文本框 11">
              <a:extLst>
                <a:ext uri="{FF2B5EF4-FFF2-40B4-BE49-F238E27FC236}">
                  <a16:creationId xmlns:a16="http://schemas.microsoft.com/office/drawing/2014/main" id="{5F9AD5F7-EB82-47EF-AB2A-6021B3490BC7}"/>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2">
                      <a:lumMod val="85000"/>
                    </a:schemeClr>
                  </a:solidFill>
                  <a:latin typeface="等线 Light" panose="02010600030101010101" pitchFamily="2" charset="-122"/>
                  <a:ea typeface="等线 Light" panose="02010600030101010101" pitchFamily="2" charset="-122"/>
                </a:rPr>
                <a:t>א</a:t>
              </a:r>
              <a:endParaRPr lang="zh-CN" altLang="en-US" sz="30000" dirty="0">
                <a:solidFill>
                  <a:schemeClr val="bg2">
                    <a:lumMod val="85000"/>
                  </a:schemeClr>
                </a:solidFill>
                <a:latin typeface="等线 Light" panose="02010600030101010101" pitchFamily="2" charset="-122"/>
                <a:ea typeface="等线 Light" panose="02010600030101010101" pitchFamily="2" charset="-122"/>
              </a:endParaRPr>
            </a:p>
          </p:txBody>
        </p:sp>
        <p:sp>
          <p:nvSpPr>
            <p:cNvPr id="13" name="文本框 12">
              <a:extLst>
                <a:ext uri="{FF2B5EF4-FFF2-40B4-BE49-F238E27FC236}">
                  <a16:creationId xmlns:a16="http://schemas.microsoft.com/office/drawing/2014/main" id="{B584E53B-940B-4312-9923-CC75EA231255}"/>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2">
                      <a:lumMod val="85000"/>
                    </a:schemeClr>
                  </a:solidFill>
                  <a:latin typeface="等线" panose="020F0502020204030204"/>
                  <a:ea typeface="等线" panose="02010600030101010101" pitchFamily="2" charset="-122"/>
                </a:rPr>
                <a:t>ω</a:t>
              </a:r>
              <a:endParaRPr lang="zh-CN" altLang="en-US" sz="30000" b="1" dirty="0">
                <a:solidFill>
                  <a:schemeClr val="bg2">
                    <a:lumMod val="85000"/>
                  </a:schemeClr>
                </a:solidFill>
                <a:latin typeface="等线" panose="020F0502020204030204"/>
                <a:ea typeface="等线" panose="02010600030101010101" pitchFamily="2" charset="-122"/>
              </a:endParaRPr>
            </a:p>
          </p:txBody>
        </p:sp>
      </p:grpSp>
      <p:sp>
        <p:nvSpPr>
          <p:cNvPr id="10" name="文本框 9">
            <a:extLst>
              <a:ext uri="{FF2B5EF4-FFF2-40B4-BE49-F238E27FC236}">
                <a16:creationId xmlns:a16="http://schemas.microsoft.com/office/drawing/2014/main" id="{6CE8D7DC-033A-4E04-BF19-C3AA17FE19DD}"/>
              </a:ext>
            </a:extLst>
          </p:cNvPr>
          <p:cNvSpPr txBox="1"/>
          <p:nvPr/>
        </p:nvSpPr>
        <p:spPr>
          <a:xfrm>
            <a:off x="2137953" y="1992696"/>
            <a:ext cx="7489371" cy="2585323"/>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每個序數都有一個關聯的基數，它的勢，是通過簡單的忘記這個次序而獲得的。任何良序集合都有這個序數作為它的有同樣勢的</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序類型</a:t>
            </a:r>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有給定基數作為它的勢的最小的序數被叫做這個基數的</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初始序數</a:t>
            </a:r>
            <a:r>
              <a:rPr lang="zh-CN" altLang="en-US" kern="0" dirty="0">
                <a:solidFill>
                  <a:prstClr val="black"/>
                </a:solidFill>
                <a:latin typeface="Cambria Math" panose="02040503050406030204" pitchFamily="18" charset="0"/>
                <a:ea typeface="华文楷体" panose="02010600040101010101" pitchFamily="2" charset="-122"/>
              </a:rPr>
              <a:t>。所有有限序數</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自然數</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是初始的，但是</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多數無限序數不是初始的</a:t>
            </a:r>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選擇公理等價於聲稱所有集合可以是良序的，就是說</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所有基數都有初始序數</a:t>
            </a:r>
            <a:r>
              <a:rPr lang="zh-CN" altLang="en-US" kern="0" dirty="0">
                <a:solidFill>
                  <a:prstClr val="black"/>
                </a:solidFill>
                <a:latin typeface="Cambria Math" panose="02040503050406030204" pitchFamily="18" charset="0"/>
                <a:ea typeface="华文楷体" panose="02010600040101010101" pitchFamily="2" charset="-122"/>
              </a:rPr>
              <a:t>。在這種情況下，在傳統上把基數</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等同</a:t>
            </a:r>
            <a:r>
              <a:rPr lang="zh-CN" altLang="en-US" kern="0" dirty="0">
                <a:solidFill>
                  <a:prstClr val="black"/>
                </a:solidFill>
                <a:latin typeface="Cambria Math" panose="02040503050406030204" pitchFamily="18" charset="0"/>
                <a:ea typeface="华文楷体" panose="02010600040101010101" pitchFamily="2" charset="-122"/>
              </a:rPr>
              <a:t>它的初始序數，並稱這個初始序數</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是</a:t>
            </a:r>
            <a:r>
              <a:rPr lang="zh-CN" altLang="en-US" kern="0" dirty="0">
                <a:solidFill>
                  <a:prstClr val="black"/>
                </a:solidFill>
                <a:latin typeface="Cambria Math" panose="02040503050406030204" pitchFamily="18" charset="0"/>
                <a:ea typeface="华文楷体" panose="02010600040101010101" pitchFamily="2" charset="-122"/>
              </a:rPr>
              <a:t>一個基數。</a:t>
            </a:r>
            <a:endParaRPr lang="en-US" altLang="zh-CN" kern="0" dirty="0">
              <a:solidFill>
                <a:prstClr val="black"/>
              </a:solidFill>
              <a:latin typeface="Cambria Math" panose="02040503050406030204" pitchFamily="18" charset="0"/>
              <a:ea typeface="华文楷体" panose="02010600040101010101" pitchFamily="2" charset="-122"/>
            </a:endParaRPr>
          </a:p>
        </p:txBody>
      </p:sp>
      <p:grpSp>
        <p:nvGrpSpPr>
          <p:cNvPr id="3" name="组合 2">
            <a:extLst>
              <a:ext uri="{FF2B5EF4-FFF2-40B4-BE49-F238E27FC236}">
                <a16:creationId xmlns:a16="http://schemas.microsoft.com/office/drawing/2014/main" id="{261E9C9A-EDD1-4F3C-985F-E4083AEBD4B7}"/>
              </a:ext>
            </a:extLst>
          </p:cNvPr>
          <p:cNvGrpSpPr/>
          <p:nvPr/>
        </p:nvGrpSpPr>
        <p:grpSpPr>
          <a:xfrm>
            <a:off x="1591667" y="4804964"/>
            <a:ext cx="8035657" cy="1200867"/>
            <a:chOff x="1591667" y="4804964"/>
            <a:chExt cx="8035657" cy="1200867"/>
          </a:xfrm>
        </p:grpSpPr>
        <p:sp>
          <p:nvSpPr>
            <p:cNvPr id="14" name="文本框 13">
              <a:extLst>
                <a:ext uri="{FF2B5EF4-FFF2-40B4-BE49-F238E27FC236}">
                  <a16:creationId xmlns:a16="http://schemas.microsoft.com/office/drawing/2014/main" id="{52EBBD96-7CCB-4DF7-B315-91AD903510F9}"/>
                </a:ext>
              </a:extLst>
            </p:cNvPr>
            <p:cNvSpPr txBox="1"/>
            <p:nvPr/>
          </p:nvSpPr>
          <p:spPr>
            <a:xfrm>
              <a:off x="2137953" y="4805502"/>
              <a:ext cx="7489371" cy="1200329"/>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有限集</a:t>
              </a:r>
              <a:r>
                <a:rPr lang="zh-CN" altLang="en-US" kern="0" dirty="0">
                  <a:solidFill>
                    <a:prstClr val="black"/>
                  </a:solidFill>
                  <a:latin typeface="Cambria Math" panose="02040503050406030204" pitchFamily="18" charset="0"/>
                  <a:ea typeface="华文楷体" panose="02010600040101010101" pitchFamily="2" charset="-122"/>
                </a:rPr>
                <a:t>的三個等價定義：它與某自然數等勢；它</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只有一個</a:t>
              </a:r>
              <a:r>
                <a:rPr lang="zh-CN" altLang="en-US" kern="0" dirty="0">
                  <a:solidFill>
                    <a:prstClr val="black"/>
                  </a:solidFill>
                  <a:latin typeface="Cambria Math" panose="02040503050406030204" pitchFamily="18" charset="0"/>
                  <a:ea typeface="华文楷体" panose="02010600040101010101" pitchFamily="2" charset="-122"/>
                </a:rPr>
                <a:t>等勢的序數，</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就是它的基數</a:t>
              </a:r>
              <a:r>
                <a:rPr lang="zh-CN" altLang="en-US" kern="0" dirty="0">
                  <a:solidFill>
                    <a:prstClr val="black"/>
                  </a:solidFill>
                  <a:latin typeface="Cambria Math" panose="02040503050406030204" pitchFamily="18" charset="0"/>
                  <a:ea typeface="华文楷体" panose="02010600040101010101" pitchFamily="2" charset="-122"/>
                </a:rPr>
                <a:t>；它沒有等勢的真子集。</a:t>
              </a:r>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無限集</a:t>
              </a:r>
              <a:r>
                <a:rPr lang="zh-CN" altLang="en-US" kern="0" dirty="0">
                  <a:solidFill>
                    <a:prstClr val="black"/>
                  </a:solidFill>
                  <a:latin typeface="Cambria Math" panose="02040503050406030204" pitchFamily="18" charset="0"/>
                  <a:ea typeface="华文楷体" panose="02010600040101010101" pitchFamily="2" charset="-122"/>
                </a:rPr>
                <a:t>的四個等價定義：它不與任何自然數等勢；它有</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超過一個</a:t>
              </a:r>
              <a:r>
                <a:rPr lang="zh-CN" altLang="en-US" kern="0" dirty="0">
                  <a:solidFill>
                    <a:prstClr val="black"/>
                  </a:solidFill>
                  <a:latin typeface="Cambria Math" panose="02040503050406030204" pitchFamily="18" charset="0"/>
                  <a:ea typeface="华文楷体" panose="02010600040101010101" pitchFamily="2" charset="-122"/>
                </a:rPr>
                <a:t>等勢的序數；它有至少一個真子集和它等勢；存在由自然數集到它的單射。</a:t>
              </a:r>
              <a:endParaRPr lang="en-US" altLang="zh-CN" kern="0" dirty="0">
                <a:solidFill>
                  <a:prstClr val="black"/>
                </a:solidFill>
                <a:latin typeface="Cambria Math" panose="02040503050406030204" pitchFamily="18" charset="0"/>
                <a:ea typeface="华文楷体" panose="02010600040101010101" pitchFamily="2" charset="-122"/>
              </a:endParaRPr>
            </a:p>
          </p:txBody>
        </p:sp>
        <p:sp>
          <p:nvSpPr>
            <p:cNvPr id="2" name="文本框 1">
              <a:extLst>
                <a:ext uri="{FF2B5EF4-FFF2-40B4-BE49-F238E27FC236}">
                  <a16:creationId xmlns:a16="http://schemas.microsoft.com/office/drawing/2014/main" id="{605070FF-6251-4A92-B478-46F069021FF7}"/>
                </a:ext>
              </a:extLst>
            </p:cNvPr>
            <p:cNvSpPr txBox="1"/>
            <p:nvPr/>
          </p:nvSpPr>
          <p:spPr>
            <a:xfrm>
              <a:off x="1591667" y="4804964"/>
              <a:ext cx="1946017" cy="369332"/>
            </a:xfrm>
            <a:prstGeom prst="rect">
              <a:avLst/>
            </a:prstGeom>
            <a:noFill/>
          </p:spPr>
          <p:txBody>
            <a:bodyPr wrap="square" rtlCol="0">
              <a:spAutoFit/>
            </a:bodyPr>
            <a:lstStyle/>
            <a:p>
              <a:r>
                <a:rPr lang="zh-CN" altLang="en-US" dirty="0"/>
                <a:t>附：</a:t>
              </a:r>
            </a:p>
          </p:txBody>
        </p:sp>
      </p:grpSp>
    </p:spTree>
    <p:custDataLst>
      <p:tags r:id="rId1"/>
    </p:custDataLst>
    <p:extLst>
      <p:ext uri="{BB962C8B-B14F-4D97-AF65-F5344CB8AC3E}">
        <p14:creationId xmlns:p14="http://schemas.microsoft.com/office/powerpoint/2010/main" val="14429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1090477-EA8C-4F1F-AEFD-5C3C32BC8D5F}"/>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rPr>
              <a:t>Connections</a:t>
            </a:r>
            <a:endParaRPr lang="zh-CN" altLang="en-US" sz="4800" dirty="0" err="1">
              <a:latin typeface="Cambria Math" panose="02040503050406030204" pitchFamily="18" charset="0"/>
            </a:endParaRPr>
          </a:p>
        </p:txBody>
      </p:sp>
      <p:sp>
        <p:nvSpPr>
          <p:cNvPr id="9" name="文本框 8">
            <a:extLst>
              <a:ext uri="{FF2B5EF4-FFF2-40B4-BE49-F238E27FC236}">
                <a16:creationId xmlns:a16="http://schemas.microsoft.com/office/drawing/2014/main" id="{A27B2991-A40F-4A9E-95EA-A488B1E3CF57}"/>
              </a:ext>
            </a:extLst>
          </p:cNvPr>
          <p:cNvSpPr txBox="1"/>
          <p:nvPr/>
        </p:nvSpPr>
        <p:spPr>
          <a:xfrm>
            <a:off x="1114696" y="1615439"/>
            <a:ext cx="10554789" cy="369332"/>
          </a:xfrm>
          <a:prstGeom prst="rect">
            <a:avLst/>
          </a:prstGeom>
          <a:noFill/>
          <a:ln>
            <a:noFill/>
          </a:ln>
        </p:spPr>
        <p:txBody>
          <a:bodyPr wrap="square" rtlCol="0">
            <a:spAutoFit/>
          </a:bodyPr>
          <a:lstStyle/>
          <a:p>
            <a:pPr algn="ctr"/>
            <a:r>
              <a:rPr lang="en-US" altLang="zh-CN" dirty="0">
                <a:latin typeface="Cambria Math" panose="02040503050406030204" pitchFamily="18" charset="0"/>
                <a:ea typeface="Cambria Math" panose="02040503050406030204" pitchFamily="18" charset="0"/>
              </a:rPr>
              <a:t>Von Neumann cardinal assignment &amp; Initial ordinal of a cardinal </a:t>
            </a:r>
            <a:r>
              <a:rPr lang="zh-CN" altLang="en-US" dirty="0">
                <a:latin typeface="华文楷体" panose="02010600040101010101" pitchFamily="2" charset="-122"/>
                <a:ea typeface="华文楷体" panose="02010600040101010101" pitchFamily="2" charset="-122"/>
              </a:rPr>
              <a:t>馮</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諾伊曼基數指派</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與 基數的初始序數</a:t>
            </a:r>
            <a:endParaRPr lang="en-US" altLang="zh-CN" dirty="0">
              <a:latin typeface="华文楷体" panose="02010600040101010101" pitchFamily="2" charset="-122"/>
              <a:ea typeface="华文楷体" panose="02010600040101010101" pitchFamily="2" charset="-122"/>
            </a:endParaRPr>
          </a:p>
        </p:txBody>
      </p:sp>
      <p:grpSp>
        <p:nvGrpSpPr>
          <p:cNvPr id="11" name="组合 10">
            <a:extLst>
              <a:ext uri="{FF2B5EF4-FFF2-40B4-BE49-F238E27FC236}">
                <a16:creationId xmlns:a16="http://schemas.microsoft.com/office/drawing/2014/main" id="{24DBC037-3230-4F26-A89A-1C7AEE2625E4}"/>
              </a:ext>
            </a:extLst>
          </p:cNvPr>
          <p:cNvGrpSpPr/>
          <p:nvPr/>
        </p:nvGrpSpPr>
        <p:grpSpPr>
          <a:xfrm>
            <a:off x="1515291" y="467908"/>
            <a:ext cx="8370474" cy="4859382"/>
            <a:chOff x="1515291" y="467908"/>
            <a:chExt cx="8370474" cy="4859382"/>
          </a:xfrm>
          <a:noFill/>
        </p:grpSpPr>
        <p:sp>
          <p:nvSpPr>
            <p:cNvPr id="12" name="文本框 11">
              <a:extLst>
                <a:ext uri="{FF2B5EF4-FFF2-40B4-BE49-F238E27FC236}">
                  <a16:creationId xmlns:a16="http://schemas.microsoft.com/office/drawing/2014/main" id="{5F9AD5F7-EB82-47EF-AB2A-6021B3490BC7}"/>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2">
                      <a:lumMod val="85000"/>
                    </a:schemeClr>
                  </a:solidFill>
                  <a:latin typeface="等线 Light" panose="02010600030101010101" pitchFamily="2" charset="-122"/>
                  <a:ea typeface="等线 Light" panose="02010600030101010101" pitchFamily="2" charset="-122"/>
                </a:rPr>
                <a:t>א</a:t>
              </a:r>
              <a:endParaRPr lang="zh-CN" altLang="en-US" sz="30000" dirty="0">
                <a:solidFill>
                  <a:schemeClr val="bg2">
                    <a:lumMod val="85000"/>
                  </a:schemeClr>
                </a:solidFill>
                <a:latin typeface="等线 Light" panose="02010600030101010101" pitchFamily="2" charset="-122"/>
                <a:ea typeface="等线 Light" panose="02010600030101010101" pitchFamily="2" charset="-122"/>
              </a:endParaRPr>
            </a:p>
          </p:txBody>
        </p:sp>
        <p:sp>
          <p:nvSpPr>
            <p:cNvPr id="13" name="文本框 12">
              <a:extLst>
                <a:ext uri="{FF2B5EF4-FFF2-40B4-BE49-F238E27FC236}">
                  <a16:creationId xmlns:a16="http://schemas.microsoft.com/office/drawing/2014/main" id="{B584E53B-940B-4312-9923-CC75EA231255}"/>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2">
                      <a:lumMod val="85000"/>
                    </a:schemeClr>
                  </a:solidFill>
                  <a:latin typeface="等线" panose="020F0502020204030204"/>
                  <a:ea typeface="等线" panose="02010600030101010101" pitchFamily="2" charset="-122"/>
                </a:rPr>
                <a:t>ω</a:t>
              </a:r>
              <a:endParaRPr lang="zh-CN" altLang="en-US" sz="30000" b="1" dirty="0">
                <a:solidFill>
                  <a:schemeClr val="bg2">
                    <a:lumMod val="85000"/>
                  </a:schemeClr>
                </a:solidFill>
                <a:latin typeface="等线"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CE8D7DC-033A-4E04-BF19-C3AA17FE19DD}"/>
                  </a:ext>
                </a:extLst>
              </p:cNvPr>
              <p:cNvSpPr txBox="1"/>
              <p:nvPr/>
            </p:nvSpPr>
            <p:spPr>
              <a:xfrm>
                <a:off x="2137953" y="1992696"/>
                <a:ext cx="7489371" cy="3164969"/>
              </a:xfrm>
              <a:prstGeom prst="rect">
                <a:avLst/>
              </a:prstGeom>
              <a:noFill/>
              <a:ln>
                <a:solidFill>
                  <a:sysClr val="windowText" lastClr="000000"/>
                </a:solidFill>
                <a:prstDash val="dashDot"/>
              </a:ln>
            </p:spPr>
            <p:txBody>
              <a:bodyPr wrap="square" rtlCol="0">
                <a:spAutoFit/>
              </a:bodyPr>
              <a:lstStyle/>
              <a:p>
                <a:pPr lvl="0">
                  <a:lnSpc>
                    <a:spcPts val="2160"/>
                  </a:lnSpc>
                </a:pPr>
                <a:r>
                  <a:rPr lang="zh-CN" altLang="en-US" kern="0" dirty="0">
                    <a:solidFill>
                      <a:prstClr val="black"/>
                    </a:solidFill>
                    <a:latin typeface="Cambria Math" panose="02040503050406030204" pitchFamily="18" charset="0"/>
                    <a:ea typeface="华文楷体" panose="02010600040101010101" pitchFamily="2" charset="-122"/>
                  </a:rPr>
                  <a:t>* 第</a:t>
                </a:r>
                <a:r>
                  <a:rPr lang="el-GR" altLang="zh-CN" kern="0" dirty="0">
                    <a:solidFill>
                      <a:prstClr val="black"/>
                    </a:solidFill>
                    <a:latin typeface="Cambria Math" panose="02040503050406030204" pitchFamily="18" charset="0"/>
                    <a:ea typeface="华文楷体" panose="02010600040101010101" pitchFamily="2" charset="-122"/>
                  </a:rPr>
                  <a:t>α</a:t>
                </a:r>
                <a:r>
                  <a:rPr lang="zh-CN" altLang="en-US" kern="0" dirty="0">
                    <a:solidFill>
                      <a:prstClr val="black"/>
                    </a:solidFill>
                    <a:latin typeface="Cambria Math" panose="02040503050406030204" pitchFamily="18" charset="0"/>
                    <a:ea typeface="华文楷体" panose="02010600040101010101" pitchFamily="2" charset="-122"/>
                  </a:rPr>
                  <a:t>個無限初始序數寫為</a:t>
                </a:r>
                <a14:m>
                  <m:oMath xmlns:m="http://schemas.openxmlformats.org/officeDocument/2006/math">
                    <m:sSub>
                      <m:sSubPr>
                        <m:ctrlPr>
                          <a:rPr lang="en-US" altLang="zh-CN" i="1" kern="0" smtClea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smtClean="0">
                            <a:solidFill>
                              <a:prstClr val="black"/>
                            </a:solidFill>
                            <a:latin typeface="Cambria Math" panose="02040503050406030204" pitchFamily="18" charset="0"/>
                            <a:ea typeface="华文楷体" panose="02010600040101010101" pitchFamily="2" charset="-122"/>
                          </a:rPr>
                          <m:t>ω</m:t>
                        </m:r>
                      </m:e>
                      <m:sub>
                        <m:r>
                          <m:rPr>
                            <m:sty m:val="p"/>
                          </m:rPr>
                          <a:rPr lang="el-GR" altLang="zh-CN" i="1" kern="0" smtClean="0">
                            <a:solidFill>
                              <a:prstClr val="black"/>
                            </a:solidFill>
                            <a:latin typeface="Cambria Math" panose="02040503050406030204" pitchFamily="18" charset="0"/>
                            <a:ea typeface="华文楷体" panose="02010600040101010101" pitchFamily="2" charset="-122"/>
                          </a:rPr>
                          <m:t>α</m:t>
                        </m:r>
                      </m:sub>
                    </m:sSub>
                  </m:oMath>
                </a14:m>
                <a:r>
                  <a:rPr lang="zh-CN" altLang="en-US" kern="0" dirty="0">
                    <a:solidFill>
                      <a:prstClr val="black"/>
                    </a:solidFill>
                    <a:latin typeface="Cambria Math" panose="02040503050406030204" pitchFamily="18" charset="0"/>
                    <a:ea typeface="华文楷体" panose="02010600040101010101" pitchFamily="2" charset="-122"/>
                  </a:rPr>
                  <a:t>。它的勢寫為</a:t>
                </a:r>
                <a14:m>
                  <m:oMath xmlns:m="http://schemas.openxmlformats.org/officeDocument/2006/math">
                    <m:sSub>
                      <m:sSubPr>
                        <m:ctrlPr>
                          <a:rPr lang="en-US" altLang="zh-CN" i="1" kern="0" smtClea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m:rPr>
                            <m:sty m:val="p"/>
                          </m:rPr>
                          <a:rPr lang="el-GR" altLang="zh-CN" i="1" kern="0" smtClean="0">
                            <a:solidFill>
                              <a:prstClr val="black"/>
                            </a:solidFill>
                            <a:latin typeface="Cambria Math" panose="02040503050406030204" pitchFamily="18" charset="0"/>
                            <a:ea typeface="华文楷体" panose="02010600040101010101" pitchFamily="2" charset="-122"/>
                          </a:rPr>
                          <m:t>α</m:t>
                        </m:r>
                      </m:sub>
                    </m:sSub>
                  </m:oMath>
                </a14:m>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lnSpc>
                    <a:spcPts val="2160"/>
                  </a:lnSpc>
                </a:pPr>
                <a:r>
                  <a:rPr lang="zh-CN" altLang="en-US" kern="0" dirty="0">
                    <a:solidFill>
                      <a:prstClr val="black"/>
                    </a:solidFill>
                    <a:latin typeface="Cambria Math" panose="02040503050406030204" pitchFamily="18" charset="0"/>
                    <a:ea typeface="华文楷体" panose="02010600040101010101" pitchFamily="2" charset="-122"/>
                  </a:rPr>
                  <a:t>例如，</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i="1" kern="0" smtClean="0">
                            <a:solidFill>
                              <a:prstClr val="black"/>
                            </a:solidFill>
                            <a:latin typeface="Cambria Math" panose="02040503050406030204" pitchFamily="18" charset="0"/>
                            <a:ea typeface="华文楷体" panose="02010600040101010101" pitchFamily="2" charset="-122"/>
                          </a:rPr>
                          <m:t>0</m:t>
                        </m:r>
                      </m:sub>
                    </m:sSub>
                    <m:r>
                      <a:rPr lang="en-US" altLang="zh-CN" i="1" kern="0" smtClean="0">
                        <a:solidFill>
                          <a:prstClr val="black"/>
                        </a:solidFill>
                        <a:latin typeface="Cambria Math" panose="02040503050406030204" pitchFamily="18" charset="0"/>
                        <a:ea typeface="华文楷体" panose="02010600040101010101" pitchFamily="2" charset="-122"/>
                      </a:rPr>
                      <m:t>=</m:t>
                    </m:r>
                  </m:oMath>
                </a14:m>
                <a:r>
                  <a:rPr lang="el-GR" altLang="zh-CN" kern="0" dirty="0">
                    <a:solidFill>
                      <a:prstClr val="black"/>
                    </a:solidFill>
                    <a:latin typeface="Cambria Math" panose="02040503050406030204" pitchFamily="18" charset="0"/>
                    <a:ea typeface="华文楷体" panose="02010600040101010101" pitchFamily="2" charset="-122"/>
                  </a:rPr>
                  <a:t>ω</a:t>
                </a:r>
                <a:r>
                  <a:rPr lang="zh-CN" altLang="en-US" kern="0" dirty="0">
                    <a:solidFill>
                      <a:prstClr val="black"/>
                    </a:solidFill>
                    <a:latin typeface="Cambria Math" panose="02040503050406030204" pitchFamily="18" charset="0"/>
                    <a:ea typeface="华文楷体" panose="02010600040101010101" pitchFamily="2" charset="-122"/>
                  </a:rPr>
                  <a:t>的勢是</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a:rPr lang="en-US" altLang="zh-CN" i="1" kern="0" dirty="0">
                            <a:solidFill>
                              <a:prstClr val="black"/>
                            </a:solidFill>
                            <a:latin typeface="Cambria Math" panose="02040503050406030204" pitchFamily="18" charset="0"/>
                            <a:ea typeface="华文楷体" panose="02010600040101010101" pitchFamily="2" charset="-122"/>
                          </a:rPr>
                          <m:t>0</m:t>
                        </m:r>
                      </m:sub>
                    </m:sSub>
                  </m:oMath>
                </a14:m>
                <a:r>
                  <a:rPr lang="zh-CN" altLang="en-US" kern="0" dirty="0">
                    <a:solidFill>
                      <a:prstClr val="black"/>
                    </a:solidFill>
                    <a:latin typeface="Cambria Math" panose="02040503050406030204" pitchFamily="18" charset="0"/>
                    <a:ea typeface="华文楷体" panose="02010600040101010101" pitchFamily="2" charset="-122"/>
                  </a:rPr>
                  <a:t> ，它也是</a:t>
                </a:r>
                <a14:m>
                  <m:oMath xmlns:m="http://schemas.openxmlformats.org/officeDocument/2006/math">
                    <m:sSup>
                      <m:sSupPr>
                        <m:ctrlPr>
                          <a:rPr lang="en-US" altLang="zh-CN" i="1" kern="0" smtClean="0">
                            <a:solidFill>
                              <a:prstClr val="black"/>
                            </a:solidFill>
                            <a:latin typeface="Cambria Math" panose="02040503050406030204" pitchFamily="18" charset="0"/>
                            <a:ea typeface="华文楷体" panose="02010600040101010101" pitchFamily="2" charset="-122"/>
                          </a:rPr>
                        </m:ctrlPr>
                      </m:sSupPr>
                      <m:e>
                        <m:r>
                          <m:rPr>
                            <m:sty m:val="p"/>
                          </m:rPr>
                          <a:rPr lang="el-GR" altLang="zh-CN" i="1" kern="0" smtClean="0">
                            <a:solidFill>
                              <a:prstClr val="black"/>
                            </a:solidFill>
                            <a:latin typeface="Cambria Math" panose="02040503050406030204" pitchFamily="18" charset="0"/>
                            <a:ea typeface="华文楷体" panose="02010600040101010101" pitchFamily="2" charset="-122"/>
                          </a:rPr>
                          <m:t>ω</m:t>
                        </m:r>
                      </m:e>
                      <m:sup>
                        <m:r>
                          <a:rPr lang="en-US" altLang="zh-CN" i="1" kern="0">
                            <a:solidFill>
                              <a:prstClr val="black"/>
                            </a:solidFill>
                            <a:latin typeface="Cambria Math" panose="02040503050406030204" pitchFamily="18" charset="0"/>
                            <a:ea typeface="华文楷体" panose="02010600040101010101" pitchFamily="2" charset="-122"/>
                          </a:rPr>
                          <m:t>2</m:t>
                        </m:r>
                      </m:sup>
                    </m:sSup>
                  </m:oMath>
                </a14:m>
                <a:r>
                  <a:rPr lang="zh-CN" altLang="en-US" kern="0" dirty="0">
                    <a:solidFill>
                      <a:prstClr val="black"/>
                    </a:solidFill>
                    <a:latin typeface="Cambria Math" panose="02040503050406030204" pitchFamily="18" charset="0"/>
                    <a:ea typeface="华文楷体" panose="02010600040101010101" pitchFamily="2" charset="-122"/>
                  </a:rPr>
                  <a:t>或</a:t>
                </a:r>
                <a14:m>
                  <m:oMath xmlns:m="http://schemas.openxmlformats.org/officeDocument/2006/math">
                    <m:sSub>
                      <m:sSubPr>
                        <m:ctrlPr>
                          <a:rPr lang="en-US" altLang="zh-CN" i="1" kern="0" smtClea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smtClean="0">
                            <a:solidFill>
                              <a:prstClr val="black"/>
                            </a:solidFill>
                            <a:latin typeface="Cambria Math" panose="02040503050406030204" pitchFamily="18" charset="0"/>
                            <a:ea typeface="华文楷体" panose="02010600040101010101" pitchFamily="2" charset="-122"/>
                          </a:rPr>
                          <m:t>ε</m:t>
                        </m:r>
                      </m:e>
                      <m:sub>
                        <m:r>
                          <a:rPr lang="en-US" altLang="zh-CN" i="1" kern="0">
                            <a:solidFill>
                              <a:prstClr val="black"/>
                            </a:solidFill>
                            <a:latin typeface="Cambria Math" panose="02040503050406030204" pitchFamily="18" charset="0"/>
                            <a:ea typeface="华文楷体" panose="02010600040101010101" pitchFamily="2" charset="-122"/>
                          </a:rPr>
                          <m:t>0</m:t>
                        </m:r>
                      </m:sub>
                    </m:sSub>
                  </m:oMath>
                </a14:m>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所有可數序數</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的勢。所以</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假定選擇公理</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我們可以把</a:t>
                </a:r>
                <a:r>
                  <a:rPr lang="el-GR" altLang="zh-CN" kern="0" dirty="0">
                    <a:solidFill>
                      <a:prstClr val="black"/>
                    </a:solidFill>
                    <a:latin typeface="Cambria Math" panose="02040503050406030204" pitchFamily="18" charset="0"/>
                    <a:ea typeface="华文楷体" panose="02010600040101010101" pitchFamily="2" charset="-122"/>
                  </a:rPr>
                  <a:t>ω</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等同於</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a:rPr lang="en-US" altLang="zh-CN" i="1" kern="0" dirty="0">
                            <a:solidFill>
                              <a:prstClr val="black"/>
                            </a:solidFill>
                            <a:latin typeface="Cambria Math" panose="02040503050406030204" pitchFamily="18" charset="0"/>
                            <a:ea typeface="华文楷体" panose="02010600040101010101" pitchFamily="2" charset="-122"/>
                          </a:rPr>
                          <m:t>0</m:t>
                        </m:r>
                      </m:sub>
                    </m:sSub>
                    <m:r>
                      <a:rPr lang="en-US" altLang="zh-CN" i="1" kern="0" dirty="0">
                        <a:solidFill>
                          <a:prstClr val="black"/>
                        </a:solidFill>
                        <a:latin typeface="Cambria Math" panose="02040503050406030204" pitchFamily="18" charset="0"/>
                        <a:ea typeface="华文楷体" panose="02010600040101010101" pitchFamily="2" charset="-122"/>
                      </a:rPr>
                      <m:t> </m:t>
                    </m:r>
                  </m:oMath>
                </a14:m>
                <a:r>
                  <a:rPr lang="zh-CN" altLang="en-US" kern="0" dirty="0">
                    <a:solidFill>
                      <a:prstClr val="black"/>
                    </a:solidFill>
                    <a:latin typeface="Cambria Math" panose="02040503050406030204" pitchFamily="18" charset="0"/>
                    <a:ea typeface="华文楷体" panose="02010600040101010101" pitchFamily="2" charset="-122"/>
                  </a:rPr>
                  <a:t>，除了在寫為基數的時候使用</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符號</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a:rPr lang="en-US" altLang="zh-CN" i="1" kern="0" dirty="0">
                            <a:solidFill>
                              <a:prstClr val="black"/>
                            </a:solidFill>
                            <a:latin typeface="Cambria Math" panose="02040503050406030204" pitchFamily="18" charset="0"/>
                            <a:ea typeface="华文楷体" panose="02010600040101010101" pitchFamily="2" charset="-122"/>
                          </a:rPr>
                          <m:t>0</m:t>
                        </m:r>
                      </m:sub>
                    </m:sSub>
                    <m:r>
                      <a:rPr lang="en-US" altLang="zh-CN" i="1" kern="0" dirty="0">
                        <a:solidFill>
                          <a:prstClr val="black"/>
                        </a:solidFill>
                        <a:latin typeface="Cambria Math" panose="02040503050406030204" pitchFamily="18" charset="0"/>
                        <a:ea typeface="华文楷体" panose="02010600040101010101" pitchFamily="2" charset="-122"/>
                      </a:rPr>
                      <m:t> </m:t>
                    </m:r>
                  </m:oMath>
                </a14:m>
                <a:r>
                  <a:rPr lang="zh-CN" altLang="en-US" kern="0" dirty="0">
                    <a:solidFill>
                      <a:prstClr val="black"/>
                    </a:solidFill>
                    <a:latin typeface="Cambria Math" panose="02040503050406030204" pitchFamily="18" charset="0"/>
                    <a:ea typeface="华文楷体" panose="02010600040101010101" pitchFamily="2" charset="-122"/>
                  </a:rPr>
                  <a:t>，寫為序數的時候使用</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符號</a:t>
                </a:r>
                <a:r>
                  <a:rPr lang="zh-CN" altLang="en-US" kern="0" dirty="0">
                    <a:solidFill>
                      <a:prstClr val="black"/>
                    </a:solidFill>
                    <a:latin typeface="Cambria Math" panose="02040503050406030204" pitchFamily="18" charset="0"/>
                    <a:ea typeface="华文楷体" panose="02010600040101010101" pitchFamily="2" charset="-122"/>
                  </a:rPr>
                  <a:t> </a:t>
                </a:r>
                <a:r>
                  <a:rPr lang="el-GR" altLang="zh-CN" kern="0" dirty="0">
                    <a:solidFill>
                      <a:prstClr val="black"/>
                    </a:solidFill>
                    <a:latin typeface="Cambria Math" panose="02040503050406030204" pitchFamily="18" charset="0"/>
                    <a:ea typeface="华文楷体" panose="02010600040101010101" pitchFamily="2" charset="-122"/>
                  </a:rPr>
                  <a:t>ω</a:t>
                </a:r>
                <a:r>
                  <a:rPr lang="zh-CN" altLang="en-US" kern="0" dirty="0">
                    <a:solidFill>
                      <a:prstClr val="black"/>
                    </a:solidFill>
                    <a:latin typeface="Cambria Math" panose="02040503050406030204" pitchFamily="18" charset="0"/>
                    <a:ea typeface="华文楷体" panose="02010600040101010101" pitchFamily="2" charset="-122"/>
                  </a:rPr>
                  <a:t>之外。</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lnSpc>
                    <a:spcPts val="2160"/>
                  </a:lnSpc>
                </a:pP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這是</a:t>
                </a:r>
                <a:r>
                  <a:rPr lang="zh-CN" altLang="en-US" kern="0" dirty="0">
                    <a:latin typeface="Cambria Math" panose="02040503050406030204" pitchFamily="18" charset="0"/>
                    <a:ea typeface="华文楷体" panose="02010600040101010101" pitchFamily="2" charset="-122"/>
                  </a:rPr>
                  <a:t>重要的</a:t>
                </a:r>
                <a:r>
                  <a:rPr lang="zh-CN" altLang="en-US" kern="0" dirty="0">
                    <a:solidFill>
                      <a:prstClr val="black"/>
                    </a:solidFill>
                    <a:latin typeface="Cambria Math" panose="02040503050406030204" pitchFamily="18" charset="0"/>
                    <a:ea typeface="华文楷体" panose="02010600040101010101" pitchFamily="2" charset="-122"/>
                  </a:rPr>
                  <a:t>，因為</a:t>
                </a:r>
                <a14:m>
                  <m:oMath xmlns:m="http://schemas.openxmlformats.org/officeDocument/2006/math">
                    <m:sSup>
                      <m:sSupPr>
                        <m:ctrlPr>
                          <a:rPr lang="en-US" altLang="zh-CN" i="1" kern="0" smtClean="0">
                            <a:solidFill>
                              <a:prstClr val="black"/>
                            </a:solidFill>
                            <a:latin typeface="Cambria Math" panose="02040503050406030204" pitchFamily="18" charset="0"/>
                            <a:ea typeface="华文楷体" panose="02010600040101010101" pitchFamily="2" charset="-122"/>
                          </a:rPr>
                        </m:ctrlPr>
                      </m:sSupPr>
                      <m:e>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a:rPr lang="en-US" altLang="zh-CN" i="1" kern="0" dirty="0">
                                <a:solidFill>
                                  <a:prstClr val="black"/>
                                </a:solidFill>
                                <a:latin typeface="Cambria Math" panose="02040503050406030204" pitchFamily="18" charset="0"/>
                                <a:ea typeface="华文楷体" panose="02010600040101010101" pitchFamily="2" charset="-122"/>
                              </a:rPr>
                              <m:t>0</m:t>
                            </m:r>
                          </m:sub>
                        </m:sSub>
                      </m:e>
                      <m:sup>
                        <m:r>
                          <a:rPr lang="en-US" altLang="zh-CN" i="1" kern="0">
                            <a:solidFill>
                              <a:prstClr val="black"/>
                            </a:solidFill>
                            <a:latin typeface="Cambria Math" panose="02040503050406030204" pitchFamily="18" charset="0"/>
                            <a:ea typeface="华文楷体" panose="02010600040101010101" pitchFamily="2" charset="-122"/>
                          </a:rPr>
                          <m:t>2</m:t>
                        </m:r>
                      </m:sup>
                    </m:sSup>
                  </m:oMath>
                </a14:m>
                <a:r>
                  <a:rPr lang="en-US" altLang="zh-CN" kern="0" dirty="0">
                    <a:solidFill>
                      <a:prstClr val="black"/>
                    </a:solidFill>
                    <a:latin typeface="Cambria Math" panose="02040503050406030204" pitchFamily="18" charset="0"/>
                    <a:ea typeface="华文楷体" panose="02010600040101010101" pitchFamily="2" charset="-122"/>
                  </a:rPr>
                  <a:t>=</a:t>
                </a:r>
                <a:r>
                  <a:rPr lang="en-US" altLang="zh-CN" kern="0" dirty="0">
                    <a:solidFill>
                      <a:prstClr val="black"/>
                    </a:solidFill>
                    <a:ea typeface="华文楷体" panose="02010600040101010101" pitchFamily="2" charset="-122"/>
                  </a:rPr>
                  <a:t>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nor/>
                          </m:rPr>
                          <a:rPr lang="he-IL" altLang="zh-CN" kern="0" dirty="0">
                            <a:solidFill>
                              <a:prstClr val="black"/>
                            </a:solidFill>
                            <a:latin typeface="Cambria Math" panose="02040503050406030204" pitchFamily="18" charset="0"/>
                            <a:ea typeface="华文楷体" panose="02010600040101010101" pitchFamily="2" charset="-122"/>
                          </a:rPr>
                          <m:t>א</m:t>
                        </m:r>
                      </m:e>
                      <m:sub>
                        <m:r>
                          <a:rPr lang="en-US" altLang="zh-CN" i="1" kern="0" dirty="0">
                            <a:solidFill>
                              <a:prstClr val="black"/>
                            </a:solidFill>
                            <a:latin typeface="Cambria Math" panose="02040503050406030204" pitchFamily="18" charset="0"/>
                            <a:ea typeface="华文楷体" panose="02010600040101010101" pitchFamily="2" charset="-122"/>
                          </a:rPr>
                          <m:t>0</m:t>
                        </m:r>
                      </m:sub>
                    </m:sSub>
                  </m:oMath>
                </a14:m>
                <a:r>
                  <a:rPr lang="zh-CN" altLang="en-US" kern="0" dirty="0">
                    <a:solidFill>
                      <a:prstClr val="black"/>
                    </a:solidFill>
                    <a:latin typeface="Cambria Math" panose="02040503050406030204" pitchFamily="18" charset="0"/>
                    <a:ea typeface="华文楷体" panose="02010600040101010101" pitchFamily="2" charset="-122"/>
                  </a:rPr>
                  <a:t>而</a:t>
                </a:r>
                <a14:m>
                  <m:oMath xmlns:m="http://schemas.openxmlformats.org/officeDocument/2006/math">
                    <m:sSup>
                      <m:sSupPr>
                        <m:ctrlPr>
                          <a:rPr lang="en-US" altLang="zh-CN" i="1" kern="0">
                            <a:solidFill>
                              <a:prstClr val="black"/>
                            </a:solidFill>
                            <a:latin typeface="Cambria Math" panose="02040503050406030204" pitchFamily="18" charset="0"/>
                            <a:ea typeface="华文楷体" panose="02010600040101010101" pitchFamily="2" charset="-122"/>
                          </a:rPr>
                        </m:ctrlPr>
                      </m:sSup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p>
                        <m:r>
                          <a:rPr lang="en-US" altLang="zh-CN" i="1" kern="0">
                            <a:solidFill>
                              <a:prstClr val="black"/>
                            </a:solidFill>
                            <a:latin typeface="Cambria Math" panose="02040503050406030204" pitchFamily="18" charset="0"/>
                            <a:ea typeface="华文楷体" panose="02010600040101010101" pitchFamily="2" charset="-122"/>
                          </a:rPr>
                          <m:t>2</m:t>
                        </m:r>
                      </m:sup>
                    </m:sSup>
                  </m:oMath>
                </a14:m>
                <a:r>
                  <a:rPr lang="en-US" altLang="zh-CN" kern="0" dirty="0">
                    <a:solidFill>
                      <a:prstClr val="black"/>
                    </a:solidFill>
                    <a:latin typeface="Cambria Math" panose="02040503050406030204" pitchFamily="18" charset="0"/>
                    <a:ea typeface="华文楷体" panose="02010600040101010101" pitchFamily="2" charset="-122"/>
                  </a:rPr>
                  <a:t>&gt;</a:t>
                </a:r>
                <a:r>
                  <a:rPr lang="el-GR" altLang="zh-CN" kern="0" dirty="0">
                    <a:solidFill>
                      <a:prstClr val="black"/>
                    </a:solidFill>
                    <a:latin typeface="Cambria Math" panose="02040503050406030204" pitchFamily="18" charset="0"/>
                    <a:ea typeface="华文楷体" panose="02010600040101010101" pitchFamily="2" charset="-122"/>
                  </a:rPr>
                  <a:t> ω</a:t>
                </a:r>
                <a:r>
                  <a:rPr lang="en-US" altLang="zh-CN" kern="0" dirty="0">
                    <a:solidFill>
                      <a:prstClr val="black"/>
                    </a:solidFill>
                    <a:latin typeface="Cambria Math" panose="02040503050406030204" pitchFamily="18" charset="0"/>
                    <a:ea typeface="华文楷体" panose="02010600040101010101" pitchFamily="2" charset="-122"/>
                  </a:rPr>
                  <a:t> )</a:t>
                </a: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還有，</a:t>
                </a:r>
                <a:r>
                  <a:rPr lang="en-US" altLang="zh-CN" kern="0" dirty="0">
                    <a:solidFill>
                      <a:prstClr val="black"/>
                    </a:solidFill>
                    <a:ea typeface="华文楷体" panose="02010600040101010101" pitchFamily="2" charset="-122"/>
                  </a:rPr>
                  <a:t>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i="1" kern="0">
                            <a:solidFill>
                              <a:prstClr val="black"/>
                            </a:solidFill>
                            <a:latin typeface="Cambria Math" panose="02040503050406030204" pitchFamily="18" charset="0"/>
                            <a:ea typeface="华文楷体" panose="02010600040101010101" pitchFamily="2" charset="-122"/>
                          </a:rPr>
                          <m:t>1</m:t>
                        </m:r>
                      </m:sub>
                    </m:sSub>
                  </m:oMath>
                </a14:m>
                <a:r>
                  <a:rPr lang="zh-CN" altLang="en-US" kern="0" dirty="0">
                    <a:solidFill>
                      <a:prstClr val="black"/>
                    </a:solidFill>
                    <a:latin typeface="Cambria Math" panose="02040503050406030204" pitchFamily="18" charset="0"/>
                    <a:ea typeface="华文楷体" panose="02010600040101010101" pitchFamily="2" charset="-122"/>
                  </a:rPr>
                  <a:t>是最小的不可數序數</a:t>
                </a:r>
                <a:r>
                  <a:rPr lang="en-US" altLang="zh-CN" kern="0" dirty="0">
                    <a:solidFill>
                      <a:prstClr val="black"/>
                    </a:solidFill>
                    <a:latin typeface="Cambria Math" panose="02040503050406030204" pitchFamily="18" charset="0"/>
                    <a:ea typeface="华文楷体" panose="02010600040101010101" pitchFamily="2" charset="-122"/>
                  </a:rPr>
                  <a:t> (</a:t>
                </a:r>
                <a:r>
                  <a:rPr lang="zh-CN" altLang="en-US" kern="0" dirty="0">
                    <a:solidFill>
                      <a:prstClr val="black"/>
                    </a:solidFill>
                    <a:latin typeface="Cambria Math" panose="02040503050406030204" pitchFamily="18" charset="0"/>
                    <a:ea typeface="华文楷体" panose="02010600040101010101" pitchFamily="2" charset="-122"/>
                  </a:rPr>
                  <a:t>要見到它的存在，考慮自然數的良序排序的等價類的集合</a:t>
                </a:r>
                <a:r>
                  <a:rPr lang="en-US" altLang="zh-CN" kern="0" dirty="0">
                    <a:solidFill>
                      <a:prstClr val="black"/>
                    </a:solidFill>
                    <a:latin typeface="Cambria Math" panose="02040503050406030204" pitchFamily="18" charset="0"/>
                    <a:ea typeface="华文楷体" panose="02010600040101010101" pitchFamily="2" charset="-122"/>
                  </a:rPr>
                  <a:t>: </a:t>
                </a:r>
                <a:r>
                  <a:rPr lang="zh-CN" altLang="en-US" kern="0" dirty="0">
                    <a:solidFill>
                      <a:prstClr val="black"/>
                    </a:solidFill>
                    <a:latin typeface="Cambria Math" panose="02040503050406030204" pitchFamily="18" charset="0"/>
                    <a:ea typeface="华文楷体" panose="02010600040101010101" pitchFamily="2" charset="-122"/>
                  </a:rPr>
                  <a:t>每個這種良序排序定義一個可數序數，而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i="1" kern="0">
                            <a:solidFill>
                              <a:prstClr val="black"/>
                            </a:solidFill>
                            <a:latin typeface="Cambria Math" panose="02040503050406030204" pitchFamily="18" charset="0"/>
                            <a:ea typeface="华文楷体" panose="02010600040101010101" pitchFamily="2" charset="-122"/>
                          </a:rPr>
                          <m:t>1</m:t>
                        </m:r>
                      </m:sub>
                    </m:sSub>
                  </m:oMath>
                </a14:m>
                <a:r>
                  <a:rPr lang="zh-CN" altLang="en-US" kern="0" dirty="0">
                    <a:solidFill>
                      <a:prstClr val="black"/>
                    </a:solidFill>
                    <a:latin typeface="Cambria Math" panose="02040503050406030204" pitchFamily="18" charset="0"/>
                    <a:ea typeface="华文楷体" panose="02010600040101010101" pitchFamily="2" charset="-122"/>
                  </a:rPr>
                  <a:t>是這個集合的序類型</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a:t>
                </a:r>
                <a:r>
                  <a:rPr lang="en-US" altLang="zh-CN" kern="0" dirty="0">
                    <a:solidFill>
                      <a:prstClr val="black"/>
                    </a:solidFill>
                    <a:ea typeface="华文楷体" panose="02010600040101010101" pitchFamily="2" charset="-122"/>
                  </a:rPr>
                  <a:t>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i="1" kern="0">
                            <a:solidFill>
                              <a:prstClr val="black"/>
                            </a:solidFill>
                            <a:latin typeface="Cambria Math" panose="02040503050406030204" pitchFamily="18" charset="0"/>
                            <a:ea typeface="华文楷体" panose="02010600040101010101" pitchFamily="2" charset="-122"/>
                          </a:rPr>
                          <m:t>2</m:t>
                        </m:r>
                      </m:sub>
                    </m:sSub>
                  </m:oMath>
                </a14:m>
                <a:r>
                  <a:rPr lang="zh-CN" altLang="en-US" kern="0" dirty="0">
                    <a:solidFill>
                      <a:prstClr val="black"/>
                    </a:solidFill>
                    <a:latin typeface="Cambria Math" panose="02040503050406030204" pitchFamily="18" charset="0"/>
                    <a:ea typeface="华文楷体" panose="02010600040101010101" pitchFamily="2" charset="-122"/>
                  </a:rPr>
                  <a:t>是其勢大於</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i="1" kern="0">
                            <a:solidFill>
                              <a:prstClr val="black"/>
                            </a:solidFill>
                            <a:latin typeface="Cambria Math" panose="02040503050406030204" pitchFamily="18" charset="0"/>
                            <a:ea typeface="华文楷体" panose="02010600040101010101" pitchFamily="2" charset="-122"/>
                          </a:rPr>
                          <m:t>1</m:t>
                        </m:r>
                      </m:sub>
                    </m:sSub>
                  </m:oMath>
                </a14:m>
                <a:r>
                  <a:rPr lang="zh-CN" altLang="en-US" kern="0" dirty="0">
                    <a:solidFill>
                      <a:prstClr val="black"/>
                    </a:solidFill>
                    <a:latin typeface="Cambria Math" panose="02040503050406030204" pitchFamily="18" charset="0"/>
                    <a:ea typeface="华文楷体" panose="02010600040101010101" pitchFamily="2" charset="-122"/>
                  </a:rPr>
                  <a:t>的最小的序數，以此類推，而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m:rPr>
                            <m:sty m:val="p"/>
                          </m:rPr>
                          <a:rPr lang="en-US" altLang="zh-CN" i="1" kern="0">
                            <a:solidFill>
                              <a:prstClr val="black"/>
                            </a:solidFill>
                            <a:latin typeface="Cambria Math" panose="02040503050406030204" pitchFamily="18" charset="0"/>
                            <a:ea typeface="华文楷体" panose="02010600040101010101" pitchFamily="2" charset="-122"/>
                          </a:rPr>
                          <m:t>ω</m:t>
                        </m:r>
                      </m:sub>
                    </m:sSub>
                  </m:oMath>
                </a14:m>
                <a:r>
                  <a:rPr lang="zh-CN" altLang="en-US" kern="0" dirty="0">
                    <a:solidFill>
                      <a:prstClr val="black"/>
                    </a:solidFill>
                    <a:latin typeface="Cambria Math" panose="02040503050406030204" pitchFamily="18" charset="0"/>
                    <a:ea typeface="华文楷体" panose="02010600040101010101" pitchFamily="2" charset="-122"/>
                  </a:rPr>
                  <a:t>是對於自然數 </a:t>
                </a:r>
                <a:r>
                  <a:rPr lang="en-US" altLang="zh-CN" kern="0" dirty="0">
                    <a:solidFill>
                      <a:prstClr val="black"/>
                    </a:solidFill>
                    <a:latin typeface="Cambria Math" panose="02040503050406030204" pitchFamily="18" charset="0"/>
                    <a:ea typeface="华文楷体" panose="02010600040101010101" pitchFamily="2" charset="-122"/>
                  </a:rPr>
                  <a:t>n </a:t>
                </a:r>
                <a:r>
                  <a:rPr lang="zh-CN" altLang="en-US" kern="0" dirty="0">
                    <a:solidFill>
                      <a:prstClr val="black"/>
                    </a:solidFill>
                    <a:latin typeface="Cambria Math" panose="02040503050406030204" pitchFamily="18" charset="0"/>
                    <a:ea typeface="华文楷体" panose="02010600040101010101" pitchFamily="2" charset="-122"/>
                  </a:rPr>
                  <a:t>的</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m:rPr>
                            <m:sty m:val="p"/>
                          </m:rPr>
                          <a:rPr lang="en-US" altLang="zh-CN" i="1" kern="0">
                            <a:solidFill>
                              <a:prstClr val="black"/>
                            </a:solidFill>
                            <a:latin typeface="Cambria Math" panose="02040503050406030204" pitchFamily="18" charset="0"/>
                            <a:ea typeface="华文楷体" panose="02010600040101010101" pitchFamily="2" charset="-122"/>
                          </a:rPr>
                          <m:t>n</m:t>
                        </m:r>
                      </m:sub>
                    </m:sSub>
                  </m:oMath>
                </a14:m>
                <a:r>
                  <a:rPr lang="zh-CN" altLang="en-US" kern="0" dirty="0">
                    <a:solidFill>
                      <a:prstClr val="black"/>
                    </a:solidFill>
                    <a:latin typeface="Cambria Math" panose="02040503050406030204" pitchFamily="18" charset="0"/>
                    <a:ea typeface="华文楷体" panose="02010600040101010101" pitchFamily="2" charset="-122"/>
                  </a:rPr>
                  <a:t>的極限</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任何基數的極限是基數，所以這個極限的確是在所有 </a:t>
                </a:r>
                <a14:m>
                  <m:oMath xmlns:m="http://schemas.openxmlformats.org/officeDocument/2006/math">
                    <m:sSub>
                      <m:sSubPr>
                        <m:ctrlPr>
                          <a:rPr lang="en-US" altLang="zh-CN" i="1" kern="0">
                            <a:solidFill>
                              <a:prstClr val="black"/>
                            </a:solidFill>
                            <a:latin typeface="Cambria Math" panose="02040503050406030204" pitchFamily="18" charset="0"/>
                            <a:ea typeface="华文楷体" panose="02010600040101010101" pitchFamily="2" charset="-122"/>
                          </a:rPr>
                        </m:ctrlPr>
                      </m:sSubPr>
                      <m:e>
                        <m:r>
                          <m:rPr>
                            <m:sty m:val="p"/>
                          </m:rPr>
                          <a:rPr lang="el-GR" altLang="zh-CN" i="1" kern="0">
                            <a:solidFill>
                              <a:prstClr val="black"/>
                            </a:solidFill>
                            <a:latin typeface="Cambria Math" panose="02040503050406030204" pitchFamily="18" charset="0"/>
                            <a:ea typeface="华文楷体" panose="02010600040101010101" pitchFamily="2" charset="-122"/>
                          </a:rPr>
                          <m:t>ω</m:t>
                        </m:r>
                      </m:e>
                      <m:sub>
                        <m:r>
                          <a:rPr lang="en-US" altLang="zh-CN" b="0" i="1" kern="0" smtClean="0">
                            <a:solidFill>
                              <a:prstClr val="black"/>
                            </a:solidFill>
                            <a:latin typeface="Cambria Math" panose="02040503050406030204" pitchFamily="18" charset="0"/>
                            <a:ea typeface="华文楷体" panose="02010600040101010101" pitchFamily="2" charset="-122"/>
                          </a:rPr>
                          <m:t>𝑛</m:t>
                        </m:r>
                      </m:sub>
                    </m:sSub>
                  </m:oMath>
                </a14:m>
                <a:r>
                  <a:rPr lang="zh-CN" altLang="en-US" kern="0" dirty="0">
                    <a:solidFill>
                      <a:prstClr val="black"/>
                    </a:solidFill>
                    <a:latin typeface="Cambria Math" panose="02040503050406030204" pitchFamily="18" charset="0"/>
                    <a:ea typeface="华文楷体" panose="02010600040101010101" pitchFamily="2" charset="-122"/>
                  </a:rPr>
                  <a:t>之後的第一個基數</a:t>
                </a:r>
                <a:r>
                  <a:rPr lang="en-US" altLang="zh-CN"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a:t>
                </a:r>
              </a:p>
            </p:txBody>
          </p:sp>
        </mc:Choice>
        <mc:Fallback xmlns="">
          <p:sp>
            <p:nvSpPr>
              <p:cNvPr id="10" name="文本框 9">
                <a:extLst>
                  <a:ext uri="{FF2B5EF4-FFF2-40B4-BE49-F238E27FC236}">
                    <a16:creationId xmlns:a16="http://schemas.microsoft.com/office/drawing/2014/main" id="{6CE8D7DC-033A-4E04-BF19-C3AA17FE19DD}"/>
                  </a:ext>
                </a:extLst>
              </p:cNvPr>
              <p:cNvSpPr txBox="1">
                <a:spLocks noRot="1" noChangeAspect="1" noMove="1" noResize="1" noEditPoints="1" noAdjustHandles="1" noChangeArrowheads="1" noChangeShapeType="1" noTextEdit="1"/>
              </p:cNvSpPr>
              <p:nvPr/>
            </p:nvSpPr>
            <p:spPr>
              <a:xfrm>
                <a:off x="2137953" y="1992696"/>
                <a:ext cx="7489371" cy="3164969"/>
              </a:xfrm>
              <a:prstGeom prst="rect">
                <a:avLst/>
              </a:prstGeom>
              <a:blipFill>
                <a:blip r:embed="rId3"/>
                <a:stretch>
                  <a:fillRect l="-650" t="-1536" r="-569" b="-2111"/>
                </a:stretch>
              </a:blipFill>
              <a:ln>
                <a:solidFill>
                  <a:sysClr val="windowText" lastClr="000000"/>
                </a:solidFill>
                <a:prstDash val="dashDot"/>
              </a:ln>
            </p:spPr>
            <p:txBody>
              <a:bodyPr/>
              <a:lstStyle/>
              <a:p>
                <a:r>
                  <a:rPr lang="zh-CN" altLang="en-US">
                    <a:noFill/>
                  </a:rPr>
                  <a:t> </a:t>
                </a:r>
              </a:p>
            </p:txBody>
          </p:sp>
        </mc:Fallback>
      </mc:AlternateContent>
      <p:grpSp>
        <p:nvGrpSpPr>
          <p:cNvPr id="33" name="组合 32">
            <a:extLst>
              <a:ext uri="{FF2B5EF4-FFF2-40B4-BE49-F238E27FC236}">
                <a16:creationId xmlns:a16="http://schemas.microsoft.com/office/drawing/2014/main" id="{90823016-EB4B-498A-83B8-EED18F0222AD}"/>
              </a:ext>
            </a:extLst>
          </p:cNvPr>
          <p:cNvGrpSpPr/>
          <p:nvPr/>
        </p:nvGrpSpPr>
        <p:grpSpPr>
          <a:xfrm>
            <a:off x="9128889" y="1294317"/>
            <a:ext cx="3063111" cy="1794753"/>
            <a:chOff x="9128889" y="1294317"/>
            <a:chExt cx="3063111" cy="1794753"/>
          </a:xfrm>
        </p:grpSpPr>
        <p:sp>
          <p:nvSpPr>
            <p:cNvPr id="14" name="对话气泡: 矩形 13">
              <a:extLst>
                <a:ext uri="{FF2B5EF4-FFF2-40B4-BE49-F238E27FC236}">
                  <a16:creationId xmlns:a16="http://schemas.microsoft.com/office/drawing/2014/main" id="{87CD87B8-BA07-4E22-9469-7FD4F339133C}"/>
                </a:ext>
              </a:extLst>
            </p:cNvPr>
            <p:cNvSpPr/>
            <p:nvPr/>
          </p:nvSpPr>
          <p:spPr>
            <a:xfrm>
              <a:off x="9536495" y="2063148"/>
              <a:ext cx="2655505" cy="1025922"/>
            </a:xfrm>
            <a:prstGeom prst="wedgeRectCallout">
              <a:avLst>
                <a:gd name="adj1" fmla="val -110430"/>
                <a:gd name="adj2" fmla="val 70409"/>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hangingPunct="0"/>
              <a:r>
                <a:rPr lang="zh-CN" altLang="en-US"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不能做符號的替換！</a:t>
              </a:r>
              <a:endParaRPr lang="en-US" altLang="zh-CN"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endParaRPr>
            </a:p>
            <a:p>
              <a:pPr algn="ctr" defTabSz="584200" hangingPunct="0"/>
              <a:r>
                <a:rPr lang="zh-CN" altLang="en-US"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rPr>
                <a:t>兩種符號仍分別具有各自的意義</a:t>
              </a:r>
              <a:endParaRPr lang="en-US" altLang="zh-CN" sz="2000" dirty="0">
                <a:solidFill>
                  <a:srgbClr val="FFFFFF"/>
                </a:solidFill>
                <a:effectLst>
                  <a:outerShdw blurRad="25400" dist="33948" dir="2700000" rotWithShape="0">
                    <a:srgbClr val="3B3936"/>
                  </a:outerShdw>
                </a:effectLst>
                <a:latin typeface="Cambria Math" panose="02040503050406030204" pitchFamily="18" charset="0"/>
                <a:ea typeface="华文楷体" panose="02010600040101010101" pitchFamily="2" charset="-122"/>
                <a:cs typeface="Palatino"/>
                <a:sym typeface="Palatino"/>
              </a:endParaRPr>
            </a:p>
          </p:txBody>
        </p:sp>
        <p:grpSp>
          <p:nvGrpSpPr>
            <p:cNvPr id="32" name="组合 31">
              <a:extLst>
                <a:ext uri="{FF2B5EF4-FFF2-40B4-BE49-F238E27FC236}">
                  <a16:creationId xmlns:a16="http://schemas.microsoft.com/office/drawing/2014/main" id="{1235E9FC-561D-4BF7-A387-75C2E0C9D7A4}"/>
                </a:ext>
              </a:extLst>
            </p:cNvPr>
            <p:cNvGrpSpPr/>
            <p:nvPr/>
          </p:nvGrpSpPr>
          <p:grpSpPr>
            <a:xfrm>
              <a:off x="9128889" y="1294317"/>
              <a:ext cx="2961681" cy="294128"/>
              <a:chOff x="8504946" y="1155178"/>
              <a:chExt cx="2961681" cy="294128"/>
            </a:xfrm>
          </p:grpSpPr>
          <p:pic>
            <p:nvPicPr>
              <p:cNvPr id="2" name="图片 1">
                <a:extLst>
                  <a:ext uri="{FF2B5EF4-FFF2-40B4-BE49-F238E27FC236}">
                    <a16:creationId xmlns:a16="http://schemas.microsoft.com/office/drawing/2014/main" id="{0E035E20-98BD-4262-9377-542C7E84611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3000"/>
                        </a14:imgEffect>
                      </a14:imgLayer>
                    </a14:imgProps>
                  </a:ext>
                </a:extLst>
              </a:blip>
              <a:stretch>
                <a:fillRect/>
              </a:stretch>
            </p:blipFill>
            <p:spPr>
              <a:xfrm>
                <a:off x="8519032" y="1163103"/>
                <a:ext cx="2947595" cy="286203"/>
              </a:xfrm>
              <a:prstGeom prst="rect">
                <a:avLst/>
              </a:prstGeom>
              <a:ln>
                <a:solidFill>
                  <a:schemeClr val="tx1"/>
                </a:solidFill>
              </a:ln>
            </p:spPr>
          </p:pic>
          <p:grpSp>
            <p:nvGrpSpPr>
              <p:cNvPr id="30" name="组合 29">
                <a:extLst>
                  <a:ext uri="{FF2B5EF4-FFF2-40B4-BE49-F238E27FC236}">
                    <a16:creationId xmlns:a16="http://schemas.microsoft.com/office/drawing/2014/main" id="{917E025E-BE13-46F8-A2C4-F47959D7FAFF}"/>
                  </a:ext>
                </a:extLst>
              </p:cNvPr>
              <p:cNvGrpSpPr/>
              <p:nvPr/>
            </p:nvGrpSpPr>
            <p:grpSpPr>
              <a:xfrm>
                <a:off x="8504946" y="1155178"/>
                <a:ext cx="2961681" cy="292248"/>
                <a:chOff x="9090212" y="1323191"/>
                <a:chExt cx="2961681" cy="292248"/>
              </a:xfrm>
            </p:grpSpPr>
            <p:cxnSp>
              <p:nvCxnSpPr>
                <p:cNvPr id="5" name="直接连接符 4">
                  <a:extLst>
                    <a:ext uri="{FF2B5EF4-FFF2-40B4-BE49-F238E27FC236}">
                      <a16:creationId xmlns:a16="http://schemas.microsoft.com/office/drawing/2014/main" id="{05877A5A-11BF-468A-975B-4FDE9789124F}"/>
                    </a:ext>
                  </a:extLst>
                </p:cNvPr>
                <p:cNvCxnSpPr>
                  <a:cxnSpLocks/>
                </p:cNvCxnSpPr>
                <p:nvPr/>
              </p:nvCxnSpPr>
              <p:spPr>
                <a:xfrm>
                  <a:off x="9090212" y="1323191"/>
                  <a:ext cx="2961681" cy="284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3F6ADE2-9CEE-460E-A3DA-F8BCAFB09D15}"/>
                    </a:ext>
                  </a:extLst>
                </p:cNvPr>
                <p:cNvCxnSpPr>
                  <a:cxnSpLocks/>
                </p:cNvCxnSpPr>
                <p:nvPr/>
              </p:nvCxnSpPr>
              <p:spPr>
                <a:xfrm flipV="1">
                  <a:off x="9104298" y="1331618"/>
                  <a:ext cx="2947595" cy="2838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custDataLst>
      <p:tags r:id="rId1"/>
    </p:custDataLst>
    <p:extLst>
      <p:ext uri="{BB962C8B-B14F-4D97-AF65-F5344CB8AC3E}">
        <p14:creationId xmlns:p14="http://schemas.microsoft.com/office/powerpoint/2010/main" val="10799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0ACF3B54-1D30-4B6D-8FC1-DAC59EDF45E5}"/>
              </a:ext>
            </a:extLst>
          </p:cNvPr>
          <p:cNvGraphicFramePr/>
          <p:nvPr>
            <p:extLst>
              <p:ext uri="{D42A27DB-BD31-4B8C-83A1-F6EECF244321}">
                <p14:modId xmlns:p14="http://schemas.microsoft.com/office/powerpoint/2010/main" val="1001473391"/>
              </p:ext>
            </p:extLst>
          </p:nvPr>
        </p:nvGraphicFramePr>
        <p:xfrm>
          <a:off x="1166949" y="182882"/>
          <a:ext cx="9132389" cy="621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520985AE-A45B-4F2A-B5F2-D770A03712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3469" y="182882"/>
            <a:ext cx="1390412" cy="1390412"/>
          </a:xfrm>
          <a:prstGeom prst="rect">
            <a:avLst/>
          </a:prstGeom>
        </p:spPr>
      </p:pic>
      <p:pic>
        <p:nvPicPr>
          <p:cNvPr id="14" name="图片 13">
            <a:extLst>
              <a:ext uri="{FF2B5EF4-FFF2-40B4-BE49-F238E27FC236}">
                <a16:creationId xmlns:a16="http://schemas.microsoft.com/office/drawing/2014/main" id="{F551ABC2-7F48-427A-B125-E513E1CABE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2092" y="2596031"/>
            <a:ext cx="1390412" cy="1390412"/>
          </a:xfrm>
          <a:prstGeom prst="rect">
            <a:avLst/>
          </a:prstGeom>
        </p:spPr>
      </p:pic>
      <p:pic>
        <p:nvPicPr>
          <p:cNvPr id="16" name="图片 15">
            <a:extLst>
              <a:ext uri="{FF2B5EF4-FFF2-40B4-BE49-F238E27FC236}">
                <a16:creationId xmlns:a16="http://schemas.microsoft.com/office/drawing/2014/main" id="{DF527A6A-A1DA-4511-808E-F7D3726B1F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42092" y="4886392"/>
            <a:ext cx="1390412" cy="1544903"/>
          </a:xfrm>
          <a:prstGeom prst="rect">
            <a:avLst/>
          </a:prstGeom>
        </p:spPr>
      </p:pic>
      <p:sp>
        <p:nvSpPr>
          <p:cNvPr id="2" name="文本框 1">
            <a:extLst>
              <a:ext uri="{FF2B5EF4-FFF2-40B4-BE49-F238E27FC236}">
                <a16:creationId xmlns:a16="http://schemas.microsoft.com/office/drawing/2014/main" id="{6EB1F6D5-554E-471D-9BAC-F21F17D45A1C}"/>
              </a:ext>
            </a:extLst>
          </p:cNvPr>
          <p:cNvSpPr txBox="1"/>
          <p:nvPr/>
        </p:nvSpPr>
        <p:spPr>
          <a:xfrm>
            <a:off x="175153" y="151179"/>
            <a:ext cx="2941983" cy="6001643"/>
          </a:xfrm>
          <a:prstGeom prst="rect">
            <a:avLst/>
          </a:prstGeom>
          <a:noFill/>
        </p:spPr>
        <p:txBody>
          <a:bodyPr wrap="square" rtlCol="0">
            <a:spAutoFit/>
          </a:bodyPr>
          <a:lstStyle/>
          <a:p>
            <a:r>
              <a:rPr lang="en-US" altLang="zh-CN" sz="4800" dirty="0">
                <a:latin typeface="Cambria Math" panose="02040503050406030204" pitchFamily="18" charset="0"/>
                <a:ea typeface="Cambria Math" panose="02040503050406030204" pitchFamily="18" charset="0"/>
              </a:rPr>
              <a:t>WHEN</a:t>
            </a:r>
          </a:p>
          <a:p>
            <a:r>
              <a:rPr lang="en-US" altLang="zh-CN" sz="4800" dirty="0">
                <a:latin typeface="Cambria Math" panose="02040503050406030204" pitchFamily="18" charset="0"/>
                <a:ea typeface="Cambria Math" panose="02040503050406030204" pitchFamily="18" charset="0"/>
              </a:rPr>
              <a:t>YOU</a:t>
            </a:r>
          </a:p>
          <a:p>
            <a:r>
              <a:rPr lang="en-US" altLang="zh-CN" sz="4800" dirty="0">
                <a:latin typeface="Cambria Math" panose="02040503050406030204" pitchFamily="18" charset="0"/>
                <a:ea typeface="Cambria Math" panose="02040503050406030204" pitchFamily="18" charset="0"/>
              </a:rPr>
              <a:t>USE</a:t>
            </a:r>
          </a:p>
          <a:p>
            <a:r>
              <a:rPr lang="en-US" altLang="zh-CN" sz="4800" dirty="0">
                <a:latin typeface="Cambria Math" panose="02040503050406030204" pitchFamily="18" charset="0"/>
                <a:ea typeface="Cambria Math" panose="02040503050406030204" pitchFamily="18" charset="0"/>
              </a:rPr>
              <a:t>WIKI</a:t>
            </a:r>
          </a:p>
          <a:p>
            <a:r>
              <a:rPr lang="en-US" altLang="zh-CN" sz="4800" dirty="0">
                <a:latin typeface="Cambria Math" panose="02040503050406030204" pitchFamily="18" charset="0"/>
                <a:ea typeface="Cambria Math" panose="02040503050406030204" pitchFamily="18" charset="0"/>
              </a:rPr>
              <a:t>TO</a:t>
            </a:r>
          </a:p>
          <a:p>
            <a:r>
              <a:rPr lang="en-US" altLang="zh-CN" sz="4800" dirty="0">
                <a:latin typeface="Cambria Math" panose="02040503050406030204" pitchFamily="18" charset="0"/>
                <a:ea typeface="Cambria Math" panose="02040503050406030204" pitchFamily="18" charset="0"/>
              </a:rPr>
              <a:t>SEARCH</a:t>
            </a:r>
          </a:p>
          <a:p>
            <a:r>
              <a:rPr lang="en-US" altLang="zh-CN" sz="4800" dirty="0">
                <a:latin typeface="Cambria Math" panose="02040503050406030204" pitchFamily="18" charset="0"/>
                <a:ea typeface="Cambria Math" panose="02040503050406030204" pitchFamily="18" charset="0"/>
              </a:rPr>
              <a:t>FOR</a:t>
            </a:r>
          </a:p>
          <a:p>
            <a:r>
              <a:rPr lang="en-US" altLang="zh-CN" sz="4800" dirty="0">
                <a:latin typeface="Cambria Math" panose="02040503050406030204" pitchFamily="18" charset="0"/>
                <a:ea typeface="Cambria Math" panose="02040503050406030204" pitchFamily="18" charset="0"/>
              </a:rPr>
              <a:t>MATHS</a:t>
            </a:r>
          </a:p>
        </p:txBody>
      </p:sp>
    </p:spTree>
    <p:extLst>
      <p:ext uri="{BB962C8B-B14F-4D97-AF65-F5344CB8AC3E}">
        <p14:creationId xmlns:p14="http://schemas.microsoft.com/office/powerpoint/2010/main" val="18007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D9D5FE3-45B6-425E-9A0B-BE6271C01000}"/>
                                            </p:graphicEl>
                                          </p:spTgt>
                                        </p:tgtEl>
                                        <p:attrNameLst>
                                          <p:attrName>style.visibility</p:attrName>
                                        </p:attrNameLst>
                                      </p:cBhvr>
                                      <p:to>
                                        <p:strVal val="visible"/>
                                      </p:to>
                                    </p:set>
                                    <p:animEffect transition="in" filter="fade">
                                      <p:cBhvr>
                                        <p:cTn id="7" dur="500"/>
                                        <p:tgtEl>
                                          <p:spTgt spid="3">
                                            <p:graphicEl>
                                              <a:dgm id="{1D9D5FE3-45B6-425E-9A0B-BE6271C0100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dgm id="{B77E3560-A92D-4A8F-9884-DE19CB424671}"/>
                                            </p:graphicEl>
                                          </p:spTgt>
                                        </p:tgtEl>
                                        <p:attrNameLst>
                                          <p:attrName>style.visibility</p:attrName>
                                        </p:attrNameLst>
                                      </p:cBhvr>
                                      <p:to>
                                        <p:strVal val="visible"/>
                                      </p:to>
                                    </p:set>
                                    <p:animEffect transition="in" filter="fade">
                                      <p:cBhvr>
                                        <p:cTn id="11" dur="500"/>
                                        <p:tgtEl>
                                          <p:spTgt spid="3">
                                            <p:graphicEl>
                                              <a:dgm id="{B77E3560-A92D-4A8F-9884-DE19CB424671}"/>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EB9FAEA7-CC87-472D-A24F-F77074618B4F}"/>
                                            </p:graphicEl>
                                          </p:spTgt>
                                        </p:tgtEl>
                                        <p:attrNameLst>
                                          <p:attrName>style.visibility</p:attrName>
                                        </p:attrNameLst>
                                      </p:cBhvr>
                                      <p:to>
                                        <p:strVal val="visible"/>
                                      </p:to>
                                    </p:set>
                                    <p:animEffect transition="in" filter="fade">
                                      <p:cBhvr>
                                        <p:cTn id="15" dur="500"/>
                                        <p:tgtEl>
                                          <p:spTgt spid="3">
                                            <p:graphicEl>
                                              <a:dgm id="{EB9FAEA7-CC87-472D-A24F-F77074618B4F}"/>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AD25C83F-0C58-43EE-BD1D-34CFC9006F95}"/>
                                            </p:graphicEl>
                                          </p:spTgt>
                                        </p:tgtEl>
                                        <p:attrNameLst>
                                          <p:attrName>style.visibility</p:attrName>
                                        </p:attrNameLst>
                                      </p:cBhvr>
                                      <p:to>
                                        <p:strVal val="visible"/>
                                      </p:to>
                                    </p:set>
                                    <p:animEffect transition="in" filter="fade">
                                      <p:cBhvr>
                                        <p:cTn id="19" dur="500"/>
                                        <p:tgtEl>
                                          <p:spTgt spid="3">
                                            <p:graphicEl>
                                              <a:dgm id="{AD25C83F-0C58-43EE-BD1D-34CFC9006F9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D4587D58-E494-484B-A39B-E4738A9965A5}"/>
                                            </p:graphicEl>
                                          </p:spTgt>
                                        </p:tgtEl>
                                        <p:attrNameLst>
                                          <p:attrName>style.visibility</p:attrName>
                                        </p:attrNameLst>
                                      </p:cBhvr>
                                      <p:to>
                                        <p:strVal val="visible"/>
                                      </p:to>
                                    </p:set>
                                    <p:animEffect transition="in" filter="fade">
                                      <p:cBhvr>
                                        <p:cTn id="23" dur="500"/>
                                        <p:tgtEl>
                                          <p:spTgt spid="3">
                                            <p:graphicEl>
                                              <a:dgm id="{D4587D58-E494-484B-A39B-E4738A9965A5}"/>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989B6B3D-2B85-4996-B08E-D5950568BF98}"/>
                                            </p:graphicEl>
                                          </p:spTgt>
                                        </p:tgtEl>
                                        <p:attrNameLst>
                                          <p:attrName>style.visibility</p:attrName>
                                        </p:attrNameLst>
                                      </p:cBhvr>
                                      <p:to>
                                        <p:strVal val="visible"/>
                                      </p:to>
                                    </p:set>
                                    <p:animEffect transition="in" filter="fade">
                                      <p:cBhvr>
                                        <p:cTn id="27" dur="500"/>
                                        <p:tgtEl>
                                          <p:spTgt spid="3">
                                            <p:graphicEl>
                                              <a:dgm id="{989B6B3D-2B85-4996-B08E-D5950568BF98}"/>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6C494303-7993-46D5-96EE-64255AAD4E51}"/>
                                            </p:graphicEl>
                                          </p:spTgt>
                                        </p:tgtEl>
                                        <p:attrNameLst>
                                          <p:attrName>style.visibility</p:attrName>
                                        </p:attrNameLst>
                                      </p:cBhvr>
                                      <p:to>
                                        <p:strVal val="visible"/>
                                      </p:to>
                                    </p:set>
                                    <p:animEffect transition="in" filter="fade">
                                      <p:cBhvr>
                                        <p:cTn id="31" dur="500"/>
                                        <p:tgtEl>
                                          <p:spTgt spid="3">
                                            <p:graphicEl>
                                              <a:dgm id="{6C494303-7993-46D5-96EE-64255AAD4E51}"/>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83455018-A6F8-4FE0-BA81-60953FF03BF6}"/>
                                            </p:graphicEl>
                                          </p:spTgt>
                                        </p:tgtEl>
                                        <p:attrNameLst>
                                          <p:attrName>style.visibility</p:attrName>
                                        </p:attrNameLst>
                                      </p:cBhvr>
                                      <p:to>
                                        <p:strVal val="visible"/>
                                      </p:to>
                                    </p:set>
                                    <p:animEffect transition="in" filter="fade">
                                      <p:cBhvr>
                                        <p:cTn id="35" dur="500"/>
                                        <p:tgtEl>
                                          <p:spTgt spid="3">
                                            <p:graphicEl>
                                              <a:dgm id="{83455018-A6F8-4FE0-BA81-60953FF03BF6}"/>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graphicEl>
                                              <a:dgm id="{EDD72608-F242-40BB-B641-7437F4E8A6F8}"/>
                                            </p:graphicEl>
                                          </p:spTgt>
                                        </p:tgtEl>
                                        <p:attrNameLst>
                                          <p:attrName>style.visibility</p:attrName>
                                        </p:attrNameLst>
                                      </p:cBhvr>
                                      <p:to>
                                        <p:strVal val="visible"/>
                                      </p:to>
                                    </p:set>
                                    <p:animEffect transition="in" filter="fade">
                                      <p:cBhvr>
                                        <p:cTn id="39" dur="10"/>
                                        <p:tgtEl>
                                          <p:spTgt spid="3">
                                            <p:graphicEl>
                                              <a:dgm id="{EDD72608-F242-40BB-B641-7437F4E8A6F8}"/>
                                            </p:graphicEl>
                                          </p:spTgt>
                                        </p:tgtEl>
                                      </p:cBhvr>
                                    </p:animEffect>
                                  </p:childTnLst>
                                </p:cTn>
                              </p:par>
                            </p:childTnLst>
                          </p:cTn>
                        </p:par>
                        <p:par>
                          <p:cTn id="40" fill="hold">
                            <p:stCondLst>
                              <p:cond delay="4010"/>
                            </p:stCondLst>
                            <p:childTnLst>
                              <p:par>
                                <p:cTn id="41" presetID="10" presetClass="entr" presetSubtype="0" fill="hold" grpId="0" nodeType="afterEffect">
                                  <p:stCondLst>
                                    <p:cond delay="0"/>
                                  </p:stCondLst>
                                  <p:childTnLst>
                                    <p:set>
                                      <p:cBhvr>
                                        <p:cTn id="42" dur="1" fill="hold">
                                          <p:stCondLst>
                                            <p:cond delay="0"/>
                                          </p:stCondLst>
                                        </p:cTn>
                                        <p:tgtEl>
                                          <p:spTgt spid="3">
                                            <p:graphicEl>
                                              <a:dgm id="{7C23C9E0-F965-4F40-B665-AF9CA75B9E61}"/>
                                            </p:graphicEl>
                                          </p:spTgt>
                                        </p:tgtEl>
                                        <p:attrNameLst>
                                          <p:attrName>style.visibility</p:attrName>
                                        </p:attrNameLst>
                                      </p:cBhvr>
                                      <p:to>
                                        <p:strVal val="visible"/>
                                      </p:to>
                                    </p:set>
                                    <p:animEffect transition="in" filter="fade">
                                      <p:cBhvr>
                                        <p:cTn id="43" dur="10"/>
                                        <p:tgtEl>
                                          <p:spTgt spid="3">
                                            <p:graphicEl>
                                              <a:dgm id="{7C23C9E0-F965-4F40-B665-AF9CA75B9E61}"/>
                                            </p:graphicEl>
                                          </p:spTgt>
                                        </p:tgtEl>
                                      </p:cBhvr>
                                    </p:animEffect>
                                  </p:childTnLst>
                                </p:cTn>
                              </p:par>
                            </p:childTnLst>
                          </p:cTn>
                        </p:par>
                        <p:par>
                          <p:cTn id="44" fill="hold">
                            <p:stCondLst>
                              <p:cond delay="4020"/>
                            </p:stCondLst>
                            <p:childTnLst>
                              <p:par>
                                <p:cTn id="45" presetID="10" presetClass="entr" presetSubtype="0" fill="hold" grpId="0" nodeType="afterEffect">
                                  <p:stCondLst>
                                    <p:cond delay="0"/>
                                  </p:stCondLst>
                                  <p:childTnLst>
                                    <p:set>
                                      <p:cBhvr>
                                        <p:cTn id="46" dur="1" fill="hold">
                                          <p:stCondLst>
                                            <p:cond delay="0"/>
                                          </p:stCondLst>
                                        </p:cTn>
                                        <p:tgtEl>
                                          <p:spTgt spid="3">
                                            <p:graphicEl>
                                              <a:dgm id="{DBBC83DE-BBF7-477E-BA7E-F741D79B2DD3}"/>
                                            </p:graphicEl>
                                          </p:spTgt>
                                        </p:tgtEl>
                                        <p:attrNameLst>
                                          <p:attrName>style.visibility</p:attrName>
                                        </p:attrNameLst>
                                      </p:cBhvr>
                                      <p:to>
                                        <p:strVal val="visible"/>
                                      </p:to>
                                    </p:set>
                                    <p:animEffect transition="in" filter="fade">
                                      <p:cBhvr>
                                        <p:cTn id="47" dur="10"/>
                                        <p:tgtEl>
                                          <p:spTgt spid="3">
                                            <p:graphicEl>
                                              <a:dgm id="{DBBC83DE-BBF7-477E-BA7E-F741D79B2DD3}"/>
                                            </p:graphicEl>
                                          </p:spTgt>
                                        </p:tgtEl>
                                      </p:cBhvr>
                                    </p:animEffect>
                                  </p:childTnLst>
                                </p:cTn>
                              </p:par>
                            </p:childTnLst>
                          </p:cTn>
                        </p:par>
                        <p:par>
                          <p:cTn id="48" fill="hold">
                            <p:stCondLst>
                              <p:cond delay="4030"/>
                            </p:stCondLst>
                            <p:childTnLst>
                              <p:par>
                                <p:cTn id="49" presetID="10" presetClass="entr" presetSubtype="0" fill="hold" grpId="0" nodeType="afterEffect">
                                  <p:stCondLst>
                                    <p:cond delay="0"/>
                                  </p:stCondLst>
                                  <p:childTnLst>
                                    <p:set>
                                      <p:cBhvr>
                                        <p:cTn id="50" dur="1" fill="hold">
                                          <p:stCondLst>
                                            <p:cond delay="0"/>
                                          </p:stCondLst>
                                        </p:cTn>
                                        <p:tgtEl>
                                          <p:spTgt spid="3">
                                            <p:graphicEl>
                                              <a:dgm id="{2BCF1B69-919A-4BD3-8EAC-F9039AE1166B}"/>
                                            </p:graphicEl>
                                          </p:spTgt>
                                        </p:tgtEl>
                                        <p:attrNameLst>
                                          <p:attrName>style.visibility</p:attrName>
                                        </p:attrNameLst>
                                      </p:cBhvr>
                                      <p:to>
                                        <p:strVal val="visible"/>
                                      </p:to>
                                    </p:set>
                                    <p:animEffect transition="in" filter="fade">
                                      <p:cBhvr>
                                        <p:cTn id="51" dur="10"/>
                                        <p:tgtEl>
                                          <p:spTgt spid="3">
                                            <p:graphicEl>
                                              <a:dgm id="{2BCF1B69-919A-4BD3-8EAC-F9039AE1166B}"/>
                                            </p:graphicEl>
                                          </p:spTgt>
                                        </p:tgtEl>
                                      </p:cBhvr>
                                    </p:animEffect>
                                  </p:childTnLst>
                                </p:cTn>
                              </p:par>
                            </p:childTnLst>
                          </p:cTn>
                        </p:par>
                        <p:par>
                          <p:cTn id="52" fill="hold">
                            <p:stCondLst>
                              <p:cond delay="4040"/>
                            </p:stCondLst>
                            <p:childTnLst>
                              <p:par>
                                <p:cTn id="53" presetID="10" presetClass="entr" presetSubtype="0" fill="hold" grpId="0" nodeType="afterEffect">
                                  <p:stCondLst>
                                    <p:cond delay="0"/>
                                  </p:stCondLst>
                                  <p:childTnLst>
                                    <p:set>
                                      <p:cBhvr>
                                        <p:cTn id="54" dur="1" fill="hold">
                                          <p:stCondLst>
                                            <p:cond delay="0"/>
                                          </p:stCondLst>
                                        </p:cTn>
                                        <p:tgtEl>
                                          <p:spTgt spid="3">
                                            <p:graphicEl>
                                              <a:dgm id="{9D341604-EFB0-42BC-B953-F38762F53F01}"/>
                                            </p:graphicEl>
                                          </p:spTgt>
                                        </p:tgtEl>
                                        <p:attrNameLst>
                                          <p:attrName>style.visibility</p:attrName>
                                        </p:attrNameLst>
                                      </p:cBhvr>
                                      <p:to>
                                        <p:strVal val="visible"/>
                                      </p:to>
                                    </p:set>
                                    <p:animEffect transition="in" filter="fade">
                                      <p:cBhvr>
                                        <p:cTn id="55" dur="10"/>
                                        <p:tgtEl>
                                          <p:spTgt spid="3">
                                            <p:graphicEl>
                                              <a:dgm id="{9D341604-EFB0-42BC-B953-F38762F53F01}"/>
                                            </p:graphicEl>
                                          </p:spTgt>
                                        </p:tgtEl>
                                      </p:cBhvr>
                                    </p:animEffect>
                                  </p:childTnLst>
                                </p:cTn>
                              </p:par>
                            </p:childTnLst>
                          </p:cTn>
                        </p:par>
                        <p:par>
                          <p:cTn id="56" fill="hold">
                            <p:stCondLst>
                              <p:cond delay="4050"/>
                            </p:stCondLst>
                            <p:childTnLst>
                              <p:par>
                                <p:cTn id="57" presetID="10" presetClass="entr" presetSubtype="0" fill="hold" grpId="0" nodeType="afterEffect">
                                  <p:stCondLst>
                                    <p:cond delay="0"/>
                                  </p:stCondLst>
                                  <p:childTnLst>
                                    <p:set>
                                      <p:cBhvr>
                                        <p:cTn id="58" dur="1" fill="hold">
                                          <p:stCondLst>
                                            <p:cond delay="0"/>
                                          </p:stCondLst>
                                        </p:cTn>
                                        <p:tgtEl>
                                          <p:spTgt spid="3">
                                            <p:graphicEl>
                                              <a:dgm id="{D8DA6A6F-036F-4AA4-875B-F6D694EEAB2D}"/>
                                            </p:graphicEl>
                                          </p:spTgt>
                                        </p:tgtEl>
                                        <p:attrNameLst>
                                          <p:attrName>style.visibility</p:attrName>
                                        </p:attrNameLst>
                                      </p:cBhvr>
                                      <p:to>
                                        <p:strVal val="visible"/>
                                      </p:to>
                                    </p:set>
                                    <p:animEffect transition="in" filter="fade">
                                      <p:cBhvr>
                                        <p:cTn id="59" dur="10"/>
                                        <p:tgtEl>
                                          <p:spTgt spid="3">
                                            <p:graphicEl>
                                              <a:dgm id="{D8DA6A6F-036F-4AA4-875B-F6D694EEAB2D}"/>
                                            </p:graphicEl>
                                          </p:spTgt>
                                        </p:tgtEl>
                                      </p:cBhvr>
                                    </p:animEffect>
                                  </p:childTnLst>
                                </p:cTn>
                              </p:par>
                            </p:childTnLst>
                          </p:cTn>
                        </p:par>
                        <p:par>
                          <p:cTn id="60" fill="hold">
                            <p:stCondLst>
                              <p:cond delay="4060"/>
                            </p:stCondLst>
                            <p:childTnLst>
                              <p:par>
                                <p:cTn id="61" presetID="10" presetClass="entr" presetSubtype="0" fill="hold" grpId="0" nodeType="afterEffect">
                                  <p:stCondLst>
                                    <p:cond delay="0"/>
                                  </p:stCondLst>
                                  <p:childTnLst>
                                    <p:set>
                                      <p:cBhvr>
                                        <p:cTn id="62" dur="1" fill="hold">
                                          <p:stCondLst>
                                            <p:cond delay="0"/>
                                          </p:stCondLst>
                                        </p:cTn>
                                        <p:tgtEl>
                                          <p:spTgt spid="3">
                                            <p:graphicEl>
                                              <a:dgm id="{1C561A93-D343-44A3-86F1-E10AF6F17DAB}"/>
                                            </p:graphicEl>
                                          </p:spTgt>
                                        </p:tgtEl>
                                        <p:attrNameLst>
                                          <p:attrName>style.visibility</p:attrName>
                                        </p:attrNameLst>
                                      </p:cBhvr>
                                      <p:to>
                                        <p:strVal val="visible"/>
                                      </p:to>
                                    </p:set>
                                    <p:animEffect transition="in" filter="fade">
                                      <p:cBhvr>
                                        <p:cTn id="63" dur="10"/>
                                        <p:tgtEl>
                                          <p:spTgt spid="3">
                                            <p:graphicEl>
                                              <a:dgm id="{1C561A93-D343-44A3-86F1-E10AF6F17DAB}"/>
                                            </p:graphicEl>
                                          </p:spTgt>
                                        </p:tgtEl>
                                      </p:cBhvr>
                                    </p:animEffect>
                                  </p:childTnLst>
                                </p:cTn>
                              </p:par>
                            </p:childTnLst>
                          </p:cTn>
                        </p:par>
                        <p:par>
                          <p:cTn id="64" fill="hold">
                            <p:stCondLst>
                              <p:cond delay="4070"/>
                            </p:stCondLst>
                            <p:childTnLst>
                              <p:par>
                                <p:cTn id="65" presetID="10" presetClass="entr" presetSubtype="0" fill="hold" grpId="0" nodeType="afterEffect">
                                  <p:stCondLst>
                                    <p:cond delay="0"/>
                                  </p:stCondLst>
                                  <p:childTnLst>
                                    <p:set>
                                      <p:cBhvr>
                                        <p:cTn id="66" dur="1" fill="hold">
                                          <p:stCondLst>
                                            <p:cond delay="0"/>
                                          </p:stCondLst>
                                        </p:cTn>
                                        <p:tgtEl>
                                          <p:spTgt spid="3">
                                            <p:graphicEl>
                                              <a:dgm id="{8558C216-2ECD-4362-8BBC-62B90B0712FB}"/>
                                            </p:graphicEl>
                                          </p:spTgt>
                                        </p:tgtEl>
                                        <p:attrNameLst>
                                          <p:attrName>style.visibility</p:attrName>
                                        </p:attrNameLst>
                                      </p:cBhvr>
                                      <p:to>
                                        <p:strVal val="visible"/>
                                      </p:to>
                                    </p:set>
                                    <p:animEffect transition="in" filter="fade">
                                      <p:cBhvr>
                                        <p:cTn id="67" dur="10"/>
                                        <p:tgtEl>
                                          <p:spTgt spid="3">
                                            <p:graphicEl>
                                              <a:dgm id="{8558C216-2ECD-4362-8BBC-62B90B0712FB}"/>
                                            </p:graphicEl>
                                          </p:spTgt>
                                        </p:tgtEl>
                                      </p:cBhvr>
                                    </p:animEffect>
                                  </p:childTnLst>
                                </p:cTn>
                              </p:par>
                            </p:childTnLst>
                          </p:cTn>
                        </p:par>
                        <p:par>
                          <p:cTn id="68" fill="hold">
                            <p:stCondLst>
                              <p:cond delay="4080"/>
                            </p:stCondLst>
                            <p:childTnLst>
                              <p:par>
                                <p:cTn id="69" presetID="10" presetClass="entr" presetSubtype="0" fill="hold" grpId="0" nodeType="afterEffect">
                                  <p:stCondLst>
                                    <p:cond delay="0"/>
                                  </p:stCondLst>
                                  <p:childTnLst>
                                    <p:set>
                                      <p:cBhvr>
                                        <p:cTn id="70" dur="1" fill="hold">
                                          <p:stCondLst>
                                            <p:cond delay="0"/>
                                          </p:stCondLst>
                                        </p:cTn>
                                        <p:tgtEl>
                                          <p:spTgt spid="3">
                                            <p:graphicEl>
                                              <a:dgm id="{BDB1C90B-3EDA-4B32-968D-422A205B435F}"/>
                                            </p:graphicEl>
                                          </p:spTgt>
                                        </p:tgtEl>
                                        <p:attrNameLst>
                                          <p:attrName>style.visibility</p:attrName>
                                        </p:attrNameLst>
                                      </p:cBhvr>
                                      <p:to>
                                        <p:strVal val="visible"/>
                                      </p:to>
                                    </p:set>
                                    <p:animEffect transition="in" filter="fade">
                                      <p:cBhvr>
                                        <p:cTn id="71" dur="10"/>
                                        <p:tgtEl>
                                          <p:spTgt spid="3">
                                            <p:graphicEl>
                                              <a:dgm id="{BDB1C90B-3EDA-4B32-968D-422A205B435F}"/>
                                            </p:graphicEl>
                                          </p:spTgt>
                                        </p:tgtEl>
                                      </p:cBhvr>
                                    </p:animEffect>
                                  </p:childTnLst>
                                </p:cTn>
                              </p:par>
                            </p:childTnLst>
                          </p:cTn>
                        </p:par>
                        <p:par>
                          <p:cTn id="72" fill="hold">
                            <p:stCondLst>
                              <p:cond delay="4090"/>
                            </p:stCondLst>
                            <p:childTnLst>
                              <p:par>
                                <p:cTn id="73" presetID="10" presetClass="entr" presetSubtype="0" fill="hold" grpId="0" nodeType="afterEffect">
                                  <p:stCondLst>
                                    <p:cond delay="0"/>
                                  </p:stCondLst>
                                  <p:childTnLst>
                                    <p:set>
                                      <p:cBhvr>
                                        <p:cTn id="74" dur="1" fill="hold">
                                          <p:stCondLst>
                                            <p:cond delay="0"/>
                                          </p:stCondLst>
                                        </p:cTn>
                                        <p:tgtEl>
                                          <p:spTgt spid="3">
                                            <p:graphicEl>
                                              <a:dgm id="{93E0E13E-0A80-4DEF-8CEE-E661C13FB8DC}"/>
                                            </p:graphicEl>
                                          </p:spTgt>
                                        </p:tgtEl>
                                        <p:attrNameLst>
                                          <p:attrName>style.visibility</p:attrName>
                                        </p:attrNameLst>
                                      </p:cBhvr>
                                      <p:to>
                                        <p:strVal val="visible"/>
                                      </p:to>
                                    </p:set>
                                    <p:animEffect transition="in" filter="fade">
                                      <p:cBhvr>
                                        <p:cTn id="75" dur="10"/>
                                        <p:tgtEl>
                                          <p:spTgt spid="3">
                                            <p:graphicEl>
                                              <a:dgm id="{93E0E13E-0A80-4DEF-8CEE-E661C13FB8DC}"/>
                                            </p:graphicEl>
                                          </p:spTgt>
                                        </p:tgtEl>
                                      </p:cBhvr>
                                    </p:animEffect>
                                  </p:childTnLst>
                                </p:cTn>
                              </p:par>
                            </p:childTnLst>
                          </p:cTn>
                        </p:par>
                        <p:par>
                          <p:cTn id="76" fill="hold">
                            <p:stCondLst>
                              <p:cond delay="4100"/>
                            </p:stCondLst>
                            <p:childTnLst>
                              <p:par>
                                <p:cTn id="77" presetID="10" presetClass="entr" presetSubtype="0" fill="hold" grpId="0" nodeType="afterEffect">
                                  <p:stCondLst>
                                    <p:cond delay="0"/>
                                  </p:stCondLst>
                                  <p:childTnLst>
                                    <p:set>
                                      <p:cBhvr>
                                        <p:cTn id="78" dur="1" fill="hold">
                                          <p:stCondLst>
                                            <p:cond delay="0"/>
                                          </p:stCondLst>
                                        </p:cTn>
                                        <p:tgtEl>
                                          <p:spTgt spid="3">
                                            <p:graphicEl>
                                              <a:dgm id="{65CB933B-A630-488F-92F8-D110F96470D7}"/>
                                            </p:graphicEl>
                                          </p:spTgt>
                                        </p:tgtEl>
                                        <p:attrNameLst>
                                          <p:attrName>style.visibility</p:attrName>
                                        </p:attrNameLst>
                                      </p:cBhvr>
                                      <p:to>
                                        <p:strVal val="visible"/>
                                      </p:to>
                                    </p:set>
                                    <p:animEffect transition="in" filter="fade">
                                      <p:cBhvr>
                                        <p:cTn id="79" dur="10"/>
                                        <p:tgtEl>
                                          <p:spTgt spid="3">
                                            <p:graphicEl>
                                              <a:dgm id="{65CB933B-A630-488F-92F8-D110F96470D7}"/>
                                            </p:graphicEl>
                                          </p:spTgt>
                                        </p:tgtEl>
                                      </p:cBhvr>
                                    </p:animEffect>
                                  </p:childTnLst>
                                </p:cTn>
                              </p:par>
                            </p:childTnLst>
                          </p:cTn>
                        </p:par>
                        <p:par>
                          <p:cTn id="80" fill="hold">
                            <p:stCondLst>
                              <p:cond delay="4110"/>
                            </p:stCondLst>
                            <p:childTnLst>
                              <p:par>
                                <p:cTn id="81" presetID="10" presetClass="entr" presetSubtype="0" fill="hold" grpId="0" nodeType="afterEffect">
                                  <p:stCondLst>
                                    <p:cond delay="0"/>
                                  </p:stCondLst>
                                  <p:childTnLst>
                                    <p:set>
                                      <p:cBhvr>
                                        <p:cTn id="82" dur="1" fill="hold">
                                          <p:stCondLst>
                                            <p:cond delay="0"/>
                                          </p:stCondLst>
                                        </p:cTn>
                                        <p:tgtEl>
                                          <p:spTgt spid="3">
                                            <p:graphicEl>
                                              <a:dgm id="{B1734425-6FAB-4D70-970F-5CC5DC21D093}"/>
                                            </p:graphicEl>
                                          </p:spTgt>
                                        </p:tgtEl>
                                        <p:attrNameLst>
                                          <p:attrName>style.visibility</p:attrName>
                                        </p:attrNameLst>
                                      </p:cBhvr>
                                      <p:to>
                                        <p:strVal val="visible"/>
                                      </p:to>
                                    </p:set>
                                    <p:animEffect transition="in" filter="fade">
                                      <p:cBhvr>
                                        <p:cTn id="83" dur="10"/>
                                        <p:tgtEl>
                                          <p:spTgt spid="3">
                                            <p:graphicEl>
                                              <a:dgm id="{B1734425-6FAB-4D70-970F-5CC5DC21D093}"/>
                                            </p:graphicEl>
                                          </p:spTgt>
                                        </p:tgtEl>
                                      </p:cBhvr>
                                    </p:animEffect>
                                  </p:childTnLst>
                                </p:cTn>
                              </p:par>
                            </p:childTnLst>
                          </p:cTn>
                        </p:par>
                        <p:par>
                          <p:cTn id="84" fill="hold">
                            <p:stCondLst>
                              <p:cond delay="4120"/>
                            </p:stCondLst>
                            <p:childTnLst>
                              <p:par>
                                <p:cTn id="85" presetID="10" presetClass="entr" presetSubtype="0" fill="hold" grpId="0" nodeType="afterEffect">
                                  <p:stCondLst>
                                    <p:cond delay="0"/>
                                  </p:stCondLst>
                                  <p:childTnLst>
                                    <p:set>
                                      <p:cBhvr>
                                        <p:cTn id="86" dur="1" fill="hold">
                                          <p:stCondLst>
                                            <p:cond delay="0"/>
                                          </p:stCondLst>
                                        </p:cTn>
                                        <p:tgtEl>
                                          <p:spTgt spid="3">
                                            <p:graphicEl>
                                              <a:dgm id="{A0CD77F9-2A95-4BD2-AFC2-5EA8A8E39658}"/>
                                            </p:graphicEl>
                                          </p:spTgt>
                                        </p:tgtEl>
                                        <p:attrNameLst>
                                          <p:attrName>style.visibility</p:attrName>
                                        </p:attrNameLst>
                                      </p:cBhvr>
                                      <p:to>
                                        <p:strVal val="visible"/>
                                      </p:to>
                                    </p:set>
                                    <p:animEffect transition="in" filter="fade">
                                      <p:cBhvr>
                                        <p:cTn id="87" dur="10"/>
                                        <p:tgtEl>
                                          <p:spTgt spid="3">
                                            <p:graphicEl>
                                              <a:dgm id="{A0CD77F9-2A95-4BD2-AFC2-5EA8A8E39658}"/>
                                            </p:graphicEl>
                                          </p:spTgt>
                                        </p:tgtEl>
                                      </p:cBhvr>
                                    </p:animEffect>
                                  </p:childTnLst>
                                </p:cTn>
                              </p:par>
                            </p:childTnLst>
                          </p:cTn>
                        </p:par>
                        <p:par>
                          <p:cTn id="88" fill="hold">
                            <p:stCondLst>
                              <p:cond delay="4130"/>
                            </p:stCondLst>
                            <p:childTnLst>
                              <p:par>
                                <p:cTn id="89" presetID="10" presetClass="entr" presetSubtype="0" fill="hold" grpId="0" nodeType="afterEffect">
                                  <p:stCondLst>
                                    <p:cond delay="0"/>
                                  </p:stCondLst>
                                  <p:childTnLst>
                                    <p:set>
                                      <p:cBhvr>
                                        <p:cTn id="90" dur="1" fill="hold">
                                          <p:stCondLst>
                                            <p:cond delay="0"/>
                                          </p:stCondLst>
                                        </p:cTn>
                                        <p:tgtEl>
                                          <p:spTgt spid="3">
                                            <p:graphicEl>
                                              <a:dgm id="{B22F1DA0-DEB8-4C28-AC41-01CFAF5DE03E}"/>
                                            </p:graphicEl>
                                          </p:spTgt>
                                        </p:tgtEl>
                                        <p:attrNameLst>
                                          <p:attrName>style.visibility</p:attrName>
                                        </p:attrNameLst>
                                      </p:cBhvr>
                                      <p:to>
                                        <p:strVal val="visible"/>
                                      </p:to>
                                    </p:set>
                                    <p:animEffect transition="in" filter="fade">
                                      <p:cBhvr>
                                        <p:cTn id="91" dur="10"/>
                                        <p:tgtEl>
                                          <p:spTgt spid="3">
                                            <p:graphicEl>
                                              <a:dgm id="{B22F1DA0-DEB8-4C28-AC41-01CFAF5DE03E}"/>
                                            </p:graphicEl>
                                          </p:spTgt>
                                        </p:tgtEl>
                                      </p:cBhvr>
                                    </p:animEffect>
                                  </p:childTnLst>
                                </p:cTn>
                              </p:par>
                            </p:childTnLst>
                          </p:cTn>
                        </p:par>
                        <p:par>
                          <p:cTn id="92" fill="hold">
                            <p:stCondLst>
                              <p:cond delay="4140"/>
                            </p:stCondLst>
                            <p:childTnLst>
                              <p:par>
                                <p:cTn id="93" presetID="10" presetClass="entr" presetSubtype="0" fill="hold" grpId="0" nodeType="afterEffect">
                                  <p:stCondLst>
                                    <p:cond delay="0"/>
                                  </p:stCondLst>
                                  <p:childTnLst>
                                    <p:set>
                                      <p:cBhvr>
                                        <p:cTn id="94" dur="1" fill="hold">
                                          <p:stCondLst>
                                            <p:cond delay="0"/>
                                          </p:stCondLst>
                                        </p:cTn>
                                        <p:tgtEl>
                                          <p:spTgt spid="3">
                                            <p:graphicEl>
                                              <a:dgm id="{D32C5F01-7D65-4DA9-87CA-BE97E8D7BD85}"/>
                                            </p:graphicEl>
                                          </p:spTgt>
                                        </p:tgtEl>
                                        <p:attrNameLst>
                                          <p:attrName>style.visibility</p:attrName>
                                        </p:attrNameLst>
                                      </p:cBhvr>
                                      <p:to>
                                        <p:strVal val="visible"/>
                                      </p:to>
                                    </p:set>
                                    <p:animEffect transition="in" filter="fade">
                                      <p:cBhvr>
                                        <p:cTn id="95" dur="10"/>
                                        <p:tgtEl>
                                          <p:spTgt spid="3">
                                            <p:graphicEl>
                                              <a:dgm id="{D32C5F01-7D65-4DA9-87CA-BE97E8D7BD85}"/>
                                            </p:graphicEl>
                                          </p:spTgt>
                                        </p:tgtEl>
                                      </p:cBhvr>
                                    </p:animEffect>
                                  </p:childTnLst>
                                </p:cTn>
                              </p:par>
                            </p:childTnLst>
                          </p:cTn>
                        </p:par>
                        <p:par>
                          <p:cTn id="96" fill="hold">
                            <p:stCondLst>
                              <p:cond delay="4150"/>
                            </p:stCondLst>
                            <p:childTnLst>
                              <p:par>
                                <p:cTn id="97" presetID="10" presetClass="entr" presetSubtype="0" fill="hold" grpId="0" nodeType="afterEffect">
                                  <p:stCondLst>
                                    <p:cond delay="0"/>
                                  </p:stCondLst>
                                  <p:childTnLst>
                                    <p:set>
                                      <p:cBhvr>
                                        <p:cTn id="98" dur="1" fill="hold">
                                          <p:stCondLst>
                                            <p:cond delay="0"/>
                                          </p:stCondLst>
                                        </p:cTn>
                                        <p:tgtEl>
                                          <p:spTgt spid="3">
                                            <p:graphicEl>
                                              <a:dgm id="{C1BCFC30-F591-44A5-AF2D-3261C502A63C}"/>
                                            </p:graphicEl>
                                          </p:spTgt>
                                        </p:tgtEl>
                                        <p:attrNameLst>
                                          <p:attrName>style.visibility</p:attrName>
                                        </p:attrNameLst>
                                      </p:cBhvr>
                                      <p:to>
                                        <p:strVal val="visible"/>
                                      </p:to>
                                    </p:set>
                                    <p:animEffect transition="in" filter="fade">
                                      <p:cBhvr>
                                        <p:cTn id="99" dur="10"/>
                                        <p:tgtEl>
                                          <p:spTgt spid="3">
                                            <p:graphicEl>
                                              <a:dgm id="{C1BCFC30-F591-44A5-AF2D-3261C502A63C}"/>
                                            </p:graphicEl>
                                          </p:spTgt>
                                        </p:tgtEl>
                                      </p:cBhvr>
                                    </p:animEffect>
                                  </p:childTnLst>
                                </p:cTn>
                              </p:par>
                            </p:childTnLst>
                          </p:cTn>
                        </p:par>
                        <p:par>
                          <p:cTn id="100" fill="hold">
                            <p:stCondLst>
                              <p:cond delay="4160"/>
                            </p:stCondLst>
                            <p:childTnLst>
                              <p:par>
                                <p:cTn id="101" presetID="10" presetClass="entr" presetSubtype="0" fill="hold" grpId="0" nodeType="afterEffect">
                                  <p:stCondLst>
                                    <p:cond delay="0"/>
                                  </p:stCondLst>
                                  <p:childTnLst>
                                    <p:set>
                                      <p:cBhvr>
                                        <p:cTn id="102" dur="1" fill="hold">
                                          <p:stCondLst>
                                            <p:cond delay="0"/>
                                          </p:stCondLst>
                                        </p:cTn>
                                        <p:tgtEl>
                                          <p:spTgt spid="3">
                                            <p:graphicEl>
                                              <a:dgm id="{366B576A-8A4D-4671-9E28-43CBE64B753D}"/>
                                            </p:graphicEl>
                                          </p:spTgt>
                                        </p:tgtEl>
                                        <p:attrNameLst>
                                          <p:attrName>style.visibility</p:attrName>
                                        </p:attrNameLst>
                                      </p:cBhvr>
                                      <p:to>
                                        <p:strVal val="visible"/>
                                      </p:to>
                                    </p:set>
                                    <p:animEffect transition="in" filter="fade">
                                      <p:cBhvr>
                                        <p:cTn id="103" dur="10"/>
                                        <p:tgtEl>
                                          <p:spTgt spid="3">
                                            <p:graphicEl>
                                              <a:dgm id="{366B576A-8A4D-4671-9E28-43CBE64B753D}"/>
                                            </p:graphicEl>
                                          </p:spTgt>
                                        </p:tgtEl>
                                      </p:cBhvr>
                                    </p:animEffect>
                                  </p:childTnLst>
                                </p:cTn>
                              </p:par>
                            </p:childTnLst>
                          </p:cTn>
                        </p:par>
                        <p:par>
                          <p:cTn id="104" fill="hold">
                            <p:stCondLst>
                              <p:cond delay="4170"/>
                            </p:stCondLst>
                            <p:childTnLst>
                              <p:par>
                                <p:cTn id="105" presetID="10" presetClass="entr" presetSubtype="0" fill="hold" grpId="0" nodeType="afterEffect">
                                  <p:stCondLst>
                                    <p:cond delay="0"/>
                                  </p:stCondLst>
                                  <p:childTnLst>
                                    <p:set>
                                      <p:cBhvr>
                                        <p:cTn id="106" dur="1" fill="hold">
                                          <p:stCondLst>
                                            <p:cond delay="0"/>
                                          </p:stCondLst>
                                        </p:cTn>
                                        <p:tgtEl>
                                          <p:spTgt spid="3">
                                            <p:graphicEl>
                                              <a:dgm id="{B3A00BFE-AE16-46FE-AD6B-A219C0E46D55}"/>
                                            </p:graphicEl>
                                          </p:spTgt>
                                        </p:tgtEl>
                                        <p:attrNameLst>
                                          <p:attrName>style.visibility</p:attrName>
                                        </p:attrNameLst>
                                      </p:cBhvr>
                                      <p:to>
                                        <p:strVal val="visible"/>
                                      </p:to>
                                    </p:set>
                                    <p:animEffect transition="in" filter="fade">
                                      <p:cBhvr>
                                        <p:cTn id="107" dur="10"/>
                                        <p:tgtEl>
                                          <p:spTgt spid="3">
                                            <p:graphicEl>
                                              <a:dgm id="{B3A00BFE-AE16-46FE-AD6B-A219C0E46D55}"/>
                                            </p:graphicEl>
                                          </p:spTgt>
                                        </p:tgtEl>
                                      </p:cBhvr>
                                    </p:animEffect>
                                  </p:childTnLst>
                                </p:cTn>
                              </p:par>
                            </p:childTnLst>
                          </p:cTn>
                        </p:par>
                        <p:par>
                          <p:cTn id="108" fill="hold">
                            <p:stCondLst>
                              <p:cond delay="4180"/>
                            </p:stCondLst>
                            <p:childTnLst>
                              <p:par>
                                <p:cTn id="109" presetID="10" presetClass="entr" presetSubtype="0" fill="hold" grpId="0" nodeType="afterEffect">
                                  <p:stCondLst>
                                    <p:cond delay="0"/>
                                  </p:stCondLst>
                                  <p:childTnLst>
                                    <p:set>
                                      <p:cBhvr>
                                        <p:cTn id="110" dur="1" fill="hold">
                                          <p:stCondLst>
                                            <p:cond delay="0"/>
                                          </p:stCondLst>
                                        </p:cTn>
                                        <p:tgtEl>
                                          <p:spTgt spid="3">
                                            <p:graphicEl>
                                              <a:dgm id="{DFF79934-1A01-434B-B2FF-3EC4C4417BC9}"/>
                                            </p:graphicEl>
                                          </p:spTgt>
                                        </p:tgtEl>
                                        <p:attrNameLst>
                                          <p:attrName>style.visibility</p:attrName>
                                        </p:attrNameLst>
                                      </p:cBhvr>
                                      <p:to>
                                        <p:strVal val="visible"/>
                                      </p:to>
                                    </p:set>
                                    <p:animEffect transition="in" filter="fade">
                                      <p:cBhvr>
                                        <p:cTn id="111" dur="10"/>
                                        <p:tgtEl>
                                          <p:spTgt spid="3">
                                            <p:graphicEl>
                                              <a:dgm id="{DFF79934-1A01-434B-B2FF-3EC4C4417BC9}"/>
                                            </p:graphicEl>
                                          </p:spTgt>
                                        </p:tgtEl>
                                      </p:cBhvr>
                                    </p:animEffect>
                                  </p:childTnLst>
                                </p:cTn>
                              </p:par>
                            </p:childTnLst>
                          </p:cTn>
                        </p:par>
                        <p:par>
                          <p:cTn id="112" fill="hold">
                            <p:stCondLst>
                              <p:cond delay="4190"/>
                            </p:stCondLst>
                            <p:childTnLst>
                              <p:par>
                                <p:cTn id="113" presetID="10" presetClass="entr" presetSubtype="0" fill="hold" grpId="0" nodeType="afterEffect">
                                  <p:stCondLst>
                                    <p:cond delay="0"/>
                                  </p:stCondLst>
                                  <p:childTnLst>
                                    <p:set>
                                      <p:cBhvr>
                                        <p:cTn id="114" dur="1" fill="hold">
                                          <p:stCondLst>
                                            <p:cond delay="0"/>
                                          </p:stCondLst>
                                        </p:cTn>
                                        <p:tgtEl>
                                          <p:spTgt spid="3">
                                            <p:graphicEl>
                                              <a:dgm id="{842BD658-3520-4124-9527-91EAD3F28B36}"/>
                                            </p:graphicEl>
                                          </p:spTgt>
                                        </p:tgtEl>
                                        <p:attrNameLst>
                                          <p:attrName>style.visibility</p:attrName>
                                        </p:attrNameLst>
                                      </p:cBhvr>
                                      <p:to>
                                        <p:strVal val="visible"/>
                                      </p:to>
                                    </p:set>
                                    <p:animEffect transition="in" filter="fade">
                                      <p:cBhvr>
                                        <p:cTn id="115" dur="10"/>
                                        <p:tgtEl>
                                          <p:spTgt spid="3">
                                            <p:graphicEl>
                                              <a:dgm id="{842BD658-3520-4124-9527-91EAD3F28B36}"/>
                                            </p:graphicEl>
                                          </p:spTgt>
                                        </p:tgtEl>
                                      </p:cBhvr>
                                    </p:animEffect>
                                  </p:childTnLst>
                                </p:cTn>
                              </p:par>
                            </p:childTnLst>
                          </p:cTn>
                        </p:par>
                        <p:par>
                          <p:cTn id="116" fill="hold">
                            <p:stCondLst>
                              <p:cond delay="4200"/>
                            </p:stCondLst>
                            <p:childTnLst>
                              <p:par>
                                <p:cTn id="117" presetID="10" presetClass="entr" presetSubtype="0" fill="hold" grpId="0" nodeType="afterEffect">
                                  <p:stCondLst>
                                    <p:cond delay="0"/>
                                  </p:stCondLst>
                                  <p:childTnLst>
                                    <p:set>
                                      <p:cBhvr>
                                        <p:cTn id="118" dur="1" fill="hold">
                                          <p:stCondLst>
                                            <p:cond delay="0"/>
                                          </p:stCondLst>
                                        </p:cTn>
                                        <p:tgtEl>
                                          <p:spTgt spid="3">
                                            <p:graphicEl>
                                              <a:dgm id="{964CC8FE-C3DE-4316-B5D4-42304B3233ED}"/>
                                            </p:graphicEl>
                                          </p:spTgt>
                                        </p:tgtEl>
                                        <p:attrNameLst>
                                          <p:attrName>style.visibility</p:attrName>
                                        </p:attrNameLst>
                                      </p:cBhvr>
                                      <p:to>
                                        <p:strVal val="visible"/>
                                      </p:to>
                                    </p:set>
                                    <p:animEffect transition="in" filter="fade">
                                      <p:cBhvr>
                                        <p:cTn id="119" dur="10"/>
                                        <p:tgtEl>
                                          <p:spTgt spid="3">
                                            <p:graphicEl>
                                              <a:dgm id="{964CC8FE-C3DE-4316-B5D4-42304B3233ED}"/>
                                            </p:graphicEl>
                                          </p:spTgt>
                                        </p:tgtEl>
                                      </p:cBhvr>
                                    </p:animEffect>
                                  </p:childTnLst>
                                </p:cTn>
                              </p:par>
                            </p:childTnLst>
                          </p:cTn>
                        </p:par>
                        <p:par>
                          <p:cTn id="120" fill="hold">
                            <p:stCondLst>
                              <p:cond delay="4210"/>
                            </p:stCondLst>
                            <p:childTnLst>
                              <p:par>
                                <p:cTn id="121" presetID="10" presetClass="entr" presetSubtype="0" fill="hold" grpId="0" nodeType="afterEffect">
                                  <p:stCondLst>
                                    <p:cond delay="0"/>
                                  </p:stCondLst>
                                  <p:childTnLst>
                                    <p:set>
                                      <p:cBhvr>
                                        <p:cTn id="122" dur="1" fill="hold">
                                          <p:stCondLst>
                                            <p:cond delay="0"/>
                                          </p:stCondLst>
                                        </p:cTn>
                                        <p:tgtEl>
                                          <p:spTgt spid="3">
                                            <p:graphicEl>
                                              <a:dgm id="{BAA3CDD3-7401-4FCA-8973-D287B48BCD79}"/>
                                            </p:graphicEl>
                                          </p:spTgt>
                                        </p:tgtEl>
                                        <p:attrNameLst>
                                          <p:attrName>style.visibility</p:attrName>
                                        </p:attrNameLst>
                                      </p:cBhvr>
                                      <p:to>
                                        <p:strVal val="visible"/>
                                      </p:to>
                                    </p:set>
                                    <p:animEffect transition="in" filter="fade">
                                      <p:cBhvr>
                                        <p:cTn id="123" dur="10"/>
                                        <p:tgtEl>
                                          <p:spTgt spid="3">
                                            <p:graphicEl>
                                              <a:dgm id="{BAA3CDD3-7401-4FCA-8973-D287B48BCD79}"/>
                                            </p:graphicEl>
                                          </p:spTgt>
                                        </p:tgtEl>
                                      </p:cBhvr>
                                    </p:animEffect>
                                  </p:childTnLst>
                                </p:cTn>
                              </p:par>
                            </p:childTnLst>
                          </p:cTn>
                        </p:par>
                        <p:par>
                          <p:cTn id="124" fill="hold">
                            <p:stCondLst>
                              <p:cond delay="4220"/>
                            </p:stCondLst>
                            <p:childTnLst>
                              <p:par>
                                <p:cTn id="125" presetID="10" presetClass="entr" presetSubtype="0" fill="hold" grpId="0" nodeType="afterEffect">
                                  <p:stCondLst>
                                    <p:cond delay="0"/>
                                  </p:stCondLst>
                                  <p:childTnLst>
                                    <p:set>
                                      <p:cBhvr>
                                        <p:cTn id="126" dur="1" fill="hold">
                                          <p:stCondLst>
                                            <p:cond delay="0"/>
                                          </p:stCondLst>
                                        </p:cTn>
                                        <p:tgtEl>
                                          <p:spTgt spid="3">
                                            <p:graphicEl>
                                              <a:dgm id="{9035ED48-1C2E-48CE-83B6-3E4ECC996480}"/>
                                            </p:graphicEl>
                                          </p:spTgt>
                                        </p:tgtEl>
                                        <p:attrNameLst>
                                          <p:attrName>style.visibility</p:attrName>
                                        </p:attrNameLst>
                                      </p:cBhvr>
                                      <p:to>
                                        <p:strVal val="visible"/>
                                      </p:to>
                                    </p:set>
                                    <p:animEffect transition="in" filter="fade">
                                      <p:cBhvr>
                                        <p:cTn id="127" dur="10"/>
                                        <p:tgtEl>
                                          <p:spTgt spid="3">
                                            <p:graphicEl>
                                              <a:dgm id="{9035ED48-1C2E-48CE-83B6-3E4ECC996480}"/>
                                            </p:graphicEl>
                                          </p:spTgt>
                                        </p:tgtEl>
                                      </p:cBhvr>
                                    </p:animEffect>
                                  </p:childTnLst>
                                </p:cTn>
                              </p:par>
                            </p:childTnLst>
                          </p:cTn>
                        </p:par>
                        <p:par>
                          <p:cTn id="128" fill="hold">
                            <p:stCondLst>
                              <p:cond delay="4230"/>
                            </p:stCondLst>
                            <p:childTnLst>
                              <p:par>
                                <p:cTn id="129" presetID="10" presetClass="entr" presetSubtype="0" fill="hold" grpId="0" nodeType="afterEffect">
                                  <p:stCondLst>
                                    <p:cond delay="0"/>
                                  </p:stCondLst>
                                  <p:childTnLst>
                                    <p:set>
                                      <p:cBhvr>
                                        <p:cTn id="130" dur="1" fill="hold">
                                          <p:stCondLst>
                                            <p:cond delay="0"/>
                                          </p:stCondLst>
                                        </p:cTn>
                                        <p:tgtEl>
                                          <p:spTgt spid="3">
                                            <p:graphicEl>
                                              <a:dgm id="{8B92F920-0133-4B8C-839B-49F3AE3BA857}"/>
                                            </p:graphicEl>
                                          </p:spTgt>
                                        </p:tgtEl>
                                        <p:attrNameLst>
                                          <p:attrName>style.visibility</p:attrName>
                                        </p:attrNameLst>
                                      </p:cBhvr>
                                      <p:to>
                                        <p:strVal val="visible"/>
                                      </p:to>
                                    </p:set>
                                    <p:animEffect transition="in" filter="fade">
                                      <p:cBhvr>
                                        <p:cTn id="131" dur="10"/>
                                        <p:tgtEl>
                                          <p:spTgt spid="3">
                                            <p:graphicEl>
                                              <a:dgm id="{8B92F920-0133-4B8C-839B-49F3AE3BA857}"/>
                                            </p:graphicEl>
                                          </p:spTgt>
                                        </p:tgtEl>
                                      </p:cBhvr>
                                    </p:animEffect>
                                  </p:childTnLst>
                                </p:cTn>
                              </p:par>
                            </p:childTnLst>
                          </p:cTn>
                        </p:par>
                        <p:par>
                          <p:cTn id="132" fill="hold">
                            <p:stCondLst>
                              <p:cond delay="4240"/>
                            </p:stCondLst>
                            <p:childTnLst>
                              <p:par>
                                <p:cTn id="133" presetID="10" presetClass="entr" presetSubtype="0" fill="hold" grpId="0" nodeType="afterEffect">
                                  <p:stCondLst>
                                    <p:cond delay="0"/>
                                  </p:stCondLst>
                                  <p:childTnLst>
                                    <p:set>
                                      <p:cBhvr>
                                        <p:cTn id="134" dur="1" fill="hold">
                                          <p:stCondLst>
                                            <p:cond delay="0"/>
                                          </p:stCondLst>
                                        </p:cTn>
                                        <p:tgtEl>
                                          <p:spTgt spid="3">
                                            <p:graphicEl>
                                              <a:dgm id="{71E1782F-6D97-46A2-8306-45A7BEE27070}"/>
                                            </p:graphicEl>
                                          </p:spTgt>
                                        </p:tgtEl>
                                        <p:attrNameLst>
                                          <p:attrName>style.visibility</p:attrName>
                                        </p:attrNameLst>
                                      </p:cBhvr>
                                      <p:to>
                                        <p:strVal val="visible"/>
                                      </p:to>
                                    </p:set>
                                    <p:animEffect transition="in" filter="fade">
                                      <p:cBhvr>
                                        <p:cTn id="135" dur="10"/>
                                        <p:tgtEl>
                                          <p:spTgt spid="3">
                                            <p:graphicEl>
                                              <a:dgm id="{71E1782F-6D97-46A2-8306-45A7BEE27070}"/>
                                            </p:graphicEl>
                                          </p:spTgt>
                                        </p:tgtEl>
                                      </p:cBhvr>
                                    </p:animEffect>
                                  </p:childTnLst>
                                </p:cTn>
                              </p:par>
                            </p:childTnLst>
                          </p:cTn>
                        </p:par>
                        <p:par>
                          <p:cTn id="136" fill="hold">
                            <p:stCondLst>
                              <p:cond delay="4250"/>
                            </p:stCondLst>
                            <p:childTnLst>
                              <p:par>
                                <p:cTn id="137" presetID="10" presetClass="entr" presetSubtype="0" fill="hold" grpId="0" nodeType="afterEffect">
                                  <p:stCondLst>
                                    <p:cond delay="0"/>
                                  </p:stCondLst>
                                  <p:childTnLst>
                                    <p:set>
                                      <p:cBhvr>
                                        <p:cTn id="138" dur="1" fill="hold">
                                          <p:stCondLst>
                                            <p:cond delay="0"/>
                                          </p:stCondLst>
                                        </p:cTn>
                                        <p:tgtEl>
                                          <p:spTgt spid="3">
                                            <p:graphicEl>
                                              <a:dgm id="{9956C07D-BCFA-497D-A643-FA930C13BA44}"/>
                                            </p:graphicEl>
                                          </p:spTgt>
                                        </p:tgtEl>
                                        <p:attrNameLst>
                                          <p:attrName>style.visibility</p:attrName>
                                        </p:attrNameLst>
                                      </p:cBhvr>
                                      <p:to>
                                        <p:strVal val="visible"/>
                                      </p:to>
                                    </p:set>
                                    <p:animEffect transition="in" filter="fade">
                                      <p:cBhvr>
                                        <p:cTn id="139" dur="10"/>
                                        <p:tgtEl>
                                          <p:spTgt spid="3">
                                            <p:graphicEl>
                                              <a:dgm id="{9956C07D-BCFA-497D-A643-FA930C13BA44}"/>
                                            </p:graphicEl>
                                          </p:spTgt>
                                        </p:tgtEl>
                                      </p:cBhvr>
                                    </p:animEffect>
                                  </p:childTnLst>
                                </p:cTn>
                              </p:par>
                            </p:childTnLst>
                          </p:cTn>
                        </p:par>
                        <p:par>
                          <p:cTn id="140" fill="hold">
                            <p:stCondLst>
                              <p:cond delay="4260"/>
                            </p:stCondLst>
                            <p:childTnLst>
                              <p:par>
                                <p:cTn id="141" presetID="10" presetClass="entr" presetSubtype="0" fill="hold" grpId="0" nodeType="afterEffect">
                                  <p:stCondLst>
                                    <p:cond delay="0"/>
                                  </p:stCondLst>
                                  <p:childTnLst>
                                    <p:set>
                                      <p:cBhvr>
                                        <p:cTn id="142" dur="1" fill="hold">
                                          <p:stCondLst>
                                            <p:cond delay="0"/>
                                          </p:stCondLst>
                                        </p:cTn>
                                        <p:tgtEl>
                                          <p:spTgt spid="3">
                                            <p:graphicEl>
                                              <a:dgm id="{D07F1180-1E6C-4446-8361-EB1217F2B480}"/>
                                            </p:graphicEl>
                                          </p:spTgt>
                                        </p:tgtEl>
                                        <p:attrNameLst>
                                          <p:attrName>style.visibility</p:attrName>
                                        </p:attrNameLst>
                                      </p:cBhvr>
                                      <p:to>
                                        <p:strVal val="visible"/>
                                      </p:to>
                                    </p:set>
                                    <p:animEffect transition="in" filter="fade">
                                      <p:cBhvr>
                                        <p:cTn id="143" dur="10"/>
                                        <p:tgtEl>
                                          <p:spTgt spid="3">
                                            <p:graphicEl>
                                              <a:dgm id="{D07F1180-1E6C-4446-8361-EB1217F2B480}"/>
                                            </p:graphicEl>
                                          </p:spTgt>
                                        </p:tgtEl>
                                      </p:cBhvr>
                                    </p:animEffect>
                                  </p:childTnLst>
                                </p:cTn>
                              </p:par>
                            </p:childTnLst>
                          </p:cTn>
                        </p:par>
                        <p:par>
                          <p:cTn id="144" fill="hold">
                            <p:stCondLst>
                              <p:cond delay="4270"/>
                            </p:stCondLst>
                            <p:childTnLst>
                              <p:par>
                                <p:cTn id="145" presetID="10" presetClass="entr" presetSubtype="0" fill="hold" grpId="0" nodeType="afterEffect">
                                  <p:stCondLst>
                                    <p:cond delay="0"/>
                                  </p:stCondLst>
                                  <p:childTnLst>
                                    <p:set>
                                      <p:cBhvr>
                                        <p:cTn id="146" dur="1" fill="hold">
                                          <p:stCondLst>
                                            <p:cond delay="0"/>
                                          </p:stCondLst>
                                        </p:cTn>
                                        <p:tgtEl>
                                          <p:spTgt spid="3">
                                            <p:graphicEl>
                                              <a:dgm id="{8870FCD8-4D6E-4CB9-A7FC-A2246E153789}"/>
                                            </p:graphicEl>
                                          </p:spTgt>
                                        </p:tgtEl>
                                        <p:attrNameLst>
                                          <p:attrName>style.visibility</p:attrName>
                                        </p:attrNameLst>
                                      </p:cBhvr>
                                      <p:to>
                                        <p:strVal val="visible"/>
                                      </p:to>
                                    </p:set>
                                    <p:animEffect transition="in" filter="fade">
                                      <p:cBhvr>
                                        <p:cTn id="147" dur="10"/>
                                        <p:tgtEl>
                                          <p:spTgt spid="3">
                                            <p:graphicEl>
                                              <a:dgm id="{8870FCD8-4D6E-4CB9-A7FC-A2246E153789}"/>
                                            </p:graphicEl>
                                          </p:spTgt>
                                        </p:tgtEl>
                                      </p:cBhvr>
                                    </p:animEffect>
                                  </p:childTnLst>
                                </p:cTn>
                              </p:par>
                            </p:childTnLst>
                          </p:cTn>
                        </p:par>
                        <p:par>
                          <p:cTn id="148" fill="hold">
                            <p:stCondLst>
                              <p:cond delay="4280"/>
                            </p:stCondLst>
                            <p:childTnLst>
                              <p:par>
                                <p:cTn id="149" presetID="10" presetClass="entr" presetSubtype="0" fill="hold" grpId="0" nodeType="afterEffect">
                                  <p:stCondLst>
                                    <p:cond delay="0"/>
                                  </p:stCondLst>
                                  <p:childTnLst>
                                    <p:set>
                                      <p:cBhvr>
                                        <p:cTn id="150" dur="1" fill="hold">
                                          <p:stCondLst>
                                            <p:cond delay="0"/>
                                          </p:stCondLst>
                                        </p:cTn>
                                        <p:tgtEl>
                                          <p:spTgt spid="3">
                                            <p:graphicEl>
                                              <a:dgm id="{FA6D385C-EC65-4445-977F-757D7494AFA0}"/>
                                            </p:graphicEl>
                                          </p:spTgt>
                                        </p:tgtEl>
                                        <p:attrNameLst>
                                          <p:attrName>style.visibility</p:attrName>
                                        </p:attrNameLst>
                                      </p:cBhvr>
                                      <p:to>
                                        <p:strVal val="visible"/>
                                      </p:to>
                                    </p:set>
                                    <p:animEffect transition="in" filter="fade">
                                      <p:cBhvr>
                                        <p:cTn id="151" dur="10"/>
                                        <p:tgtEl>
                                          <p:spTgt spid="3">
                                            <p:graphicEl>
                                              <a:dgm id="{FA6D385C-EC65-4445-977F-757D7494AFA0}"/>
                                            </p:graphicEl>
                                          </p:spTgt>
                                        </p:tgtEl>
                                      </p:cBhvr>
                                    </p:animEffect>
                                  </p:childTnLst>
                                </p:cTn>
                              </p:par>
                            </p:childTnLst>
                          </p:cTn>
                        </p:par>
                        <p:par>
                          <p:cTn id="152" fill="hold">
                            <p:stCondLst>
                              <p:cond delay="4290"/>
                            </p:stCondLst>
                            <p:childTnLst>
                              <p:par>
                                <p:cTn id="153" presetID="10" presetClass="entr" presetSubtype="0" fill="hold" grpId="0" nodeType="afterEffect">
                                  <p:stCondLst>
                                    <p:cond delay="0"/>
                                  </p:stCondLst>
                                  <p:childTnLst>
                                    <p:set>
                                      <p:cBhvr>
                                        <p:cTn id="154" dur="1" fill="hold">
                                          <p:stCondLst>
                                            <p:cond delay="0"/>
                                          </p:stCondLst>
                                        </p:cTn>
                                        <p:tgtEl>
                                          <p:spTgt spid="3">
                                            <p:graphicEl>
                                              <a:dgm id="{091F9197-9926-455D-A609-D5EAD7B731E4}"/>
                                            </p:graphicEl>
                                          </p:spTgt>
                                        </p:tgtEl>
                                        <p:attrNameLst>
                                          <p:attrName>style.visibility</p:attrName>
                                        </p:attrNameLst>
                                      </p:cBhvr>
                                      <p:to>
                                        <p:strVal val="visible"/>
                                      </p:to>
                                    </p:set>
                                    <p:animEffect transition="in" filter="fade">
                                      <p:cBhvr>
                                        <p:cTn id="155" dur="10"/>
                                        <p:tgtEl>
                                          <p:spTgt spid="3">
                                            <p:graphicEl>
                                              <a:dgm id="{091F9197-9926-455D-A609-D5EAD7B731E4}"/>
                                            </p:graphicEl>
                                          </p:spTgt>
                                        </p:tgtEl>
                                      </p:cBhvr>
                                    </p:animEffect>
                                  </p:childTnLst>
                                </p:cTn>
                              </p:par>
                            </p:childTnLst>
                          </p:cTn>
                        </p:par>
                        <p:par>
                          <p:cTn id="156" fill="hold">
                            <p:stCondLst>
                              <p:cond delay="4300"/>
                            </p:stCondLst>
                            <p:childTnLst>
                              <p:par>
                                <p:cTn id="157" presetID="10" presetClass="entr" presetSubtype="0" fill="hold" grpId="0" nodeType="afterEffect">
                                  <p:stCondLst>
                                    <p:cond delay="0"/>
                                  </p:stCondLst>
                                  <p:childTnLst>
                                    <p:set>
                                      <p:cBhvr>
                                        <p:cTn id="158" dur="1" fill="hold">
                                          <p:stCondLst>
                                            <p:cond delay="0"/>
                                          </p:stCondLst>
                                        </p:cTn>
                                        <p:tgtEl>
                                          <p:spTgt spid="3">
                                            <p:graphicEl>
                                              <a:dgm id="{961742A7-542B-4639-AA20-8E282EB37547}"/>
                                            </p:graphicEl>
                                          </p:spTgt>
                                        </p:tgtEl>
                                        <p:attrNameLst>
                                          <p:attrName>style.visibility</p:attrName>
                                        </p:attrNameLst>
                                      </p:cBhvr>
                                      <p:to>
                                        <p:strVal val="visible"/>
                                      </p:to>
                                    </p:set>
                                    <p:animEffect transition="in" filter="fade">
                                      <p:cBhvr>
                                        <p:cTn id="159" dur="10"/>
                                        <p:tgtEl>
                                          <p:spTgt spid="3">
                                            <p:graphicEl>
                                              <a:dgm id="{961742A7-542B-4639-AA20-8E282EB37547}"/>
                                            </p:graphicEl>
                                          </p:spTgt>
                                        </p:tgtEl>
                                      </p:cBhvr>
                                    </p:animEffect>
                                  </p:childTnLst>
                                </p:cTn>
                              </p:par>
                            </p:childTnLst>
                          </p:cTn>
                        </p:par>
                        <p:par>
                          <p:cTn id="160" fill="hold">
                            <p:stCondLst>
                              <p:cond delay="4310"/>
                            </p:stCondLst>
                            <p:childTnLst>
                              <p:par>
                                <p:cTn id="161" presetID="10" presetClass="entr" presetSubtype="0" fill="hold" grpId="0" nodeType="afterEffect">
                                  <p:stCondLst>
                                    <p:cond delay="0"/>
                                  </p:stCondLst>
                                  <p:childTnLst>
                                    <p:set>
                                      <p:cBhvr>
                                        <p:cTn id="162" dur="1" fill="hold">
                                          <p:stCondLst>
                                            <p:cond delay="0"/>
                                          </p:stCondLst>
                                        </p:cTn>
                                        <p:tgtEl>
                                          <p:spTgt spid="3">
                                            <p:graphicEl>
                                              <a:dgm id="{70B1DB0C-1E3C-46EA-8F58-6ADCD4B7D717}"/>
                                            </p:graphicEl>
                                          </p:spTgt>
                                        </p:tgtEl>
                                        <p:attrNameLst>
                                          <p:attrName>style.visibility</p:attrName>
                                        </p:attrNameLst>
                                      </p:cBhvr>
                                      <p:to>
                                        <p:strVal val="visible"/>
                                      </p:to>
                                    </p:set>
                                    <p:animEffect transition="in" filter="fade">
                                      <p:cBhvr>
                                        <p:cTn id="163" dur="10"/>
                                        <p:tgtEl>
                                          <p:spTgt spid="3">
                                            <p:graphicEl>
                                              <a:dgm id="{70B1DB0C-1E3C-46EA-8F58-6ADCD4B7D717}"/>
                                            </p:graphicEl>
                                          </p:spTgt>
                                        </p:tgtEl>
                                      </p:cBhvr>
                                    </p:animEffect>
                                  </p:childTnLst>
                                </p:cTn>
                              </p:par>
                            </p:childTnLst>
                          </p:cTn>
                        </p:par>
                        <p:par>
                          <p:cTn id="164" fill="hold">
                            <p:stCondLst>
                              <p:cond delay="4320"/>
                            </p:stCondLst>
                            <p:childTnLst>
                              <p:par>
                                <p:cTn id="165" presetID="10" presetClass="entr" presetSubtype="0" fill="hold" grpId="0" nodeType="afterEffect">
                                  <p:stCondLst>
                                    <p:cond delay="0"/>
                                  </p:stCondLst>
                                  <p:childTnLst>
                                    <p:set>
                                      <p:cBhvr>
                                        <p:cTn id="166" dur="1" fill="hold">
                                          <p:stCondLst>
                                            <p:cond delay="0"/>
                                          </p:stCondLst>
                                        </p:cTn>
                                        <p:tgtEl>
                                          <p:spTgt spid="3">
                                            <p:graphicEl>
                                              <a:dgm id="{07207122-6D1B-4BBE-BA52-33F6D67D6DC4}"/>
                                            </p:graphicEl>
                                          </p:spTgt>
                                        </p:tgtEl>
                                        <p:attrNameLst>
                                          <p:attrName>style.visibility</p:attrName>
                                        </p:attrNameLst>
                                      </p:cBhvr>
                                      <p:to>
                                        <p:strVal val="visible"/>
                                      </p:to>
                                    </p:set>
                                    <p:animEffect transition="in" filter="fade">
                                      <p:cBhvr>
                                        <p:cTn id="167" dur="10"/>
                                        <p:tgtEl>
                                          <p:spTgt spid="3">
                                            <p:graphicEl>
                                              <a:dgm id="{07207122-6D1B-4BBE-BA52-33F6D67D6DC4}"/>
                                            </p:graphicEl>
                                          </p:spTgt>
                                        </p:tgtEl>
                                      </p:cBhvr>
                                    </p:animEffect>
                                  </p:childTnLst>
                                </p:cTn>
                              </p:par>
                            </p:childTnLst>
                          </p:cTn>
                        </p:par>
                        <p:par>
                          <p:cTn id="168" fill="hold">
                            <p:stCondLst>
                              <p:cond delay="4330"/>
                            </p:stCondLst>
                            <p:childTnLst>
                              <p:par>
                                <p:cTn id="169" presetID="10" presetClass="entr" presetSubtype="0" fill="hold" grpId="0" nodeType="afterEffect">
                                  <p:stCondLst>
                                    <p:cond delay="0"/>
                                  </p:stCondLst>
                                  <p:childTnLst>
                                    <p:set>
                                      <p:cBhvr>
                                        <p:cTn id="170" dur="1" fill="hold">
                                          <p:stCondLst>
                                            <p:cond delay="0"/>
                                          </p:stCondLst>
                                        </p:cTn>
                                        <p:tgtEl>
                                          <p:spTgt spid="3">
                                            <p:graphicEl>
                                              <a:dgm id="{2EBDC159-9F4A-4E97-A974-18E1BFEFB54F}"/>
                                            </p:graphicEl>
                                          </p:spTgt>
                                        </p:tgtEl>
                                        <p:attrNameLst>
                                          <p:attrName>style.visibility</p:attrName>
                                        </p:attrNameLst>
                                      </p:cBhvr>
                                      <p:to>
                                        <p:strVal val="visible"/>
                                      </p:to>
                                    </p:set>
                                    <p:animEffect transition="in" filter="fade">
                                      <p:cBhvr>
                                        <p:cTn id="171" dur="10"/>
                                        <p:tgtEl>
                                          <p:spTgt spid="3">
                                            <p:graphicEl>
                                              <a:dgm id="{2EBDC159-9F4A-4E97-A974-18E1BFEFB54F}"/>
                                            </p:graphicEl>
                                          </p:spTgt>
                                        </p:tgtEl>
                                      </p:cBhvr>
                                    </p:animEffect>
                                  </p:childTnLst>
                                </p:cTn>
                              </p:par>
                            </p:childTnLst>
                          </p:cTn>
                        </p:par>
                        <p:par>
                          <p:cTn id="172" fill="hold">
                            <p:stCondLst>
                              <p:cond delay="4340"/>
                            </p:stCondLst>
                            <p:childTnLst>
                              <p:par>
                                <p:cTn id="173" presetID="10" presetClass="entr" presetSubtype="0" fill="hold" grpId="0" nodeType="afterEffect">
                                  <p:stCondLst>
                                    <p:cond delay="0"/>
                                  </p:stCondLst>
                                  <p:childTnLst>
                                    <p:set>
                                      <p:cBhvr>
                                        <p:cTn id="174" dur="1" fill="hold">
                                          <p:stCondLst>
                                            <p:cond delay="0"/>
                                          </p:stCondLst>
                                        </p:cTn>
                                        <p:tgtEl>
                                          <p:spTgt spid="3">
                                            <p:graphicEl>
                                              <a:dgm id="{C1BAC84E-AD56-4523-806E-43659221DA20}"/>
                                            </p:graphicEl>
                                          </p:spTgt>
                                        </p:tgtEl>
                                        <p:attrNameLst>
                                          <p:attrName>style.visibility</p:attrName>
                                        </p:attrNameLst>
                                      </p:cBhvr>
                                      <p:to>
                                        <p:strVal val="visible"/>
                                      </p:to>
                                    </p:set>
                                    <p:animEffect transition="in" filter="fade">
                                      <p:cBhvr>
                                        <p:cTn id="175" dur="10"/>
                                        <p:tgtEl>
                                          <p:spTgt spid="3">
                                            <p:graphicEl>
                                              <a:dgm id="{C1BAC84E-AD56-4523-806E-43659221DA20}"/>
                                            </p:graphicEl>
                                          </p:spTgt>
                                        </p:tgtEl>
                                      </p:cBhvr>
                                    </p:animEffect>
                                  </p:childTnLst>
                                </p:cTn>
                              </p:par>
                            </p:childTnLst>
                          </p:cTn>
                        </p:par>
                        <p:par>
                          <p:cTn id="176" fill="hold">
                            <p:stCondLst>
                              <p:cond delay="4350"/>
                            </p:stCondLst>
                            <p:childTnLst>
                              <p:par>
                                <p:cTn id="177" presetID="10" presetClass="entr" presetSubtype="0" fill="hold" grpId="0" nodeType="afterEffect">
                                  <p:stCondLst>
                                    <p:cond delay="0"/>
                                  </p:stCondLst>
                                  <p:childTnLst>
                                    <p:set>
                                      <p:cBhvr>
                                        <p:cTn id="178" dur="1" fill="hold">
                                          <p:stCondLst>
                                            <p:cond delay="0"/>
                                          </p:stCondLst>
                                        </p:cTn>
                                        <p:tgtEl>
                                          <p:spTgt spid="3">
                                            <p:graphicEl>
                                              <a:dgm id="{1BDA31A0-07B0-4E98-BF72-76436ED856C2}"/>
                                            </p:graphicEl>
                                          </p:spTgt>
                                        </p:tgtEl>
                                        <p:attrNameLst>
                                          <p:attrName>style.visibility</p:attrName>
                                        </p:attrNameLst>
                                      </p:cBhvr>
                                      <p:to>
                                        <p:strVal val="visible"/>
                                      </p:to>
                                    </p:set>
                                    <p:animEffect transition="in" filter="fade">
                                      <p:cBhvr>
                                        <p:cTn id="179" dur="10"/>
                                        <p:tgtEl>
                                          <p:spTgt spid="3">
                                            <p:graphicEl>
                                              <a:dgm id="{1BDA31A0-07B0-4E98-BF72-76436ED856C2}"/>
                                            </p:graphicEl>
                                          </p:spTgt>
                                        </p:tgtEl>
                                      </p:cBhvr>
                                    </p:animEffect>
                                  </p:childTnLst>
                                </p:cTn>
                              </p:par>
                            </p:childTnLst>
                          </p:cTn>
                        </p:par>
                        <p:par>
                          <p:cTn id="180" fill="hold">
                            <p:stCondLst>
                              <p:cond delay="4360"/>
                            </p:stCondLst>
                            <p:childTnLst>
                              <p:par>
                                <p:cTn id="181" presetID="10" presetClass="entr" presetSubtype="0" fill="hold" grpId="0" nodeType="afterEffect">
                                  <p:stCondLst>
                                    <p:cond delay="0"/>
                                  </p:stCondLst>
                                  <p:childTnLst>
                                    <p:set>
                                      <p:cBhvr>
                                        <p:cTn id="182" dur="1" fill="hold">
                                          <p:stCondLst>
                                            <p:cond delay="0"/>
                                          </p:stCondLst>
                                        </p:cTn>
                                        <p:tgtEl>
                                          <p:spTgt spid="3">
                                            <p:graphicEl>
                                              <a:dgm id="{12465706-BBEC-4E83-B754-A36649253E8F}"/>
                                            </p:graphicEl>
                                          </p:spTgt>
                                        </p:tgtEl>
                                        <p:attrNameLst>
                                          <p:attrName>style.visibility</p:attrName>
                                        </p:attrNameLst>
                                      </p:cBhvr>
                                      <p:to>
                                        <p:strVal val="visible"/>
                                      </p:to>
                                    </p:set>
                                    <p:animEffect transition="in" filter="fade">
                                      <p:cBhvr>
                                        <p:cTn id="183" dur="10"/>
                                        <p:tgtEl>
                                          <p:spTgt spid="3">
                                            <p:graphicEl>
                                              <a:dgm id="{12465706-BBEC-4E83-B754-A36649253E8F}"/>
                                            </p:graphicEl>
                                          </p:spTgt>
                                        </p:tgtEl>
                                      </p:cBhvr>
                                    </p:animEffect>
                                  </p:childTnLst>
                                </p:cTn>
                              </p:par>
                            </p:childTnLst>
                          </p:cTn>
                        </p:par>
                        <p:par>
                          <p:cTn id="184" fill="hold">
                            <p:stCondLst>
                              <p:cond delay="4370"/>
                            </p:stCondLst>
                            <p:childTnLst>
                              <p:par>
                                <p:cTn id="185" presetID="10" presetClass="entr" presetSubtype="0" fill="hold" grpId="0" nodeType="afterEffect">
                                  <p:stCondLst>
                                    <p:cond delay="0"/>
                                  </p:stCondLst>
                                  <p:childTnLst>
                                    <p:set>
                                      <p:cBhvr>
                                        <p:cTn id="186" dur="1" fill="hold">
                                          <p:stCondLst>
                                            <p:cond delay="0"/>
                                          </p:stCondLst>
                                        </p:cTn>
                                        <p:tgtEl>
                                          <p:spTgt spid="3">
                                            <p:graphicEl>
                                              <a:dgm id="{52842E34-13D2-4E17-B101-CFBFB2900524}"/>
                                            </p:graphicEl>
                                          </p:spTgt>
                                        </p:tgtEl>
                                        <p:attrNameLst>
                                          <p:attrName>style.visibility</p:attrName>
                                        </p:attrNameLst>
                                      </p:cBhvr>
                                      <p:to>
                                        <p:strVal val="visible"/>
                                      </p:to>
                                    </p:set>
                                    <p:animEffect transition="in" filter="fade">
                                      <p:cBhvr>
                                        <p:cTn id="187" dur="10"/>
                                        <p:tgtEl>
                                          <p:spTgt spid="3">
                                            <p:graphicEl>
                                              <a:dgm id="{52842E34-13D2-4E17-B101-CFBFB2900524}"/>
                                            </p:graphicEl>
                                          </p:spTgt>
                                        </p:tgtEl>
                                      </p:cBhvr>
                                    </p:animEffect>
                                  </p:childTnLst>
                                </p:cTn>
                              </p:par>
                            </p:childTnLst>
                          </p:cTn>
                        </p:par>
                        <p:par>
                          <p:cTn id="188" fill="hold">
                            <p:stCondLst>
                              <p:cond delay="4380"/>
                            </p:stCondLst>
                            <p:childTnLst>
                              <p:par>
                                <p:cTn id="189" presetID="10" presetClass="entr" presetSubtype="0" fill="hold" grpId="0" nodeType="afterEffect">
                                  <p:stCondLst>
                                    <p:cond delay="0"/>
                                  </p:stCondLst>
                                  <p:childTnLst>
                                    <p:set>
                                      <p:cBhvr>
                                        <p:cTn id="190" dur="1" fill="hold">
                                          <p:stCondLst>
                                            <p:cond delay="0"/>
                                          </p:stCondLst>
                                        </p:cTn>
                                        <p:tgtEl>
                                          <p:spTgt spid="3">
                                            <p:graphicEl>
                                              <a:dgm id="{CC1F4426-F289-4C13-BBA6-A9BDD0265B39}"/>
                                            </p:graphicEl>
                                          </p:spTgt>
                                        </p:tgtEl>
                                        <p:attrNameLst>
                                          <p:attrName>style.visibility</p:attrName>
                                        </p:attrNameLst>
                                      </p:cBhvr>
                                      <p:to>
                                        <p:strVal val="visible"/>
                                      </p:to>
                                    </p:set>
                                    <p:animEffect transition="in" filter="fade">
                                      <p:cBhvr>
                                        <p:cTn id="191" dur="10"/>
                                        <p:tgtEl>
                                          <p:spTgt spid="3">
                                            <p:graphicEl>
                                              <a:dgm id="{CC1F4426-F289-4C13-BBA6-A9BDD0265B39}"/>
                                            </p:graphicEl>
                                          </p:spTgt>
                                        </p:tgtEl>
                                      </p:cBhvr>
                                    </p:animEffect>
                                  </p:childTnLst>
                                </p:cTn>
                              </p:par>
                            </p:childTnLst>
                          </p:cTn>
                        </p:par>
                        <p:par>
                          <p:cTn id="192" fill="hold">
                            <p:stCondLst>
                              <p:cond delay="4390"/>
                            </p:stCondLst>
                            <p:childTnLst>
                              <p:par>
                                <p:cTn id="193" presetID="10" presetClass="entr" presetSubtype="0" fill="hold" grpId="0" nodeType="afterEffect">
                                  <p:stCondLst>
                                    <p:cond delay="0"/>
                                  </p:stCondLst>
                                  <p:childTnLst>
                                    <p:set>
                                      <p:cBhvr>
                                        <p:cTn id="194" dur="1" fill="hold">
                                          <p:stCondLst>
                                            <p:cond delay="0"/>
                                          </p:stCondLst>
                                        </p:cTn>
                                        <p:tgtEl>
                                          <p:spTgt spid="3">
                                            <p:graphicEl>
                                              <a:dgm id="{B592EDF9-1821-425B-AC23-1BE6A913D465}"/>
                                            </p:graphicEl>
                                          </p:spTgt>
                                        </p:tgtEl>
                                        <p:attrNameLst>
                                          <p:attrName>style.visibility</p:attrName>
                                        </p:attrNameLst>
                                      </p:cBhvr>
                                      <p:to>
                                        <p:strVal val="visible"/>
                                      </p:to>
                                    </p:set>
                                    <p:animEffect transition="in" filter="fade">
                                      <p:cBhvr>
                                        <p:cTn id="195" dur="10"/>
                                        <p:tgtEl>
                                          <p:spTgt spid="3">
                                            <p:graphicEl>
                                              <a:dgm id="{B592EDF9-1821-425B-AC23-1BE6A913D465}"/>
                                            </p:graphicEl>
                                          </p:spTgt>
                                        </p:tgtEl>
                                      </p:cBhvr>
                                    </p:animEffect>
                                  </p:childTnLst>
                                </p:cTn>
                              </p:par>
                            </p:childTnLst>
                          </p:cTn>
                        </p:par>
                        <p:par>
                          <p:cTn id="196" fill="hold">
                            <p:stCondLst>
                              <p:cond delay="4400"/>
                            </p:stCondLst>
                            <p:childTnLst>
                              <p:par>
                                <p:cTn id="197" presetID="10" presetClass="entr" presetSubtype="0" fill="hold" grpId="0" nodeType="afterEffect">
                                  <p:stCondLst>
                                    <p:cond delay="0"/>
                                  </p:stCondLst>
                                  <p:childTnLst>
                                    <p:set>
                                      <p:cBhvr>
                                        <p:cTn id="198" dur="1" fill="hold">
                                          <p:stCondLst>
                                            <p:cond delay="0"/>
                                          </p:stCondLst>
                                        </p:cTn>
                                        <p:tgtEl>
                                          <p:spTgt spid="3">
                                            <p:graphicEl>
                                              <a:dgm id="{CF1C4799-DC47-4AE6-A277-561AF85225BE}"/>
                                            </p:graphicEl>
                                          </p:spTgt>
                                        </p:tgtEl>
                                        <p:attrNameLst>
                                          <p:attrName>style.visibility</p:attrName>
                                        </p:attrNameLst>
                                      </p:cBhvr>
                                      <p:to>
                                        <p:strVal val="visible"/>
                                      </p:to>
                                    </p:set>
                                    <p:animEffect transition="in" filter="fade">
                                      <p:cBhvr>
                                        <p:cTn id="199" dur="10"/>
                                        <p:tgtEl>
                                          <p:spTgt spid="3">
                                            <p:graphicEl>
                                              <a:dgm id="{CF1C4799-DC47-4AE6-A277-561AF85225BE}"/>
                                            </p:graphicEl>
                                          </p:spTgt>
                                        </p:tgtEl>
                                      </p:cBhvr>
                                    </p:animEffect>
                                  </p:childTnLst>
                                </p:cTn>
                              </p:par>
                            </p:childTnLst>
                          </p:cTn>
                        </p:par>
                        <p:par>
                          <p:cTn id="200" fill="hold">
                            <p:stCondLst>
                              <p:cond delay="4410"/>
                            </p:stCondLst>
                            <p:childTnLst>
                              <p:par>
                                <p:cTn id="201" presetID="10" presetClass="entr" presetSubtype="0" fill="hold" grpId="0" nodeType="afterEffect">
                                  <p:stCondLst>
                                    <p:cond delay="0"/>
                                  </p:stCondLst>
                                  <p:childTnLst>
                                    <p:set>
                                      <p:cBhvr>
                                        <p:cTn id="202" dur="1" fill="hold">
                                          <p:stCondLst>
                                            <p:cond delay="0"/>
                                          </p:stCondLst>
                                        </p:cTn>
                                        <p:tgtEl>
                                          <p:spTgt spid="3">
                                            <p:graphicEl>
                                              <a:dgm id="{477FDCBF-8A77-4F0D-A6AB-14AC3E6766FB}"/>
                                            </p:graphicEl>
                                          </p:spTgt>
                                        </p:tgtEl>
                                        <p:attrNameLst>
                                          <p:attrName>style.visibility</p:attrName>
                                        </p:attrNameLst>
                                      </p:cBhvr>
                                      <p:to>
                                        <p:strVal val="visible"/>
                                      </p:to>
                                    </p:set>
                                    <p:animEffect transition="in" filter="fade">
                                      <p:cBhvr>
                                        <p:cTn id="203" dur="10"/>
                                        <p:tgtEl>
                                          <p:spTgt spid="3">
                                            <p:graphicEl>
                                              <a:dgm id="{477FDCBF-8A77-4F0D-A6AB-14AC3E6766FB}"/>
                                            </p:graphicEl>
                                          </p:spTgt>
                                        </p:tgtEl>
                                      </p:cBhvr>
                                    </p:animEffect>
                                  </p:childTnLst>
                                </p:cTn>
                              </p:par>
                            </p:childTnLst>
                          </p:cTn>
                        </p:par>
                        <p:par>
                          <p:cTn id="204" fill="hold">
                            <p:stCondLst>
                              <p:cond delay="4420"/>
                            </p:stCondLst>
                            <p:childTnLst>
                              <p:par>
                                <p:cTn id="205" presetID="10" presetClass="entr" presetSubtype="0" fill="hold" grpId="0" nodeType="afterEffect">
                                  <p:stCondLst>
                                    <p:cond delay="0"/>
                                  </p:stCondLst>
                                  <p:childTnLst>
                                    <p:set>
                                      <p:cBhvr>
                                        <p:cTn id="206" dur="1" fill="hold">
                                          <p:stCondLst>
                                            <p:cond delay="0"/>
                                          </p:stCondLst>
                                        </p:cTn>
                                        <p:tgtEl>
                                          <p:spTgt spid="3">
                                            <p:graphicEl>
                                              <a:dgm id="{E277569F-1738-43A0-8B6A-F84A28C8DD75}"/>
                                            </p:graphicEl>
                                          </p:spTgt>
                                        </p:tgtEl>
                                        <p:attrNameLst>
                                          <p:attrName>style.visibility</p:attrName>
                                        </p:attrNameLst>
                                      </p:cBhvr>
                                      <p:to>
                                        <p:strVal val="visible"/>
                                      </p:to>
                                    </p:set>
                                    <p:animEffect transition="in" filter="fade">
                                      <p:cBhvr>
                                        <p:cTn id="207" dur="10"/>
                                        <p:tgtEl>
                                          <p:spTgt spid="3">
                                            <p:graphicEl>
                                              <a:dgm id="{E277569F-1738-43A0-8B6A-F84A28C8DD75}"/>
                                            </p:graphicEl>
                                          </p:spTgt>
                                        </p:tgtEl>
                                      </p:cBhvr>
                                    </p:animEffect>
                                  </p:childTnLst>
                                </p:cTn>
                              </p:par>
                            </p:childTnLst>
                          </p:cTn>
                        </p:par>
                        <p:par>
                          <p:cTn id="208" fill="hold">
                            <p:stCondLst>
                              <p:cond delay="4430"/>
                            </p:stCondLst>
                            <p:childTnLst>
                              <p:par>
                                <p:cTn id="209" presetID="10" presetClass="entr" presetSubtype="0" fill="hold" grpId="0" nodeType="afterEffect">
                                  <p:stCondLst>
                                    <p:cond delay="0"/>
                                  </p:stCondLst>
                                  <p:childTnLst>
                                    <p:set>
                                      <p:cBhvr>
                                        <p:cTn id="210" dur="1" fill="hold">
                                          <p:stCondLst>
                                            <p:cond delay="0"/>
                                          </p:stCondLst>
                                        </p:cTn>
                                        <p:tgtEl>
                                          <p:spTgt spid="3">
                                            <p:graphicEl>
                                              <a:dgm id="{441A1B83-288E-4A30-985B-20434A93CA2B}"/>
                                            </p:graphicEl>
                                          </p:spTgt>
                                        </p:tgtEl>
                                        <p:attrNameLst>
                                          <p:attrName>style.visibility</p:attrName>
                                        </p:attrNameLst>
                                      </p:cBhvr>
                                      <p:to>
                                        <p:strVal val="visible"/>
                                      </p:to>
                                    </p:set>
                                    <p:animEffect transition="in" filter="fade">
                                      <p:cBhvr>
                                        <p:cTn id="211" dur="10"/>
                                        <p:tgtEl>
                                          <p:spTgt spid="3">
                                            <p:graphicEl>
                                              <a:dgm id="{441A1B83-288E-4A30-985B-20434A93CA2B}"/>
                                            </p:graphicEl>
                                          </p:spTgt>
                                        </p:tgtEl>
                                      </p:cBhvr>
                                    </p:animEffect>
                                  </p:childTnLst>
                                </p:cTn>
                              </p:par>
                            </p:childTnLst>
                          </p:cTn>
                        </p:par>
                        <p:par>
                          <p:cTn id="212" fill="hold">
                            <p:stCondLst>
                              <p:cond delay="4440"/>
                            </p:stCondLst>
                            <p:childTnLst>
                              <p:par>
                                <p:cTn id="213" presetID="10" presetClass="entr" presetSubtype="0" fill="hold" grpId="0" nodeType="afterEffect">
                                  <p:stCondLst>
                                    <p:cond delay="0"/>
                                  </p:stCondLst>
                                  <p:childTnLst>
                                    <p:set>
                                      <p:cBhvr>
                                        <p:cTn id="214" dur="1" fill="hold">
                                          <p:stCondLst>
                                            <p:cond delay="0"/>
                                          </p:stCondLst>
                                        </p:cTn>
                                        <p:tgtEl>
                                          <p:spTgt spid="3">
                                            <p:graphicEl>
                                              <a:dgm id="{52D7FCF1-99D5-411D-B8EE-42DD619BD7B1}"/>
                                            </p:graphicEl>
                                          </p:spTgt>
                                        </p:tgtEl>
                                        <p:attrNameLst>
                                          <p:attrName>style.visibility</p:attrName>
                                        </p:attrNameLst>
                                      </p:cBhvr>
                                      <p:to>
                                        <p:strVal val="visible"/>
                                      </p:to>
                                    </p:set>
                                    <p:animEffect transition="in" filter="fade">
                                      <p:cBhvr>
                                        <p:cTn id="215" dur="10"/>
                                        <p:tgtEl>
                                          <p:spTgt spid="3">
                                            <p:graphicEl>
                                              <a:dgm id="{52D7FCF1-99D5-411D-B8EE-42DD619BD7B1}"/>
                                            </p:graphicEl>
                                          </p:spTgt>
                                        </p:tgtEl>
                                      </p:cBhvr>
                                    </p:animEffect>
                                  </p:childTnLst>
                                </p:cTn>
                              </p:par>
                            </p:childTnLst>
                          </p:cTn>
                        </p:par>
                        <p:par>
                          <p:cTn id="216" fill="hold">
                            <p:stCondLst>
                              <p:cond delay="4450"/>
                            </p:stCondLst>
                            <p:childTnLst>
                              <p:par>
                                <p:cTn id="217" presetID="10" presetClass="entr" presetSubtype="0" fill="hold" grpId="0" nodeType="afterEffect">
                                  <p:stCondLst>
                                    <p:cond delay="0"/>
                                  </p:stCondLst>
                                  <p:childTnLst>
                                    <p:set>
                                      <p:cBhvr>
                                        <p:cTn id="218" dur="1" fill="hold">
                                          <p:stCondLst>
                                            <p:cond delay="0"/>
                                          </p:stCondLst>
                                        </p:cTn>
                                        <p:tgtEl>
                                          <p:spTgt spid="3">
                                            <p:graphicEl>
                                              <a:dgm id="{5A6F21BD-F114-4578-AAE7-AFF8CFB7CFA1}"/>
                                            </p:graphicEl>
                                          </p:spTgt>
                                        </p:tgtEl>
                                        <p:attrNameLst>
                                          <p:attrName>style.visibility</p:attrName>
                                        </p:attrNameLst>
                                      </p:cBhvr>
                                      <p:to>
                                        <p:strVal val="visible"/>
                                      </p:to>
                                    </p:set>
                                    <p:animEffect transition="in" filter="fade">
                                      <p:cBhvr>
                                        <p:cTn id="219" dur="10"/>
                                        <p:tgtEl>
                                          <p:spTgt spid="3">
                                            <p:graphicEl>
                                              <a:dgm id="{5A6F21BD-F114-4578-AAE7-AFF8CFB7CFA1}"/>
                                            </p:graphicEl>
                                          </p:spTgt>
                                        </p:tgtEl>
                                      </p:cBhvr>
                                    </p:animEffect>
                                  </p:childTnLst>
                                </p:cTn>
                              </p:par>
                            </p:childTnLst>
                          </p:cTn>
                        </p:par>
                        <p:par>
                          <p:cTn id="220" fill="hold">
                            <p:stCondLst>
                              <p:cond delay="4460"/>
                            </p:stCondLst>
                            <p:childTnLst>
                              <p:par>
                                <p:cTn id="221" presetID="10" presetClass="entr" presetSubtype="0" fill="hold" grpId="0" nodeType="afterEffect">
                                  <p:stCondLst>
                                    <p:cond delay="0"/>
                                  </p:stCondLst>
                                  <p:childTnLst>
                                    <p:set>
                                      <p:cBhvr>
                                        <p:cTn id="222" dur="1" fill="hold">
                                          <p:stCondLst>
                                            <p:cond delay="0"/>
                                          </p:stCondLst>
                                        </p:cTn>
                                        <p:tgtEl>
                                          <p:spTgt spid="3">
                                            <p:graphicEl>
                                              <a:dgm id="{2DF54F65-B97F-4FA5-B6F4-CD88EBC32C1C}"/>
                                            </p:graphicEl>
                                          </p:spTgt>
                                        </p:tgtEl>
                                        <p:attrNameLst>
                                          <p:attrName>style.visibility</p:attrName>
                                        </p:attrNameLst>
                                      </p:cBhvr>
                                      <p:to>
                                        <p:strVal val="visible"/>
                                      </p:to>
                                    </p:set>
                                    <p:animEffect transition="in" filter="fade">
                                      <p:cBhvr>
                                        <p:cTn id="223" dur="10"/>
                                        <p:tgtEl>
                                          <p:spTgt spid="3">
                                            <p:graphicEl>
                                              <a:dgm id="{2DF54F65-B97F-4FA5-B6F4-CD88EBC32C1C}"/>
                                            </p:graphicEl>
                                          </p:spTgt>
                                        </p:tgtEl>
                                      </p:cBhvr>
                                    </p:animEffect>
                                  </p:childTnLst>
                                </p:cTn>
                              </p:par>
                            </p:childTnLst>
                          </p:cTn>
                        </p:par>
                        <p:par>
                          <p:cTn id="224" fill="hold">
                            <p:stCondLst>
                              <p:cond delay="4470"/>
                            </p:stCondLst>
                            <p:childTnLst>
                              <p:par>
                                <p:cTn id="225" presetID="10" presetClass="entr" presetSubtype="0" fill="hold" grpId="0" nodeType="afterEffect">
                                  <p:stCondLst>
                                    <p:cond delay="0"/>
                                  </p:stCondLst>
                                  <p:childTnLst>
                                    <p:set>
                                      <p:cBhvr>
                                        <p:cTn id="226" dur="1" fill="hold">
                                          <p:stCondLst>
                                            <p:cond delay="0"/>
                                          </p:stCondLst>
                                        </p:cTn>
                                        <p:tgtEl>
                                          <p:spTgt spid="3">
                                            <p:graphicEl>
                                              <a:dgm id="{EDEBE4EB-012D-477C-86FB-09CCB1F902E8}"/>
                                            </p:graphicEl>
                                          </p:spTgt>
                                        </p:tgtEl>
                                        <p:attrNameLst>
                                          <p:attrName>style.visibility</p:attrName>
                                        </p:attrNameLst>
                                      </p:cBhvr>
                                      <p:to>
                                        <p:strVal val="visible"/>
                                      </p:to>
                                    </p:set>
                                    <p:animEffect transition="in" filter="fade">
                                      <p:cBhvr>
                                        <p:cTn id="227" dur="10"/>
                                        <p:tgtEl>
                                          <p:spTgt spid="3">
                                            <p:graphicEl>
                                              <a:dgm id="{EDEBE4EB-012D-477C-86FB-09CCB1F902E8}"/>
                                            </p:graphicEl>
                                          </p:spTgt>
                                        </p:tgtEl>
                                      </p:cBhvr>
                                    </p:animEffect>
                                  </p:childTnLst>
                                </p:cTn>
                              </p:par>
                            </p:childTnLst>
                          </p:cTn>
                        </p:par>
                        <p:par>
                          <p:cTn id="228" fill="hold">
                            <p:stCondLst>
                              <p:cond delay="4480"/>
                            </p:stCondLst>
                            <p:childTnLst>
                              <p:par>
                                <p:cTn id="229" presetID="10" presetClass="entr" presetSubtype="0" fill="hold" grpId="0" nodeType="afterEffect">
                                  <p:stCondLst>
                                    <p:cond delay="0"/>
                                  </p:stCondLst>
                                  <p:childTnLst>
                                    <p:set>
                                      <p:cBhvr>
                                        <p:cTn id="230" dur="1" fill="hold">
                                          <p:stCondLst>
                                            <p:cond delay="0"/>
                                          </p:stCondLst>
                                        </p:cTn>
                                        <p:tgtEl>
                                          <p:spTgt spid="3">
                                            <p:graphicEl>
                                              <a:dgm id="{243105AD-5998-4D6D-AD65-84B6E8C6D4DA}"/>
                                            </p:graphicEl>
                                          </p:spTgt>
                                        </p:tgtEl>
                                        <p:attrNameLst>
                                          <p:attrName>style.visibility</p:attrName>
                                        </p:attrNameLst>
                                      </p:cBhvr>
                                      <p:to>
                                        <p:strVal val="visible"/>
                                      </p:to>
                                    </p:set>
                                    <p:animEffect transition="in" filter="fade">
                                      <p:cBhvr>
                                        <p:cTn id="231" dur="10"/>
                                        <p:tgtEl>
                                          <p:spTgt spid="3">
                                            <p:graphicEl>
                                              <a:dgm id="{243105AD-5998-4D6D-AD65-84B6E8C6D4DA}"/>
                                            </p:graphicEl>
                                          </p:spTgt>
                                        </p:tgtEl>
                                      </p:cBhvr>
                                    </p:animEffect>
                                  </p:childTnLst>
                                </p:cTn>
                              </p:par>
                            </p:childTnLst>
                          </p:cTn>
                        </p:par>
                        <p:par>
                          <p:cTn id="232" fill="hold">
                            <p:stCondLst>
                              <p:cond delay="4490"/>
                            </p:stCondLst>
                            <p:childTnLst>
                              <p:par>
                                <p:cTn id="233" presetID="10" presetClass="entr" presetSubtype="0" fill="hold" grpId="0" nodeType="afterEffect">
                                  <p:stCondLst>
                                    <p:cond delay="0"/>
                                  </p:stCondLst>
                                  <p:childTnLst>
                                    <p:set>
                                      <p:cBhvr>
                                        <p:cTn id="234" dur="1" fill="hold">
                                          <p:stCondLst>
                                            <p:cond delay="0"/>
                                          </p:stCondLst>
                                        </p:cTn>
                                        <p:tgtEl>
                                          <p:spTgt spid="3">
                                            <p:graphicEl>
                                              <a:dgm id="{32E5EE53-E456-488F-87A6-0BB9309417B0}"/>
                                            </p:graphicEl>
                                          </p:spTgt>
                                        </p:tgtEl>
                                        <p:attrNameLst>
                                          <p:attrName>style.visibility</p:attrName>
                                        </p:attrNameLst>
                                      </p:cBhvr>
                                      <p:to>
                                        <p:strVal val="visible"/>
                                      </p:to>
                                    </p:set>
                                    <p:animEffect transition="in" filter="fade">
                                      <p:cBhvr>
                                        <p:cTn id="235" dur="10"/>
                                        <p:tgtEl>
                                          <p:spTgt spid="3">
                                            <p:graphicEl>
                                              <a:dgm id="{32E5EE53-E456-488F-87A6-0BB9309417B0}"/>
                                            </p:graphicEl>
                                          </p:spTgt>
                                        </p:tgtEl>
                                      </p:cBhvr>
                                    </p:animEffect>
                                  </p:childTnLst>
                                </p:cTn>
                              </p:par>
                            </p:childTnLst>
                          </p:cTn>
                        </p:par>
                        <p:par>
                          <p:cTn id="236" fill="hold">
                            <p:stCondLst>
                              <p:cond delay="4500"/>
                            </p:stCondLst>
                            <p:childTnLst>
                              <p:par>
                                <p:cTn id="237" presetID="10" presetClass="entr" presetSubtype="0" fill="hold" grpId="0" nodeType="afterEffect">
                                  <p:stCondLst>
                                    <p:cond delay="0"/>
                                  </p:stCondLst>
                                  <p:childTnLst>
                                    <p:set>
                                      <p:cBhvr>
                                        <p:cTn id="238" dur="1" fill="hold">
                                          <p:stCondLst>
                                            <p:cond delay="0"/>
                                          </p:stCondLst>
                                        </p:cTn>
                                        <p:tgtEl>
                                          <p:spTgt spid="3">
                                            <p:graphicEl>
                                              <a:dgm id="{27BA896F-FDDC-4087-A47C-A848864975B8}"/>
                                            </p:graphicEl>
                                          </p:spTgt>
                                        </p:tgtEl>
                                        <p:attrNameLst>
                                          <p:attrName>style.visibility</p:attrName>
                                        </p:attrNameLst>
                                      </p:cBhvr>
                                      <p:to>
                                        <p:strVal val="visible"/>
                                      </p:to>
                                    </p:set>
                                    <p:animEffect transition="in" filter="fade">
                                      <p:cBhvr>
                                        <p:cTn id="239" dur="10"/>
                                        <p:tgtEl>
                                          <p:spTgt spid="3">
                                            <p:graphicEl>
                                              <a:dgm id="{27BA896F-FDDC-4087-A47C-A848864975B8}"/>
                                            </p:graphicEl>
                                          </p:spTgt>
                                        </p:tgtEl>
                                      </p:cBhvr>
                                    </p:animEffect>
                                  </p:childTnLst>
                                </p:cTn>
                              </p:par>
                            </p:childTnLst>
                          </p:cTn>
                        </p:par>
                        <p:par>
                          <p:cTn id="240" fill="hold">
                            <p:stCondLst>
                              <p:cond delay="4510"/>
                            </p:stCondLst>
                            <p:childTnLst>
                              <p:par>
                                <p:cTn id="241" presetID="10" presetClass="entr" presetSubtype="0" fill="hold" grpId="0" nodeType="afterEffect">
                                  <p:stCondLst>
                                    <p:cond delay="0"/>
                                  </p:stCondLst>
                                  <p:childTnLst>
                                    <p:set>
                                      <p:cBhvr>
                                        <p:cTn id="242" dur="1" fill="hold">
                                          <p:stCondLst>
                                            <p:cond delay="0"/>
                                          </p:stCondLst>
                                        </p:cTn>
                                        <p:tgtEl>
                                          <p:spTgt spid="3">
                                            <p:graphicEl>
                                              <a:dgm id="{AABC093A-B99B-4A78-9435-78DEEAA38E7A}"/>
                                            </p:graphicEl>
                                          </p:spTgt>
                                        </p:tgtEl>
                                        <p:attrNameLst>
                                          <p:attrName>style.visibility</p:attrName>
                                        </p:attrNameLst>
                                      </p:cBhvr>
                                      <p:to>
                                        <p:strVal val="visible"/>
                                      </p:to>
                                    </p:set>
                                    <p:animEffect transition="in" filter="fade">
                                      <p:cBhvr>
                                        <p:cTn id="243" dur="10"/>
                                        <p:tgtEl>
                                          <p:spTgt spid="3">
                                            <p:graphicEl>
                                              <a:dgm id="{AABC093A-B99B-4A78-9435-78DEEAA38E7A}"/>
                                            </p:graphicEl>
                                          </p:spTgt>
                                        </p:tgtEl>
                                      </p:cBhvr>
                                    </p:animEffect>
                                  </p:childTnLst>
                                </p:cTn>
                              </p:par>
                            </p:childTnLst>
                          </p:cTn>
                        </p:par>
                        <p:par>
                          <p:cTn id="244" fill="hold">
                            <p:stCondLst>
                              <p:cond delay="4520"/>
                            </p:stCondLst>
                            <p:childTnLst>
                              <p:par>
                                <p:cTn id="245" presetID="10" presetClass="entr" presetSubtype="0" fill="hold" grpId="0" nodeType="afterEffect">
                                  <p:stCondLst>
                                    <p:cond delay="0"/>
                                  </p:stCondLst>
                                  <p:childTnLst>
                                    <p:set>
                                      <p:cBhvr>
                                        <p:cTn id="246" dur="1" fill="hold">
                                          <p:stCondLst>
                                            <p:cond delay="0"/>
                                          </p:stCondLst>
                                        </p:cTn>
                                        <p:tgtEl>
                                          <p:spTgt spid="3">
                                            <p:graphicEl>
                                              <a:dgm id="{954B8F7B-FA5E-42BD-A61D-3973C3F4374E}"/>
                                            </p:graphicEl>
                                          </p:spTgt>
                                        </p:tgtEl>
                                        <p:attrNameLst>
                                          <p:attrName>style.visibility</p:attrName>
                                        </p:attrNameLst>
                                      </p:cBhvr>
                                      <p:to>
                                        <p:strVal val="visible"/>
                                      </p:to>
                                    </p:set>
                                    <p:animEffect transition="in" filter="fade">
                                      <p:cBhvr>
                                        <p:cTn id="247" dur="10"/>
                                        <p:tgtEl>
                                          <p:spTgt spid="3">
                                            <p:graphicEl>
                                              <a:dgm id="{954B8F7B-FA5E-42BD-A61D-3973C3F4374E}"/>
                                            </p:graphicEl>
                                          </p:spTgt>
                                        </p:tgtEl>
                                      </p:cBhvr>
                                    </p:animEffect>
                                  </p:childTnLst>
                                </p:cTn>
                              </p:par>
                            </p:childTnLst>
                          </p:cTn>
                        </p:par>
                        <p:par>
                          <p:cTn id="248" fill="hold">
                            <p:stCondLst>
                              <p:cond delay="4530"/>
                            </p:stCondLst>
                            <p:childTnLst>
                              <p:par>
                                <p:cTn id="249" presetID="10" presetClass="entr" presetSubtype="0" fill="hold" grpId="0" nodeType="afterEffect">
                                  <p:stCondLst>
                                    <p:cond delay="0"/>
                                  </p:stCondLst>
                                  <p:childTnLst>
                                    <p:set>
                                      <p:cBhvr>
                                        <p:cTn id="250" dur="1" fill="hold">
                                          <p:stCondLst>
                                            <p:cond delay="0"/>
                                          </p:stCondLst>
                                        </p:cTn>
                                        <p:tgtEl>
                                          <p:spTgt spid="3">
                                            <p:graphicEl>
                                              <a:dgm id="{D504DE11-2FE6-437B-A533-5403CD47CC29}"/>
                                            </p:graphicEl>
                                          </p:spTgt>
                                        </p:tgtEl>
                                        <p:attrNameLst>
                                          <p:attrName>style.visibility</p:attrName>
                                        </p:attrNameLst>
                                      </p:cBhvr>
                                      <p:to>
                                        <p:strVal val="visible"/>
                                      </p:to>
                                    </p:set>
                                    <p:animEffect transition="in" filter="fade">
                                      <p:cBhvr>
                                        <p:cTn id="251" dur="10"/>
                                        <p:tgtEl>
                                          <p:spTgt spid="3">
                                            <p:graphicEl>
                                              <a:dgm id="{D504DE11-2FE6-437B-A533-5403CD47CC29}"/>
                                            </p:graphicEl>
                                          </p:spTgt>
                                        </p:tgtEl>
                                      </p:cBhvr>
                                    </p:animEffect>
                                  </p:childTnLst>
                                </p:cTn>
                              </p:par>
                            </p:childTnLst>
                          </p:cTn>
                        </p:par>
                        <p:par>
                          <p:cTn id="252" fill="hold">
                            <p:stCondLst>
                              <p:cond delay="4540"/>
                            </p:stCondLst>
                            <p:childTnLst>
                              <p:par>
                                <p:cTn id="253" presetID="10" presetClass="entr" presetSubtype="0" fill="hold" grpId="0" nodeType="afterEffect">
                                  <p:stCondLst>
                                    <p:cond delay="0"/>
                                  </p:stCondLst>
                                  <p:childTnLst>
                                    <p:set>
                                      <p:cBhvr>
                                        <p:cTn id="254" dur="1" fill="hold">
                                          <p:stCondLst>
                                            <p:cond delay="0"/>
                                          </p:stCondLst>
                                        </p:cTn>
                                        <p:tgtEl>
                                          <p:spTgt spid="3">
                                            <p:graphicEl>
                                              <a:dgm id="{70BDDA77-6D0D-4239-9E8C-EAB50802F264}"/>
                                            </p:graphicEl>
                                          </p:spTgt>
                                        </p:tgtEl>
                                        <p:attrNameLst>
                                          <p:attrName>style.visibility</p:attrName>
                                        </p:attrNameLst>
                                      </p:cBhvr>
                                      <p:to>
                                        <p:strVal val="visible"/>
                                      </p:to>
                                    </p:set>
                                    <p:animEffect transition="in" filter="fade">
                                      <p:cBhvr>
                                        <p:cTn id="255" dur="10"/>
                                        <p:tgtEl>
                                          <p:spTgt spid="3">
                                            <p:graphicEl>
                                              <a:dgm id="{70BDDA77-6D0D-4239-9E8C-EAB50802F264}"/>
                                            </p:graphicEl>
                                          </p:spTgt>
                                        </p:tgtEl>
                                      </p:cBhvr>
                                    </p:animEffect>
                                  </p:childTnLst>
                                </p:cTn>
                              </p:par>
                            </p:childTnLst>
                          </p:cTn>
                        </p:par>
                        <p:par>
                          <p:cTn id="256" fill="hold">
                            <p:stCondLst>
                              <p:cond delay="4550"/>
                            </p:stCondLst>
                            <p:childTnLst>
                              <p:par>
                                <p:cTn id="257" presetID="10" presetClass="entr" presetSubtype="0" fill="hold" grpId="0" nodeType="afterEffect">
                                  <p:stCondLst>
                                    <p:cond delay="0"/>
                                  </p:stCondLst>
                                  <p:childTnLst>
                                    <p:set>
                                      <p:cBhvr>
                                        <p:cTn id="258" dur="1" fill="hold">
                                          <p:stCondLst>
                                            <p:cond delay="0"/>
                                          </p:stCondLst>
                                        </p:cTn>
                                        <p:tgtEl>
                                          <p:spTgt spid="3">
                                            <p:graphicEl>
                                              <a:dgm id="{3A98FDCD-795D-40D8-8CB5-4330D035F2BF}"/>
                                            </p:graphicEl>
                                          </p:spTgt>
                                        </p:tgtEl>
                                        <p:attrNameLst>
                                          <p:attrName>style.visibility</p:attrName>
                                        </p:attrNameLst>
                                      </p:cBhvr>
                                      <p:to>
                                        <p:strVal val="visible"/>
                                      </p:to>
                                    </p:set>
                                    <p:animEffect transition="in" filter="fade">
                                      <p:cBhvr>
                                        <p:cTn id="259" dur="10"/>
                                        <p:tgtEl>
                                          <p:spTgt spid="3">
                                            <p:graphicEl>
                                              <a:dgm id="{3A98FDCD-795D-40D8-8CB5-4330D035F2BF}"/>
                                            </p:graphicEl>
                                          </p:spTgt>
                                        </p:tgtEl>
                                      </p:cBhvr>
                                    </p:animEffect>
                                  </p:childTnLst>
                                </p:cTn>
                              </p:par>
                            </p:childTnLst>
                          </p:cTn>
                        </p:par>
                        <p:par>
                          <p:cTn id="260" fill="hold">
                            <p:stCondLst>
                              <p:cond delay="4560"/>
                            </p:stCondLst>
                            <p:childTnLst>
                              <p:par>
                                <p:cTn id="261" presetID="10" presetClass="entr" presetSubtype="0" fill="hold" grpId="0" nodeType="afterEffect">
                                  <p:stCondLst>
                                    <p:cond delay="0"/>
                                  </p:stCondLst>
                                  <p:childTnLst>
                                    <p:set>
                                      <p:cBhvr>
                                        <p:cTn id="262" dur="1" fill="hold">
                                          <p:stCondLst>
                                            <p:cond delay="0"/>
                                          </p:stCondLst>
                                        </p:cTn>
                                        <p:tgtEl>
                                          <p:spTgt spid="3">
                                            <p:graphicEl>
                                              <a:dgm id="{45ED5B15-CBCC-4191-876A-6761E52B5059}"/>
                                            </p:graphicEl>
                                          </p:spTgt>
                                        </p:tgtEl>
                                        <p:attrNameLst>
                                          <p:attrName>style.visibility</p:attrName>
                                        </p:attrNameLst>
                                      </p:cBhvr>
                                      <p:to>
                                        <p:strVal val="visible"/>
                                      </p:to>
                                    </p:set>
                                    <p:animEffect transition="in" filter="fade">
                                      <p:cBhvr>
                                        <p:cTn id="263" dur="10"/>
                                        <p:tgtEl>
                                          <p:spTgt spid="3">
                                            <p:graphicEl>
                                              <a:dgm id="{45ED5B15-CBCC-4191-876A-6761E52B5059}"/>
                                            </p:graphicEl>
                                          </p:spTgt>
                                        </p:tgtEl>
                                      </p:cBhvr>
                                    </p:animEffect>
                                  </p:childTnLst>
                                </p:cTn>
                              </p:par>
                            </p:childTnLst>
                          </p:cTn>
                        </p:par>
                        <p:par>
                          <p:cTn id="264" fill="hold">
                            <p:stCondLst>
                              <p:cond delay="4570"/>
                            </p:stCondLst>
                            <p:childTnLst>
                              <p:par>
                                <p:cTn id="265" presetID="10" presetClass="entr" presetSubtype="0" fill="hold" grpId="0" nodeType="afterEffect">
                                  <p:stCondLst>
                                    <p:cond delay="0"/>
                                  </p:stCondLst>
                                  <p:childTnLst>
                                    <p:set>
                                      <p:cBhvr>
                                        <p:cTn id="266" dur="1" fill="hold">
                                          <p:stCondLst>
                                            <p:cond delay="0"/>
                                          </p:stCondLst>
                                        </p:cTn>
                                        <p:tgtEl>
                                          <p:spTgt spid="3">
                                            <p:graphicEl>
                                              <a:dgm id="{87E8B2BA-AA01-47B3-A85E-344FEC799F49}"/>
                                            </p:graphicEl>
                                          </p:spTgt>
                                        </p:tgtEl>
                                        <p:attrNameLst>
                                          <p:attrName>style.visibility</p:attrName>
                                        </p:attrNameLst>
                                      </p:cBhvr>
                                      <p:to>
                                        <p:strVal val="visible"/>
                                      </p:to>
                                    </p:set>
                                    <p:animEffect transition="in" filter="fade">
                                      <p:cBhvr>
                                        <p:cTn id="267" dur="10"/>
                                        <p:tgtEl>
                                          <p:spTgt spid="3">
                                            <p:graphicEl>
                                              <a:dgm id="{87E8B2BA-AA01-47B3-A85E-344FEC799F49}"/>
                                            </p:graphicEl>
                                          </p:spTgt>
                                        </p:tgtEl>
                                      </p:cBhvr>
                                    </p:animEffect>
                                  </p:childTnLst>
                                </p:cTn>
                              </p:par>
                            </p:childTnLst>
                          </p:cTn>
                        </p:par>
                        <p:par>
                          <p:cTn id="268" fill="hold">
                            <p:stCondLst>
                              <p:cond delay="4580"/>
                            </p:stCondLst>
                            <p:childTnLst>
                              <p:par>
                                <p:cTn id="269" presetID="10" presetClass="entr" presetSubtype="0" fill="hold" grpId="0" nodeType="afterEffect">
                                  <p:stCondLst>
                                    <p:cond delay="0"/>
                                  </p:stCondLst>
                                  <p:childTnLst>
                                    <p:set>
                                      <p:cBhvr>
                                        <p:cTn id="270" dur="1" fill="hold">
                                          <p:stCondLst>
                                            <p:cond delay="0"/>
                                          </p:stCondLst>
                                        </p:cTn>
                                        <p:tgtEl>
                                          <p:spTgt spid="3">
                                            <p:graphicEl>
                                              <a:dgm id="{F4636EAE-FC1D-4FA7-9D7A-6D801E9A6AD8}"/>
                                            </p:graphicEl>
                                          </p:spTgt>
                                        </p:tgtEl>
                                        <p:attrNameLst>
                                          <p:attrName>style.visibility</p:attrName>
                                        </p:attrNameLst>
                                      </p:cBhvr>
                                      <p:to>
                                        <p:strVal val="visible"/>
                                      </p:to>
                                    </p:set>
                                    <p:animEffect transition="in" filter="fade">
                                      <p:cBhvr>
                                        <p:cTn id="271" dur="10"/>
                                        <p:tgtEl>
                                          <p:spTgt spid="3">
                                            <p:graphicEl>
                                              <a:dgm id="{F4636EAE-FC1D-4FA7-9D7A-6D801E9A6AD8}"/>
                                            </p:graphicEl>
                                          </p:spTgt>
                                        </p:tgtEl>
                                      </p:cBhvr>
                                    </p:animEffect>
                                  </p:childTnLst>
                                </p:cTn>
                              </p:par>
                            </p:childTnLst>
                          </p:cTn>
                        </p:par>
                        <p:par>
                          <p:cTn id="272" fill="hold">
                            <p:stCondLst>
                              <p:cond delay="4590"/>
                            </p:stCondLst>
                            <p:childTnLst>
                              <p:par>
                                <p:cTn id="273" presetID="10" presetClass="entr" presetSubtype="0" fill="hold" grpId="0" nodeType="afterEffect">
                                  <p:stCondLst>
                                    <p:cond delay="0"/>
                                  </p:stCondLst>
                                  <p:childTnLst>
                                    <p:set>
                                      <p:cBhvr>
                                        <p:cTn id="274" dur="1" fill="hold">
                                          <p:stCondLst>
                                            <p:cond delay="0"/>
                                          </p:stCondLst>
                                        </p:cTn>
                                        <p:tgtEl>
                                          <p:spTgt spid="3">
                                            <p:graphicEl>
                                              <a:dgm id="{8FCC3DD1-7F0F-465A-96C9-6BBD8D27B4D6}"/>
                                            </p:graphicEl>
                                          </p:spTgt>
                                        </p:tgtEl>
                                        <p:attrNameLst>
                                          <p:attrName>style.visibility</p:attrName>
                                        </p:attrNameLst>
                                      </p:cBhvr>
                                      <p:to>
                                        <p:strVal val="visible"/>
                                      </p:to>
                                    </p:set>
                                    <p:animEffect transition="in" filter="fade">
                                      <p:cBhvr>
                                        <p:cTn id="275" dur="10"/>
                                        <p:tgtEl>
                                          <p:spTgt spid="3">
                                            <p:graphicEl>
                                              <a:dgm id="{8FCC3DD1-7F0F-465A-96C9-6BBD8D27B4D6}"/>
                                            </p:graphicEl>
                                          </p:spTgt>
                                        </p:tgtEl>
                                      </p:cBhvr>
                                    </p:animEffect>
                                  </p:childTnLst>
                                </p:cTn>
                              </p:par>
                            </p:childTnLst>
                          </p:cTn>
                        </p:par>
                        <p:par>
                          <p:cTn id="276" fill="hold">
                            <p:stCondLst>
                              <p:cond delay="4600"/>
                            </p:stCondLst>
                            <p:childTnLst>
                              <p:par>
                                <p:cTn id="277" presetID="10" presetClass="entr" presetSubtype="0" fill="hold" grpId="0" nodeType="afterEffect">
                                  <p:stCondLst>
                                    <p:cond delay="0"/>
                                  </p:stCondLst>
                                  <p:childTnLst>
                                    <p:set>
                                      <p:cBhvr>
                                        <p:cTn id="278" dur="1" fill="hold">
                                          <p:stCondLst>
                                            <p:cond delay="0"/>
                                          </p:stCondLst>
                                        </p:cTn>
                                        <p:tgtEl>
                                          <p:spTgt spid="3">
                                            <p:graphicEl>
                                              <a:dgm id="{93773E3D-1F57-4972-AA22-2EC871DF0A57}"/>
                                            </p:graphicEl>
                                          </p:spTgt>
                                        </p:tgtEl>
                                        <p:attrNameLst>
                                          <p:attrName>style.visibility</p:attrName>
                                        </p:attrNameLst>
                                      </p:cBhvr>
                                      <p:to>
                                        <p:strVal val="visible"/>
                                      </p:to>
                                    </p:set>
                                    <p:animEffect transition="in" filter="fade">
                                      <p:cBhvr>
                                        <p:cTn id="279" dur="10"/>
                                        <p:tgtEl>
                                          <p:spTgt spid="3">
                                            <p:graphicEl>
                                              <a:dgm id="{93773E3D-1F57-4972-AA22-2EC871DF0A57}"/>
                                            </p:graphicEl>
                                          </p:spTgt>
                                        </p:tgtEl>
                                      </p:cBhvr>
                                    </p:animEffect>
                                  </p:childTnLst>
                                </p:cTn>
                              </p:par>
                            </p:childTnLst>
                          </p:cTn>
                        </p:par>
                        <p:par>
                          <p:cTn id="280" fill="hold">
                            <p:stCondLst>
                              <p:cond delay="4610"/>
                            </p:stCondLst>
                            <p:childTnLst>
                              <p:par>
                                <p:cTn id="281" presetID="10" presetClass="entr" presetSubtype="0" fill="hold" grpId="0" nodeType="afterEffect">
                                  <p:stCondLst>
                                    <p:cond delay="0"/>
                                  </p:stCondLst>
                                  <p:childTnLst>
                                    <p:set>
                                      <p:cBhvr>
                                        <p:cTn id="282" dur="1" fill="hold">
                                          <p:stCondLst>
                                            <p:cond delay="0"/>
                                          </p:stCondLst>
                                        </p:cTn>
                                        <p:tgtEl>
                                          <p:spTgt spid="3">
                                            <p:graphicEl>
                                              <a:dgm id="{7AF3BD22-A41C-4C20-A273-376B8E17655E}"/>
                                            </p:graphicEl>
                                          </p:spTgt>
                                        </p:tgtEl>
                                        <p:attrNameLst>
                                          <p:attrName>style.visibility</p:attrName>
                                        </p:attrNameLst>
                                      </p:cBhvr>
                                      <p:to>
                                        <p:strVal val="visible"/>
                                      </p:to>
                                    </p:set>
                                    <p:animEffect transition="in" filter="fade">
                                      <p:cBhvr>
                                        <p:cTn id="283" dur="10"/>
                                        <p:tgtEl>
                                          <p:spTgt spid="3">
                                            <p:graphicEl>
                                              <a:dgm id="{7AF3BD22-A41C-4C20-A273-376B8E17655E}"/>
                                            </p:graphicEl>
                                          </p:spTgt>
                                        </p:tgtEl>
                                      </p:cBhvr>
                                    </p:animEffect>
                                  </p:childTnLst>
                                </p:cTn>
                              </p:par>
                            </p:childTnLst>
                          </p:cTn>
                        </p:par>
                        <p:par>
                          <p:cTn id="284" fill="hold">
                            <p:stCondLst>
                              <p:cond delay="4620"/>
                            </p:stCondLst>
                            <p:childTnLst>
                              <p:par>
                                <p:cTn id="285" presetID="10" presetClass="entr" presetSubtype="0" fill="hold" grpId="0" nodeType="afterEffect">
                                  <p:stCondLst>
                                    <p:cond delay="0"/>
                                  </p:stCondLst>
                                  <p:childTnLst>
                                    <p:set>
                                      <p:cBhvr>
                                        <p:cTn id="286" dur="1" fill="hold">
                                          <p:stCondLst>
                                            <p:cond delay="0"/>
                                          </p:stCondLst>
                                        </p:cTn>
                                        <p:tgtEl>
                                          <p:spTgt spid="3">
                                            <p:graphicEl>
                                              <a:dgm id="{8BE0D693-9BCF-460D-8039-E971582B874F}"/>
                                            </p:graphicEl>
                                          </p:spTgt>
                                        </p:tgtEl>
                                        <p:attrNameLst>
                                          <p:attrName>style.visibility</p:attrName>
                                        </p:attrNameLst>
                                      </p:cBhvr>
                                      <p:to>
                                        <p:strVal val="visible"/>
                                      </p:to>
                                    </p:set>
                                    <p:animEffect transition="in" filter="fade">
                                      <p:cBhvr>
                                        <p:cTn id="287" dur="10"/>
                                        <p:tgtEl>
                                          <p:spTgt spid="3">
                                            <p:graphicEl>
                                              <a:dgm id="{8BE0D693-9BCF-460D-8039-E971582B874F}"/>
                                            </p:graphicEl>
                                          </p:spTgt>
                                        </p:tgtEl>
                                      </p:cBhvr>
                                    </p:animEffect>
                                  </p:childTnLst>
                                </p:cTn>
                              </p:par>
                            </p:childTnLst>
                          </p:cTn>
                        </p:par>
                        <p:par>
                          <p:cTn id="288" fill="hold">
                            <p:stCondLst>
                              <p:cond delay="4630"/>
                            </p:stCondLst>
                            <p:childTnLst>
                              <p:par>
                                <p:cTn id="289" presetID="10" presetClass="entr" presetSubtype="0" fill="hold" grpId="0" nodeType="afterEffect">
                                  <p:stCondLst>
                                    <p:cond delay="0"/>
                                  </p:stCondLst>
                                  <p:childTnLst>
                                    <p:set>
                                      <p:cBhvr>
                                        <p:cTn id="290" dur="1" fill="hold">
                                          <p:stCondLst>
                                            <p:cond delay="0"/>
                                          </p:stCondLst>
                                        </p:cTn>
                                        <p:tgtEl>
                                          <p:spTgt spid="3">
                                            <p:graphicEl>
                                              <a:dgm id="{DF246740-7BF1-41F6-8FBE-418B0512EBDD}"/>
                                            </p:graphicEl>
                                          </p:spTgt>
                                        </p:tgtEl>
                                        <p:attrNameLst>
                                          <p:attrName>style.visibility</p:attrName>
                                        </p:attrNameLst>
                                      </p:cBhvr>
                                      <p:to>
                                        <p:strVal val="visible"/>
                                      </p:to>
                                    </p:set>
                                    <p:animEffect transition="in" filter="fade">
                                      <p:cBhvr>
                                        <p:cTn id="291" dur="10"/>
                                        <p:tgtEl>
                                          <p:spTgt spid="3">
                                            <p:graphicEl>
                                              <a:dgm id="{DF246740-7BF1-41F6-8FBE-418B0512EBDD}"/>
                                            </p:graphicEl>
                                          </p:spTgt>
                                        </p:tgtEl>
                                      </p:cBhvr>
                                    </p:animEffect>
                                  </p:childTnLst>
                                </p:cTn>
                              </p:par>
                            </p:childTnLst>
                          </p:cTn>
                        </p:par>
                        <p:par>
                          <p:cTn id="292" fill="hold">
                            <p:stCondLst>
                              <p:cond delay="4640"/>
                            </p:stCondLst>
                            <p:childTnLst>
                              <p:par>
                                <p:cTn id="293" presetID="10" presetClass="entr" presetSubtype="0" fill="hold" grpId="0" nodeType="afterEffect">
                                  <p:stCondLst>
                                    <p:cond delay="0"/>
                                  </p:stCondLst>
                                  <p:childTnLst>
                                    <p:set>
                                      <p:cBhvr>
                                        <p:cTn id="294" dur="1" fill="hold">
                                          <p:stCondLst>
                                            <p:cond delay="0"/>
                                          </p:stCondLst>
                                        </p:cTn>
                                        <p:tgtEl>
                                          <p:spTgt spid="3">
                                            <p:graphicEl>
                                              <a:dgm id="{0AA1D434-7D55-4D35-ABD3-35AA5DEF2F52}"/>
                                            </p:graphicEl>
                                          </p:spTgt>
                                        </p:tgtEl>
                                        <p:attrNameLst>
                                          <p:attrName>style.visibility</p:attrName>
                                        </p:attrNameLst>
                                      </p:cBhvr>
                                      <p:to>
                                        <p:strVal val="visible"/>
                                      </p:to>
                                    </p:set>
                                    <p:animEffect transition="in" filter="fade">
                                      <p:cBhvr>
                                        <p:cTn id="295" dur="10"/>
                                        <p:tgtEl>
                                          <p:spTgt spid="3">
                                            <p:graphicEl>
                                              <a:dgm id="{0AA1D434-7D55-4D35-ABD3-35AA5DEF2F52}"/>
                                            </p:graphicEl>
                                          </p:spTgt>
                                        </p:tgtEl>
                                      </p:cBhvr>
                                    </p:animEffect>
                                  </p:childTnLst>
                                </p:cTn>
                              </p:par>
                            </p:childTnLst>
                          </p:cTn>
                        </p:par>
                        <p:par>
                          <p:cTn id="296" fill="hold">
                            <p:stCondLst>
                              <p:cond delay="4650"/>
                            </p:stCondLst>
                            <p:childTnLst>
                              <p:par>
                                <p:cTn id="297" presetID="10" presetClass="entr" presetSubtype="0" fill="hold" grpId="0" nodeType="afterEffect">
                                  <p:stCondLst>
                                    <p:cond delay="0"/>
                                  </p:stCondLst>
                                  <p:childTnLst>
                                    <p:set>
                                      <p:cBhvr>
                                        <p:cTn id="298" dur="1" fill="hold">
                                          <p:stCondLst>
                                            <p:cond delay="0"/>
                                          </p:stCondLst>
                                        </p:cTn>
                                        <p:tgtEl>
                                          <p:spTgt spid="3">
                                            <p:graphicEl>
                                              <a:dgm id="{EF0700ED-392A-44D9-A764-8C65B8A9AD4C}"/>
                                            </p:graphicEl>
                                          </p:spTgt>
                                        </p:tgtEl>
                                        <p:attrNameLst>
                                          <p:attrName>style.visibility</p:attrName>
                                        </p:attrNameLst>
                                      </p:cBhvr>
                                      <p:to>
                                        <p:strVal val="visible"/>
                                      </p:to>
                                    </p:set>
                                    <p:animEffect transition="in" filter="fade">
                                      <p:cBhvr>
                                        <p:cTn id="299" dur="10"/>
                                        <p:tgtEl>
                                          <p:spTgt spid="3">
                                            <p:graphicEl>
                                              <a:dgm id="{EF0700ED-392A-44D9-A764-8C65B8A9AD4C}"/>
                                            </p:graphicEl>
                                          </p:spTgt>
                                        </p:tgtEl>
                                      </p:cBhvr>
                                    </p:animEffect>
                                  </p:childTnLst>
                                </p:cTn>
                              </p:par>
                            </p:childTnLst>
                          </p:cTn>
                        </p:par>
                        <p:par>
                          <p:cTn id="300" fill="hold">
                            <p:stCondLst>
                              <p:cond delay="4660"/>
                            </p:stCondLst>
                            <p:childTnLst>
                              <p:par>
                                <p:cTn id="301" presetID="10" presetClass="entr" presetSubtype="0" fill="hold" grpId="0" nodeType="afterEffect">
                                  <p:stCondLst>
                                    <p:cond delay="0"/>
                                  </p:stCondLst>
                                  <p:childTnLst>
                                    <p:set>
                                      <p:cBhvr>
                                        <p:cTn id="302" dur="1" fill="hold">
                                          <p:stCondLst>
                                            <p:cond delay="0"/>
                                          </p:stCondLst>
                                        </p:cTn>
                                        <p:tgtEl>
                                          <p:spTgt spid="3">
                                            <p:graphicEl>
                                              <a:dgm id="{04418E02-FF40-4612-B29F-484D7123148C}"/>
                                            </p:graphicEl>
                                          </p:spTgt>
                                        </p:tgtEl>
                                        <p:attrNameLst>
                                          <p:attrName>style.visibility</p:attrName>
                                        </p:attrNameLst>
                                      </p:cBhvr>
                                      <p:to>
                                        <p:strVal val="visible"/>
                                      </p:to>
                                    </p:set>
                                    <p:animEffect transition="in" filter="fade">
                                      <p:cBhvr>
                                        <p:cTn id="303" dur="10"/>
                                        <p:tgtEl>
                                          <p:spTgt spid="3">
                                            <p:graphicEl>
                                              <a:dgm id="{04418E02-FF40-4612-B29F-484D7123148C}"/>
                                            </p:graphicEl>
                                          </p:spTgt>
                                        </p:tgtEl>
                                      </p:cBhvr>
                                    </p:animEffect>
                                  </p:childTnLst>
                                </p:cTn>
                              </p:par>
                            </p:childTnLst>
                          </p:cTn>
                        </p:par>
                        <p:par>
                          <p:cTn id="304" fill="hold">
                            <p:stCondLst>
                              <p:cond delay="4670"/>
                            </p:stCondLst>
                            <p:childTnLst>
                              <p:par>
                                <p:cTn id="305" presetID="10" presetClass="entr" presetSubtype="0" fill="hold" grpId="0" nodeType="afterEffect">
                                  <p:stCondLst>
                                    <p:cond delay="0"/>
                                  </p:stCondLst>
                                  <p:childTnLst>
                                    <p:set>
                                      <p:cBhvr>
                                        <p:cTn id="306" dur="1" fill="hold">
                                          <p:stCondLst>
                                            <p:cond delay="0"/>
                                          </p:stCondLst>
                                        </p:cTn>
                                        <p:tgtEl>
                                          <p:spTgt spid="3">
                                            <p:graphicEl>
                                              <a:dgm id="{9744D328-B54D-48D7-AEAE-A14DC5D19F6C}"/>
                                            </p:graphicEl>
                                          </p:spTgt>
                                        </p:tgtEl>
                                        <p:attrNameLst>
                                          <p:attrName>style.visibility</p:attrName>
                                        </p:attrNameLst>
                                      </p:cBhvr>
                                      <p:to>
                                        <p:strVal val="visible"/>
                                      </p:to>
                                    </p:set>
                                    <p:animEffect transition="in" filter="fade">
                                      <p:cBhvr>
                                        <p:cTn id="307" dur="10"/>
                                        <p:tgtEl>
                                          <p:spTgt spid="3">
                                            <p:graphicEl>
                                              <a:dgm id="{9744D328-B54D-48D7-AEAE-A14DC5D19F6C}"/>
                                            </p:graphicEl>
                                          </p:spTgt>
                                        </p:tgtEl>
                                      </p:cBhvr>
                                    </p:animEffect>
                                  </p:childTnLst>
                                </p:cTn>
                              </p:par>
                            </p:childTnLst>
                          </p:cTn>
                        </p:par>
                        <p:par>
                          <p:cTn id="308" fill="hold">
                            <p:stCondLst>
                              <p:cond delay="4680"/>
                            </p:stCondLst>
                            <p:childTnLst>
                              <p:par>
                                <p:cTn id="309" presetID="10" presetClass="entr" presetSubtype="0" fill="hold" grpId="0" nodeType="afterEffect">
                                  <p:stCondLst>
                                    <p:cond delay="0"/>
                                  </p:stCondLst>
                                  <p:childTnLst>
                                    <p:set>
                                      <p:cBhvr>
                                        <p:cTn id="310" dur="1" fill="hold">
                                          <p:stCondLst>
                                            <p:cond delay="0"/>
                                          </p:stCondLst>
                                        </p:cTn>
                                        <p:tgtEl>
                                          <p:spTgt spid="3">
                                            <p:graphicEl>
                                              <a:dgm id="{9E7FAE18-98C3-4D15-823E-231F4446FF4A}"/>
                                            </p:graphicEl>
                                          </p:spTgt>
                                        </p:tgtEl>
                                        <p:attrNameLst>
                                          <p:attrName>style.visibility</p:attrName>
                                        </p:attrNameLst>
                                      </p:cBhvr>
                                      <p:to>
                                        <p:strVal val="visible"/>
                                      </p:to>
                                    </p:set>
                                    <p:animEffect transition="in" filter="fade">
                                      <p:cBhvr>
                                        <p:cTn id="311" dur="10"/>
                                        <p:tgtEl>
                                          <p:spTgt spid="3">
                                            <p:graphicEl>
                                              <a:dgm id="{9E7FAE18-98C3-4D15-823E-231F4446FF4A}"/>
                                            </p:graphicEl>
                                          </p:spTgt>
                                        </p:tgtEl>
                                      </p:cBhvr>
                                    </p:animEffect>
                                  </p:childTnLst>
                                </p:cTn>
                              </p:par>
                            </p:childTnLst>
                          </p:cTn>
                        </p:par>
                        <p:par>
                          <p:cTn id="312" fill="hold">
                            <p:stCondLst>
                              <p:cond delay="4690"/>
                            </p:stCondLst>
                            <p:childTnLst>
                              <p:par>
                                <p:cTn id="313" presetID="10" presetClass="entr" presetSubtype="0" fill="hold" grpId="0" nodeType="afterEffect">
                                  <p:stCondLst>
                                    <p:cond delay="0"/>
                                  </p:stCondLst>
                                  <p:childTnLst>
                                    <p:set>
                                      <p:cBhvr>
                                        <p:cTn id="314" dur="1" fill="hold">
                                          <p:stCondLst>
                                            <p:cond delay="0"/>
                                          </p:stCondLst>
                                        </p:cTn>
                                        <p:tgtEl>
                                          <p:spTgt spid="3">
                                            <p:graphicEl>
                                              <a:dgm id="{649A9F07-B7E0-4C29-A189-DBB9D1B2654B}"/>
                                            </p:graphicEl>
                                          </p:spTgt>
                                        </p:tgtEl>
                                        <p:attrNameLst>
                                          <p:attrName>style.visibility</p:attrName>
                                        </p:attrNameLst>
                                      </p:cBhvr>
                                      <p:to>
                                        <p:strVal val="visible"/>
                                      </p:to>
                                    </p:set>
                                    <p:animEffect transition="in" filter="fade">
                                      <p:cBhvr>
                                        <p:cTn id="315" dur="10"/>
                                        <p:tgtEl>
                                          <p:spTgt spid="3">
                                            <p:graphicEl>
                                              <a:dgm id="{649A9F07-B7E0-4C29-A189-DBB9D1B2654B}"/>
                                            </p:graphicEl>
                                          </p:spTgt>
                                        </p:tgtEl>
                                      </p:cBhvr>
                                    </p:animEffect>
                                  </p:childTnLst>
                                </p:cTn>
                              </p:par>
                            </p:childTnLst>
                          </p:cTn>
                        </p:par>
                        <p:par>
                          <p:cTn id="316" fill="hold">
                            <p:stCondLst>
                              <p:cond delay="4700"/>
                            </p:stCondLst>
                            <p:childTnLst>
                              <p:par>
                                <p:cTn id="317" presetID="10" presetClass="entr" presetSubtype="0" fill="hold" grpId="0" nodeType="afterEffect">
                                  <p:stCondLst>
                                    <p:cond delay="0"/>
                                  </p:stCondLst>
                                  <p:childTnLst>
                                    <p:set>
                                      <p:cBhvr>
                                        <p:cTn id="318" dur="1" fill="hold">
                                          <p:stCondLst>
                                            <p:cond delay="0"/>
                                          </p:stCondLst>
                                        </p:cTn>
                                        <p:tgtEl>
                                          <p:spTgt spid="3">
                                            <p:graphicEl>
                                              <a:dgm id="{9EEB1B13-D641-40D8-9E8E-C65D285CFF2B}"/>
                                            </p:graphicEl>
                                          </p:spTgt>
                                        </p:tgtEl>
                                        <p:attrNameLst>
                                          <p:attrName>style.visibility</p:attrName>
                                        </p:attrNameLst>
                                      </p:cBhvr>
                                      <p:to>
                                        <p:strVal val="visible"/>
                                      </p:to>
                                    </p:set>
                                    <p:animEffect transition="in" filter="fade">
                                      <p:cBhvr>
                                        <p:cTn id="319" dur="10"/>
                                        <p:tgtEl>
                                          <p:spTgt spid="3">
                                            <p:graphicEl>
                                              <a:dgm id="{9EEB1B13-D641-40D8-9E8E-C65D285CFF2B}"/>
                                            </p:graphicEl>
                                          </p:spTgt>
                                        </p:tgtEl>
                                      </p:cBhvr>
                                    </p:animEffect>
                                  </p:childTnLst>
                                </p:cTn>
                              </p:par>
                            </p:childTnLst>
                          </p:cTn>
                        </p:par>
                        <p:par>
                          <p:cTn id="320" fill="hold">
                            <p:stCondLst>
                              <p:cond delay="4710"/>
                            </p:stCondLst>
                            <p:childTnLst>
                              <p:par>
                                <p:cTn id="321" presetID="10" presetClass="entr" presetSubtype="0" fill="hold" grpId="0" nodeType="afterEffect">
                                  <p:stCondLst>
                                    <p:cond delay="0"/>
                                  </p:stCondLst>
                                  <p:childTnLst>
                                    <p:set>
                                      <p:cBhvr>
                                        <p:cTn id="322" dur="1" fill="hold">
                                          <p:stCondLst>
                                            <p:cond delay="0"/>
                                          </p:stCondLst>
                                        </p:cTn>
                                        <p:tgtEl>
                                          <p:spTgt spid="3">
                                            <p:graphicEl>
                                              <a:dgm id="{59C1CF56-5A82-45B7-B31A-365D2BD28257}"/>
                                            </p:graphicEl>
                                          </p:spTgt>
                                        </p:tgtEl>
                                        <p:attrNameLst>
                                          <p:attrName>style.visibility</p:attrName>
                                        </p:attrNameLst>
                                      </p:cBhvr>
                                      <p:to>
                                        <p:strVal val="visible"/>
                                      </p:to>
                                    </p:set>
                                    <p:animEffect transition="in" filter="fade">
                                      <p:cBhvr>
                                        <p:cTn id="323" dur="10"/>
                                        <p:tgtEl>
                                          <p:spTgt spid="3">
                                            <p:graphicEl>
                                              <a:dgm id="{59C1CF56-5A82-45B7-B31A-365D2BD28257}"/>
                                            </p:graphicEl>
                                          </p:spTgt>
                                        </p:tgtEl>
                                      </p:cBhvr>
                                    </p:animEffect>
                                  </p:childTnLst>
                                </p:cTn>
                              </p:par>
                            </p:childTnLst>
                          </p:cTn>
                        </p:par>
                        <p:par>
                          <p:cTn id="324" fill="hold">
                            <p:stCondLst>
                              <p:cond delay="4720"/>
                            </p:stCondLst>
                            <p:childTnLst>
                              <p:par>
                                <p:cTn id="325" presetID="10" presetClass="entr" presetSubtype="0" fill="hold" grpId="0" nodeType="afterEffect">
                                  <p:stCondLst>
                                    <p:cond delay="0"/>
                                  </p:stCondLst>
                                  <p:childTnLst>
                                    <p:set>
                                      <p:cBhvr>
                                        <p:cTn id="326" dur="1" fill="hold">
                                          <p:stCondLst>
                                            <p:cond delay="0"/>
                                          </p:stCondLst>
                                        </p:cTn>
                                        <p:tgtEl>
                                          <p:spTgt spid="3">
                                            <p:graphicEl>
                                              <a:dgm id="{63F706A2-5FBD-4B93-8B60-03CDD13D6B0A}"/>
                                            </p:graphicEl>
                                          </p:spTgt>
                                        </p:tgtEl>
                                        <p:attrNameLst>
                                          <p:attrName>style.visibility</p:attrName>
                                        </p:attrNameLst>
                                      </p:cBhvr>
                                      <p:to>
                                        <p:strVal val="visible"/>
                                      </p:to>
                                    </p:set>
                                    <p:animEffect transition="in" filter="fade">
                                      <p:cBhvr>
                                        <p:cTn id="327" dur="10"/>
                                        <p:tgtEl>
                                          <p:spTgt spid="3">
                                            <p:graphicEl>
                                              <a:dgm id="{63F706A2-5FBD-4B93-8B60-03CDD13D6B0A}"/>
                                            </p:graphicEl>
                                          </p:spTgt>
                                        </p:tgtEl>
                                      </p:cBhvr>
                                    </p:animEffect>
                                  </p:childTnLst>
                                </p:cTn>
                              </p:par>
                            </p:childTnLst>
                          </p:cTn>
                        </p:par>
                        <p:par>
                          <p:cTn id="328" fill="hold">
                            <p:stCondLst>
                              <p:cond delay="4730"/>
                            </p:stCondLst>
                            <p:childTnLst>
                              <p:par>
                                <p:cTn id="329" presetID="10" presetClass="entr" presetSubtype="0" fill="hold" grpId="0" nodeType="afterEffect">
                                  <p:stCondLst>
                                    <p:cond delay="0"/>
                                  </p:stCondLst>
                                  <p:childTnLst>
                                    <p:set>
                                      <p:cBhvr>
                                        <p:cTn id="330" dur="1" fill="hold">
                                          <p:stCondLst>
                                            <p:cond delay="0"/>
                                          </p:stCondLst>
                                        </p:cTn>
                                        <p:tgtEl>
                                          <p:spTgt spid="3">
                                            <p:graphicEl>
                                              <a:dgm id="{2E6CB472-F397-4DA9-B32A-6467C792921A}"/>
                                            </p:graphicEl>
                                          </p:spTgt>
                                        </p:tgtEl>
                                        <p:attrNameLst>
                                          <p:attrName>style.visibility</p:attrName>
                                        </p:attrNameLst>
                                      </p:cBhvr>
                                      <p:to>
                                        <p:strVal val="visible"/>
                                      </p:to>
                                    </p:set>
                                    <p:animEffect transition="in" filter="fade">
                                      <p:cBhvr>
                                        <p:cTn id="331" dur="10"/>
                                        <p:tgtEl>
                                          <p:spTgt spid="3">
                                            <p:graphicEl>
                                              <a:dgm id="{2E6CB472-F397-4DA9-B32A-6467C792921A}"/>
                                            </p:graphicEl>
                                          </p:spTgt>
                                        </p:tgtEl>
                                      </p:cBhvr>
                                    </p:animEffect>
                                  </p:childTnLst>
                                </p:cTn>
                              </p:par>
                            </p:childTnLst>
                          </p:cTn>
                        </p:par>
                        <p:par>
                          <p:cTn id="332" fill="hold">
                            <p:stCondLst>
                              <p:cond delay="4740"/>
                            </p:stCondLst>
                            <p:childTnLst>
                              <p:par>
                                <p:cTn id="333" presetID="10" presetClass="entr" presetSubtype="0" fill="hold" grpId="0" nodeType="afterEffect">
                                  <p:stCondLst>
                                    <p:cond delay="0"/>
                                  </p:stCondLst>
                                  <p:childTnLst>
                                    <p:set>
                                      <p:cBhvr>
                                        <p:cTn id="334" dur="1" fill="hold">
                                          <p:stCondLst>
                                            <p:cond delay="0"/>
                                          </p:stCondLst>
                                        </p:cTn>
                                        <p:tgtEl>
                                          <p:spTgt spid="3">
                                            <p:graphicEl>
                                              <a:dgm id="{5D604A7B-8F8F-4F83-97FF-E4B7F7BABB6A}"/>
                                            </p:graphicEl>
                                          </p:spTgt>
                                        </p:tgtEl>
                                        <p:attrNameLst>
                                          <p:attrName>style.visibility</p:attrName>
                                        </p:attrNameLst>
                                      </p:cBhvr>
                                      <p:to>
                                        <p:strVal val="visible"/>
                                      </p:to>
                                    </p:set>
                                    <p:animEffect transition="in" filter="fade">
                                      <p:cBhvr>
                                        <p:cTn id="335" dur="10"/>
                                        <p:tgtEl>
                                          <p:spTgt spid="3">
                                            <p:graphicEl>
                                              <a:dgm id="{5D604A7B-8F8F-4F83-97FF-E4B7F7BABB6A}"/>
                                            </p:graphicEl>
                                          </p:spTgt>
                                        </p:tgtEl>
                                      </p:cBhvr>
                                    </p:animEffect>
                                  </p:childTnLst>
                                </p:cTn>
                              </p:par>
                            </p:childTnLst>
                          </p:cTn>
                        </p:par>
                        <p:par>
                          <p:cTn id="336" fill="hold">
                            <p:stCondLst>
                              <p:cond delay="4750"/>
                            </p:stCondLst>
                            <p:childTnLst>
                              <p:par>
                                <p:cTn id="337" presetID="10" presetClass="entr" presetSubtype="0" fill="hold" grpId="0" nodeType="afterEffect">
                                  <p:stCondLst>
                                    <p:cond delay="0"/>
                                  </p:stCondLst>
                                  <p:childTnLst>
                                    <p:set>
                                      <p:cBhvr>
                                        <p:cTn id="338" dur="1" fill="hold">
                                          <p:stCondLst>
                                            <p:cond delay="0"/>
                                          </p:stCondLst>
                                        </p:cTn>
                                        <p:tgtEl>
                                          <p:spTgt spid="3">
                                            <p:graphicEl>
                                              <a:dgm id="{FA20E738-FEB2-4584-B6EF-42F1A8D033D6}"/>
                                            </p:graphicEl>
                                          </p:spTgt>
                                        </p:tgtEl>
                                        <p:attrNameLst>
                                          <p:attrName>style.visibility</p:attrName>
                                        </p:attrNameLst>
                                      </p:cBhvr>
                                      <p:to>
                                        <p:strVal val="visible"/>
                                      </p:to>
                                    </p:set>
                                    <p:animEffect transition="in" filter="fade">
                                      <p:cBhvr>
                                        <p:cTn id="339" dur="10"/>
                                        <p:tgtEl>
                                          <p:spTgt spid="3">
                                            <p:graphicEl>
                                              <a:dgm id="{FA20E738-FEB2-4584-B6EF-42F1A8D033D6}"/>
                                            </p:graphicEl>
                                          </p:spTgt>
                                        </p:tgtEl>
                                      </p:cBhvr>
                                    </p:animEffect>
                                  </p:childTnLst>
                                </p:cTn>
                              </p:par>
                            </p:childTnLst>
                          </p:cTn>
                        </p:par>
                        <p:par>
                          <p:cTn id="340" fill="hold">
                            <p:stCondLst>
                              <p:cond delay="4760"/>
                            </p:stCondLst>
                            <p:childTnLst>
                              <p:par>
                                <p:cTn id="341" presetID="10" presetClass="entr" presetSubtype="0" fill="hold" grpId="0" nodeType="afterEffect">
                                  <p:stCondLst>
                                    <p:cond delay="0"/>
                                  </p:stCondLst>
                                  <p:childTnLst>
                                    <p:set>
                                      <p:cBhvr>
                                        <p:cTn id="342" dur="1" fill="hold">
                                          <p:stCondLst>
                                            <p:cond delay="0"/>
                                          </p:stCondLst>
                                        </p:cTn>
                                        <p:tgtEl>
                                          <p:spTgt spid="3">
                                            <p:graphicEl>
                                              <a:dgm id="{E7F20B2B-C0F6-4A3B-9B07-BFA2EECF4BCB}"/>
                                            </p:graphicEl>
                                          </p:spTgt>
                                        </p:tgtEl>
                                        <p:attrNameLst>
                                          <p:attrName>style.visibility</p:attrName>
                                        </p:attrNameLst>
                                      </p:cBhvr>
                                      <p:to>
                                        <p:strVal val="visible"/>
                                      </p:to>
                                    </p:set>
                                    <p:animEffect transition="in" filter="fade">
                                      <p:cBhvr>
                                        <p:cTn id="343" dur="10"/>
                                        <p:tgtEl>
                                          <p:spTgt spid="3">
                                            <p:graphicEl>
                                              <a:dgm id="{E7F20B2B-C0F6-4A3B-9B07-BFA2EECF4BCB}"/>
                                            </p:graphicEl>
                                          </p:spTgt>
                                        </p:tgtEl>
                                      </p:cBhvr>
                                    </p:animEffect>
                                  </p:childTnLst>
                                </p:cTn>
                              </p:par>
                            </p:childTnLst>
                          </p:cTn>
                        </p:par>
                        <p:par>
                          <p:cTn id="344" fill="hold">
                            <p:stCondLst>
                              <p:cond delay="4770"/>
                            </p:stCondLst>
                            <p:childTnLst>
                              <p:par>
                                <p:cTn id="345" presetID="10" presetClass="entr" presetSubtype="0" fill="hold" grpId="0" nodeType="afterEffect">
                                  <p:stCondLst>
                                    <p:cond delay="0"/>
                                  </p:stCondLst>
                                  <p:childTnLst>
                                    <p:set>
                                      <p:cBhvr>
                                        <p:cTn id="346" dur="1" fill="hold">
                                          <p:stCondLst>
                                            <p:cond delay="0"/>
                                          </p:stCondLst>
                                        </p:cTn>
                                        <p:tgtEl>
                                          <p:spTgt spid="3">
                                            <p:graphicEl>
                                              <a:dgm id="{765C1096-B9FE-4B5E-AE33-AF1991C6ACF9}"/>
                                            </p:graphicEl>
                                          </p:spTgt>
                                        </p:tgtEl>
                                        <p:attrNameLst>
                                          <p:attrName>style.visibility</p:attrName>
                                        </p:attrNameLst>
                                      </p:cBhvr>
                                      <p:to>
                                        <p:strVal val="visible"/>
                                      </p:to>
                                    </p:set>
                                    <p:animEffect transition="in" filter="fade">
                                      <p:cBhvr>
                                        <p:cTn id="347" dur="10"/>
                                        <p:tgtEl>
                                          <p:spTgt spid="3">
                                            <p:graphicEl>
                                              <a:dgm id="{765C1096-B9FE-4B5E-AE33-AF1991C6ACF9}"/>
                                            </p:graphicEl>
                                          </p:spTgt>
                                        </p:tgtEl>
                                      </p:cBhvr>
                                    </p:animEffect>
                                  </p:childTnLst>
                                </p:cTn>
                              </p:par>
                            </p:childTnLst>
                          </p:cTn>
                        </p:par>
                        <p:par>
                          <p:cTn id="348" fill="hold">
                            <p:stCondLst>
                              <p:cond delay="4780"/>
                            </p:stCondLst>
                            <p:childTnLst>
                              <p:par>
                                <p:cTn id="349" presetID="10" presetClass="entr" presetSubtype="0" fill="hold" grpId="0" nodeType="afterEffect">
                                  <p:stCondLst>
                                    <p:cond delay="0"/>
                                  </p:stCondLst>
                                  <p:childTnLst>
                                    <p:set>
                                      <p:cBhvr>
                                        <p:cTn id="350" dur="1" fill="hold">
                                          <p:stCondLst>
                                            <p:cond delay="0"/>
                                          </p:stCondLst>
                                        </p:cTn>
                                        <p:tgtEl>
                                          <p:spTgt spid="3">
                                            <p:graphicEl>
                                              <a:dgm id="{60813B6C-A670-4C85-A855-09C516580E89}"/>
                                            </p:graphicEl>
                                          </p:spTgt>
                                        </p:tgtEl>
                                        <p:attrNameLst>
                                          <p:attrName>style.visibility</p:attrName>
                                        </p:attrNameLst>
                                      </p:cBhvr>
                                      <p:to>
                                        <p:strVal val="visible"/>
                                      </p:to>
                                    </p:set>
                                    <p:animEffect transition="in" filter="fade">
                                      <p:cBhvr>
                                        <p:cTn id="351" dur="10"/>
                                        <p:tgtEl>
                                          <p:spTgt spid="3">
                                            <p:graphicEl>
                                              <a:dgm id="{60813B6C-A670-4C85-A855-09C516580E89}"/>
                                            </p:graphicEl>
                                          </p:spTgt>
                                        </p:tgtEl>
                                      </p:cBhvr>
                                    </p:animEffect>
                                  </p:childTnLst>
                                </p:cTn>
                              </p:par>
                            </p:childTnLst>
                          </p:cTn>
                        </p:par>
                        <p:par>
                          <p:cTn id="352" fill="hold">
                            <p:stCondLst>
                              <p:cond delay="4790"/>
                            </p:stCondLst>
                            <p:childTnLst>
                              <p:par>
                                <p:cTn id="353" presetID="10" presetClass="entr" presetSubtype="0" fill="hold" grpId="0" nodeType="afterEffect">
                                  <p:stCondLst>
                                    <p:cond delay="0"/>
                                  </p:stCondLst>
                                  <p:childTnLst>
                                    <p:set>
                                      <p:cBhvr>
                                        <p:cTn id="354" dur="1" fill="hold">
                                          <p:stCondLst>
                                            <p:cond delay="0"/>
                                          </p:stCondLst>
                                        </p:cTn>
                                        <p:tgtEl>
                                          <p:spTgt spid="3">
                                            <p:graphicEl>
                                              <a:dgm id="{5577609F-9031-401C-A2C0-C202680C2772}"/>
                                            </p:graphicEl>
                                          </p:spTgt>
                                        </p:tgtEl>
                                        <p:attrNameLst>
                                          <p:attrName>style.visibility</p:attrName>
                                        </p:attrNameLst>
                                      </p:cBhvr>
                                      <p:to>
                                        <p:strVal val="visible"/>
                                      </p:to>
                                    </p:set>
                                    <p:animEffect transition="in" filter="fade">
                                      <p:cBhvr>
                                        <p:cTn id="355" dur="10"/>
                                        <p:tgtEl>
                                          <p:spTgt spid="3">
                                            <p:graphicEl>
                                              <a:dgm id="{5577609F-9031-401C-A2C0-C202680C2772}"/>
                                            </p:graphicEl>
                                          </p:spTgt>
                                        </p:tgtEl>
                                      </p:cBhvr>
                                    </p:animEffect>
                                  </p:childTnLst>
                                </p:cTn>
                              </p:par>
                            </p:childTnLst>
                          </p:cTn>
                        </p:par>
                        <p:par>
                          <p:cTn id="356" fill="hold">
                            <p:stCondLst>
                              <p:cond delay="4800"/>
                            </p:stCondLst>
                            <p:childTnLst>
                              <p:par>
                                <p:cTn id="357" presetID="10" presetClass="entr" presetSubtype="0" fill="hold" grpId="0" nodeType="afterEffect">
                                  <p:stCondLst>
                                    <p:cond delay="0"/>
                                  </p:stCondLst>
                                  <p:childTnLst>
                                    <p:set>
                                      <p:cBhvr>
                                        <p:cTn id="358" dur="1" fill="hold">
                                          <p:stCondLst>
                                            <p:cond delay="0"/>
                                          </p:stCondLst>
                                        </p:cTn>
                                        <p:tgtEl>
                                          <p:spTgt spid="3">
                                            <p:graphicEl>
                                              <a:dgm id="{E41CD524-2D3B-4137-8669-5F74341E72AE}"/>
                                            </p:graphicEl>
                                          </p:spTgt>
                                        </p:tgtEl>
                                        <p:attrNameLst>
                                          <p:attrName>style.visibility</p:attrName>
                                        </p:attrNameLst>
                                      </p:cBhvr>
                                      <p:to>
                                        <p:strVal val="visible"/>
                                      </p:to>
                                    </p:set>
                                    <p:animEffect transition="in" filter="fade">
                                      <p:cBhvr>
                                        <p:cTn id="359" dur="10"/>
                                        <p:tgtEl>
                                          <p:spTgt spid="3">
                                            <p:graphicEl>
                                              <a:dgm id="{E41CD524-2D3B-4137-8669-5F74341E72AE}"/>
                                            </p:graphicEl>
                                          </p:spTgt>
                                        </p:tgtEl>
                                      </p:cBhvr>
                                    </p:animEffect>
                                  </p:childTnLst>
                                </p:cTn>
                              </p:par>
                            </p:childTnLst>
                          </p:cTn>
                        </p:par>
                        <p:par>
                          <p:cTn id="360" fill="hold">
                            <p:stCondLst>
                              <p:cond delay="4810"/>
                            </p:stCondLst>
                            <p:childTnLst>
                              <p:par>
                                <p:cTn id="361" presetID="10" presetClass="entr" presetSubtype="0" fill="hold" grpId="0" nodeType="afterEffect">
                                  <p:stCondLst>
                                    <p:cond delay="0"/>
                                  </p:stCondLst>
                                  <p:childTnLst>
                                    <p:set>
                                      <p:cBhvr>
                                        <p:cTn id="362" dur="1" fill="hold">
                                          <p:stCondLst>
                                            <p:cond delay="0"/>
                                          </p:stCondLst>
                                        </p:cTn>
                                        <p:tgtEl>
                                          <p:spTgt spid="3">
                                            <p:graphicEl>
                                              <a:dgm id="{B4B643E6-5EC4-44BE-8FF0-0E1292E649A9}"/>
                                            </p:graphicEl>
                                          </p:spTgt>
                                        </p:tgtEl>
                                        <p:attrNameLst>
                                          <p:attrName>style.visibility</p:attrName>
                                        </p:attrNameLst>
                                      </p:cBhvr>
                                      <p:to>
                                        <p:strVal val="visible"/>
                                      </p:to>
                                    </p:set>
                                    <p:animEffect transition="in" filter="fade">
                                      <p:cBhvr>
                                        <p:cTn id="363" dur="10"/>
                                        <p:tgtEl>
                                          <p:spTgt spid="3">
                                            <p:graphicEl>
                                              <a:dgm id="{B4B643E6-5EC4-44BE-8FF0-0E1292E649A9}"/>
                                            </p:graphicEl>
                                          </p:spTgt>
                                        </p:tgtEl>
                                      </p:cBhvr>
                                    </p:animEffect>
                                  </p:childTnLst>
                                </p:cTn>
                              </p:par>
                            </p:childTnLst>
                          </p:cTn>
                        </p:par>
                        <p:par>
                          <p:cTn id="364" fill="hold">
                            <p:stCondLst>
                              <p:cond delay="4820"/>
                            </p:stCondLst>
                            <p:childTnLst>
                              <p:par>
                                <p:cTn id="365" presetID="10" presetClass="entr" presetSubtype="0" fill="hold" grpId="0" nodeType="afterEffect">
                                  <p:stCondLst>
                                    <p:cond delay="0"/>
                                  </p:stCondLst>
                                  <p:childTnLst>
                                    <p:set>
                                      <p:cBhvr>
                                        <p:cTn id="366" dur="1" fill="hold">
                                          <p:stCondLst>
                                            <p:cond delay="0"/>
                                          </p:stCondLst>
                                        </p:cTn>
                                        <p:tgtEl>
                                          <p:spTgt spid="3">
                                            <p:graphicEl>
                                              <a:dgm id="{D274E6A9-0BD3-4A03-9A3A-23467790CE3E}"/>
                                            </p:graphicEl>
                                          </p:spTgt>
                                        </p:tgtEl>
                                        <p:attrNameLst>
                                          <p:attrName>style.visibility</p:attrName>
                                        </p:attrNameLst>
                                      </p:cBhvr>
                                      <p:to>
                                        <p:strVal val="visible"/>
                                      </p:to>
                                    </p:set>
                                    <p:animEffect transition="in" filter="fade">
                                      <p:cBhvr>
                                        <p:cTn id="367" dur="10"/>
                                        <p:tgtEl>
                                          <p:spTgt spid="3">
                                            <p:graphicEl>
                                              <a:dgm id="{D274E6A9-0BD3-4A03-9A3A-23467790CE3E}"/>
                                            </p:graphicEl>
                                          </p:spTgt>
                                        </p:tgtEl>
                                      </p:cBhvr>
                                    </p:animEffect>
                                  </p:childTnLst>
                                </p:cTn>
                              </p:par>
                            </p:childTnLst>
                          </p:cTn>
                        </p:par>
                        <p:par>
                          <p:cTn id="368" fill="hold">
                            <p:stCondLst>
                              <p:cond delay="4830"/>
                            </p:stCondLst>
                            <p:childTnLst>
                              <p:par>
                                <p:cTn id="369" presetID="10" presetClass="entr" presetSubtype="0" fill="hold" grpId="0" nodeType="afterEffect">
                                  <p:stCondLst>
                                    <p:cond delay="0"/>
                                  </p:stCondLst>
                                  <p:childTnLst>
                                    <p:set>
                                      <p:cBhvr>
                                        <p:cTn id="370" dur="1" fill="hold">
                                          <p:stCondLst>
                                            <p:cond delay="0"/>
                                          </p:stCondLst>
                                        </p:cTn>
                                        <p:tgtEl>
                                          <p:spTgt spid="3">
                                            <p:graphicEl>
                                              <a:dgm id="{C4B45E32-56E7-4370-871E-2BB1F1623C7B}"/>
                                            </p:graphicEl>
                                          </p:spTgt>
                                        </p:tgtEl>
                                        <p:attrNameLst>
                                          <p:attrName>style.visibility</p:attrName>
                                        </p:attrNameLst>
                                      </p:cBhvr>
                                      <p:to>
                                        <p:strVal val="visible"/>
                                      </p:to>
                                    </p:set>
                                    <p:animEffect transition="in" filter="fade">
                                      <p:cBhvr>
                                        <p:cTn id="371" dur="10"/>
                                        <p:tgtEl>
                                          <p:spTgt spid="3">
                                            <p:graphicEl>
                                              <a:dgm id="{C4B45E32-56E7-4370-871E-2BB1F1623C7B}"/>
                                            </p:graphicEl>
                                          </p:spTgt>
                                        </p:tgtEl>
                                      </p:cBhvr>
                                    </p:animEffect>
                                  </p:childTnLst>
                                </p:cTn>
                              </p:par>
                            </p:childTnLst>
                          </p:cTn>
                        </p:par>
                        <p:par>
                          <p:cTn id="372" fill="hold">
                            <p:stCondLst>
                              <p:cond delay="4840"/>
                            </p:stCondLst>
                            <p:childTnLst>
                              <p:par>
                                <p:cTn id="373" presetID="10" presetClass="entr" presetSubtype="0" fill="hold" grpId="0" nodeType="afterEffect">
                                  <p:stCondLst>
                                    <p:cond delay="0"/>
                                  </p:stCondLst>
                                  <p:childTnLst>
                                    <p:set>
                                      <p:cBhvr>
                                        <p:cTn id="374" dur="1" fill="hold">
                                          <p:stCondLst>
                                            <p:cond delay="0"/>
                                          </p:stCondLst>
                                        </p:cTn>
                                        <p:tgtEl>
                                          <p:spTgt spid="3">
                                            <p:graphicEl>
                                              <a:dgm id="{95EE82CE-6448-46B3-8DC3-FD4F99693E8B}"/>
                                            </p:graphicEl>
                                          </p:spTgt>
                                        </p:tgtEl>
                                        <p:attrNameLst>
                                          <p:attrName>style.visibility</p:attrName>
                                        </p:attrNameLst>
                                      </p:cBhvr>
                                      <p:to>
                                        <p:strVal val="visible"/>
                                      </p:to>
                                    </p:set>
                                    <p:animEffect transition="in" filter="fade">
                                      <p:cBhvr>
                                        <p:cTn id="375" dur="10"/>
                                        <p:tgtEl>
                                          <p:spTgt spid="3">
                                            <p:graphicEl>
                                              <a:dgm id="{95EE82CE-6448-46B3-8DC3-FD4F99693E8B}"/>
                                            </p:graphicEl>
                                          </p:spTgt>
                                        </p:tgtEl>
                                      </p:cBhvr>
                                    </p:animEffect>
                                  </p:childTnLst>
                                </p:cTn>
                              </p:par>
                            </p:childTnLst>
                          </p:cTn>
                        </p:par>
                        <p:par>
                          <p:cTn id="376" fill="hold">
                            <p:stCondLst>
                              <p:cond delay="4850"/>
                            </p:stCondLst>
                            <p:childTnLst>
                              <p:par>
                                <p:cTn id="377" presetID="10" presetClass="entr" presetSubtype="0" fill="hold" grpId="0" nodeType="afterEffect">
                                  <p:stCondLst>
                                    <p:cond delay="0"/>
                                  </p:stCondLst>
                                  <p:childTnLst>
                                    <p:set>
                                      <p:cBhvr>
                                        <p:cTn id="378" dur="1" fill="hold">
                                          <p:stCondLst>
                                            <p:cond delay="0"/>
                                          </p:stCondLst>
                                        </p:cTn>
                                        <p:tgtEl>
                                          <p:spTgt spid="3">
                                            <p:graphicEl>
                                              <a:dgm id="{DE55F7D5-B429-41D6-8AF1-796975548003}"/>
                                            </p:graphicEl>
                                          </p:spTgt>
                                        </p:tgtEl>
                                        <p:attrNameLst>
                                          <p:attrName>style.visibility</p:attrName>
                                        </p:attrNameLst>
                                      </p:cBhvr>
                                      <p:to>
                                        <p:strVal val="visible"/>
                                      </p:to>
                                    </p:set>
                                    <p:animEffect transition="in" filter="fade">
                                      <p:cBhvr>
                                        <p:cTn id="379" dur="10"/>
                                        <p:tgtEl>
                                          <p:spTgt spid="3">
                                            <p:graphicEl>
                                              <a:dgm id="{DE55F7D5-B429-41D6-8AF1-796975548003}"/>
                                            </p:graphicEl>
                                          </p:spTgt>
                                        </p:tgtEl>
                                      </p:cBhvr>
                                    </p:animEffect>
                                  </p:childTnLst>
                                </p:cTn>
                              </p:par>
                            </p:childTnLst>
                          </p:cTn>
                        </p:par>
                        <p:par>
                          <p:cTn id="380" fill="hold">
                            <p:stCondLst>
                              <p:cond delay="4860"/>
                            </p:stCondLst>
                            <p:childTnLst>
                              <p:par>
                                <p:cTn id="381" presetID="10" presetClass="entr" presetSubtype="0" fill="hold" grpId="0" nodeType="afterEffect">
                                  <p:stCondLst>
                                    <p:cond delay="0"/>
                                  </p:stCondLst>
                                  <p:childTnLst>
                                    <p:set>
                                      <p:cBhvr>
                                        <p:cTn id="382" dur="1" fill="hold">
                                          <p:stCondLst>
                                            <p:cond delay="0"/>
                                          </p:stCondLst>
                                        </p:cTn>
                                        <p:tgtEl>
                                          <p:spTgt spid="3">
                                            <p:graphicEl>
                                              <a:dgm id="{6AB91AA0-C49C-4B43-9A25-0D4496D560C7}"/>
                                            </p:graphicEl>
                                          </p:spTgt>
                                        </p:tgtEl>
                                        <p:attrNameLst>
                                          <p:attrName>style.visibility</p:attrName>
                                        </p:attrNameLst>
                                      </p:cBhvr>
                                      <p:to>
                                        <p:strVal val="visible"/>
                                      </p:to>
                                    </p:set>
                                    <p:animEffect transition="in" filter="fade">
                                      <p:cBhvr>
                                        <p:cTn id="383" dur="10"/>
                                        <p:tgtEl>
                                          <p:spTgt spid="3">
                                            <p:graphicEl>
                                              <a:dgm id="{6AB91AA0-C49C-4B43-9A25-0D4496D560C7}"/>
                                            </p:graphicEl>
                                          </p:spTgt>
                                        </p:tgtEl>
                                      </p:cBhvr>
                                    </p:animEffect>
                                  </p:childTnLst>
                                </p:cTn>
                              </p:par>
                            </p:childTnLst>
                          </p:cTn>
                        </p:par>
                        <p:par>
                          <p:cTn id="384" fill="hold">
                            <p:stCondLst>
                              <p:cond delay="4870"/>
                            </p:stCondLst>
                            <p:childTnLst>
                              <p:par>
                                <p:cTn id="385" presetID="10" presetClass="entr" presetSubtype="0" fill="hold" grpId="0" nodeType="afterEffect">
                                  <p:stCondLst>
                                    <p:cond delay="0"/>
                                  </p:stCondLst>
                                  <p:childTnLst>
                                    <p:set>
                                      <p:cBhvr>
                                        <p:cTn id="386" dur="1" fill="hold">
                                          <p:stCondLst>
                                            <p:cond delay="0"/>
                                          </p:stCondLst>
                                        </p:cTn>
                                        <p:tgtEl>
                                          <p:spTgt spid="3">
                                            <p:graphicEl>
                                              <a:dgm id="{5FBE400F-7CA3-42FF-92F3-526769FE41E3}"/>
                                            </p:graphicEl>
                                          </p:spTgt>
                                        </p:tgtEl>
                                        <p:attrNameLst>
                                          <p:attrName>style.visibility</p:attrName>
                                        </p:attrNameLst>
                                      </p:cBhvr>
                                      <p:to>
                                        <p:strVal val="visible"/>
                                      </p:to>
                                    </p:set>
                                    <p:animEffect transition="in" filter="fade">
                                      <p:cBhvr>
                                        <p:cTn id="387" dur="10"/>
                                        <p:tgtEl>
                                          <p:spTgt spid="3">
                                            <p:graphicEl>
                                              <a:dgm id="{5FBE400F-7CA3-42FF-92F3-526769FE41E3}"/>
                                            </p:graphicEl>
                                          </p:spTgt>
                                        </p:tgtEl>
                                      </p:cBhvr>
                                    </p:animEffect>
                                  </p:childTnLst>
                                </p:cTn>
                              </p:par>
                            </p:childTnLst>
                          </p:cTn>
                        </p:par>
                        <p:par>
                          <p:cTn id="388" fill="hold">
                            <p:stCondLst>
                              <p:cond delay="4880"/>
                            </p:stCondLst>
                            <p:childTnLst>
                              <p:par>
                                <p:cTn id="389" presetID="10" presetClass="entr" presetSubtype="0" fill="hold" grpId="0" nodeType="afterEffect">
                                  <p:stCondLst>
                                    <p:cond delay="0"/>
                                  </p:stCondLst>
                                  <p:childTnLst>
                                    <p:set>
                                      <p:cBhvr>
                                        <p:cTn id="390" dur="1" fill="hold">
                                          <p:stCondLst>
                                            <p:cond delay="0"/>
                                          </p:stCondLst>
                                        </p:cTn>
                                        <p:tgtEl>
                                          <p:spTgt spid="3">
                                            <p:graphicEl>
                                              <a:dgm id="{EBC2C081-5586-4209-AFD1-B45CB4565FB3}"/>
                                            </p:graphicEl>
                                          </p:spTgt>
                                        </p:tgtEl>
                                        <p:attrNameLst>
                                          <p:attrName>style.visibility</p:attrName>
                                        </p:attrNameLst>
                                      </p:cBhvr>
                                      <p:to>
                                        <p:strVal val="visible"/>
                                      </p:to>
                                    </p:set>
                                    <p:animEffect transition="in" filter="fade">
                                      <p:cBhvr>
                                        <p:cTn id="391" dur="10"/>
                                        <p:tgtEl>
                                          <p:spTgt spid="3">
                                            <p:graphicEl>
                                              <a:dgm id="{EBC2C081-5586-4209-AFD1-B45CB4565FB3}"/>
                                            </p:graphicEl>
                                          </p:spTgt>
                                        </p:tgtEl>
                                      </p:cBhvr>
                                    </p:animEffect>
                                  </p:childTnLst>
                                </p:cTn>
                              </p:par>
                            </p:childTnLst>
                          </p:cTn>
                        </p:par>
                        <p:par>
                          <p:cTn id="392" fill="hold">
                            <p:stCondLst>
                              <p:cond delay="4890"/>
                            </p:stCondLst>
                            <p:childTnLst>
                              <p:par>
                                <p:cTn id="393" presetID="10" presetClass="entr" presetSubtype="0" fill="hold" grpId="0" nodeType="afterEffect">
                                  <p:stCondLst>
                                    <p:cond delay="0"/>
                                  </p:stCondLst>
                                  <p:childTnLst>
                                    <p:set>
                                      <p:cBhvr>
                                        <p:cTn id="394" dur="1" fill="hold">
                                          <p:stCondLst>
                                            <p:cond delay="0"/>
                                          </p:stCondLst>
                                        </p:cTn>
                                        <p:tgtEl>
                                          <p:spTgt spid="3">
                                            <p:graphicEl>
                                              <a:dgm id="{4A9BD81E-AC24-433D-A9CC-B57BFAAAC5DC}"/>
                                            </p:graphicEl>
                                          </p:spTgt>
                                        </p:tgtEl>
                                        <p:attrNameLst>
                                          <p:attrName>style.visibility</p:attrName>
                                        </p:attrNameLst>
                                      </p:cBhvr>
                                      <p:to>
                                        <p:strVal val="visible"/>
                                      </p:to>
                                    </p:set>
                                    <p:animEffect transition="in" filter="fade">
                                      <p:cBhvr>
                                        <p:cTn id="395" dur="10"/>
                                        <p:tgtEl>
                                          <p:spTgt spid="3">
                                            <p:graphicEl>
                                              <a:dgm id="{4A9BD81E-AC24-433D-A9CC-B57BFAAAC5DC}"/>
                                            </p:graphicEl>
                                          </p:spTgt>
                                        </p:tgtEl>
                                      </p:cBhvr>
                                    </p:animEffect>
                                  </p:childTnLst>
                                </p:cTn>
                              </p:par>
                            </p:childTnLst>
                          </p:cTn>
                        </p:par>
                        <p:par>
                          <p:cTn id="396" fill="hold">
                            <p:stCondLst>
                              <p:cond delay="4900"/>
                            </p:stCondLst>
                            <p:childTnLst>
                              <p:par>
                                <p:cTn id="397" presetID="10" presetClass="entr" presetSubtype="0" fill="hold" grpId="0" nodeType="afterEffect">
                                  <p:stCondLst>
                                    <p:cond delay="0"/>
                                  </p:stCondLst>
                                  <p:childTnLst>
                                    <p:set>
                                      <p:cBhvr>
                                        <p:cTn id="398" dur="1" fill="hold">
                                          <p:stCondLst>
                                            <p:cond delay="0"/>
                                          </p:stCondLst>
                                        </p:cTn>
                                        <p:tgtEl>
                                          <p:spTgt spid="3">
                                            <p:graphicEl>
                                              <a:dgm id="{D231F3A0-38DE-4310-A0C2-91384DFFF938}"/>
                                            </p:graphicEl>
                                          </p:spTgt>
                                        </p:tgtEl>
                                        <p:attrNameLst>
                                          <p:attrName>style.visibility</p:attrName>
                                        </p:attrNameLst>
                                      </p:cBhvr>
                                      <p:to>
                                        <p:strVal val="visible"/>
                                      </p:to>
                                    </p:set>
                                    <p:animEffect transition="in" filter="fade">
                                      <p:cBhvr>
                                        <p:cTn id="399" dur="10"/>
                                        <p:tgtEl>
                                          <p:spTgt spid="3">
                                            <p:graphicEl>
                                              <a:dgm id="{D231F3A0-38DE-4310-A0C2-91384DFFF938}"/>
                                            </p:graphicEl>
                                          </p:spTgt>
                                        </p:tgtEl>
                                      </p:cBhvr>
                                    </p:animEffect>
                                  </p:childTnLst>
                                </p:cTn>
                              </p:par>
                            </p:childTnLst>
                          </p:cTn>
                        </p:par>
                        <p:par>
                          <p:cTn id="400" fill="hold">
                            <p:stCondLst>
                              <p:cond delay="4910"/>
                            </p:stCondLst>
                            <p:childTnLst>
                              <p:par>
                                <p:cTn id="401" presetID="10" presetClass="entr" presetSubtype="0" fill="hold" grpId="0" nodeType="afterEffect">
                                  <p:stCondLst>
                                    <p:cond delay="0"/>
                                  </p:stCondLst>
                                  <p:childTnLst>
                                    <p:set>
                                      <p:cBhvr>
                                        <p:cTn id="402" dur="1" fill="hold">
                                          <p:stCondLst>
                                            <p:cond delay="0"/>
                                          </p:stCondLst>
                                        </p:cTn>
                                        <p:tgtEl>
                                          <p:spTgt spid="3">
                                            <p:graphicEl>
                                              <a:dgm id="{13E9D4D6-17AB-4299-9891-AAA15A09489C}"/>
                                            </p:graphicEl>
                                          </p:spTgt>
                                        </p:tgtEl>
                                        <p:attrNameLst>
                                          <p:attrName>style.visibility</p:attrName>
                                        </p:attrNameLst>
                                      </p:cBhvr>
                                      <p:to>
                                        <p:strVal val="visible"/>
                                      </p:to>
                                    </p:set>
                                    <p:animEffect transition="in" filter="fade">
                                      <p:cBhvr>
                                        <p:cTn id="403" dur="10"/>
                                        <p:tgtEl>
                                          <p:spTgt spid="3">
                                            <p:graphicEl>
                                              <a:dgm id="{13E9D4D6-17AB-4299-9891-AAA15A09489C}"/>
                                            </p:graphicEl>
                                          </p:spTgt>
                                        </p:tgtEl>
                                      </p:cBhvr>
                                    </p:animEffect>
                                  </p:childTnLst>
                                </p:cTn>
                              </p:par>
                            </p:childTnLst>
                          </p:cTn>
                        </p:par>
                        <p:par>
                          <p:cTn id="404" fill="hold">
                            <p:stCondLst>
                              <p:cond delay="4920"/>
                            </p:stCondLst>
                            <p:childTnLst>
                              <p:par>
                                <p:cTn id="405" presetID="10" presetClass="entr" presetSubtype="0" fill="hold" grpId="0" nodeType="afterEffect">
                                  <p:stCondLst>
                                    <p:cond delay="0"/>
                                  </p:stCondLst>
                                  <p:childTnLst>
                                    <p:set>
                                      <p:cBhvr>
                                        <p:cTn id="406" dur="1" fill="hold">
                                          <p:stCondLst>
                                            <p:cond delay="0"/>
                                          </p:stCondLst>
                                        </p:cTn>
                                        <p:tgtEl>
                                          <p:spTgt spid="3">
                                            <p:graphicEl>
                                              <a:dgm id="{4C41A3D6-7CDC-42FB-A661-E3B8CB775427}"/>
                                            </p:graphicEl>
                                          </p:spTgt>
                                        </p:tgtEl>
                                        <p:attrNameLst>
                                          <p:attrName>style.visibility</p:attrName>
                                        </p:attrNameLst>
                                      </p:cBhvr>
                                      <p:to>
                                        <p:strVal val="visible"/>
                                      </p:to>
                                    </p:set>
                                    <p:animEffect transition="in" filter="fade">
                                      <p:cBhvr>
                                        <p:cTn id="407" dur="10"/>
                                        <p:tgtEl>
                                          <p:spTgt spid="3">
                                            <p:graphicEl>
                                              <a:dgm id="{4C41A3D6-7CDC-42FB-A661-E3B8CB775427}"/>
                                            </p:graphicEl>
                                          </p:spTgt>
                                        </p:tgtEl>
                                      </p:cBhvr>
                                    </p:animEffect>
                                  </p:childTnLst>
                                </p:cTn>
                              </p:par>
                            </p:childTnLst>
                          </p:cTn>
                        </p:par>
                        <p:par>
                          <p:cTn id="408" fill="hold">
                            <p:stCondLst>
                              <p:cond delay="4930"/>
                            </p:stCondLst>
                            <p:childTnLst>
                              <p:par>
                                <p:cTn id="409" presetID="10" presetClass="entr" presetSubtype="0" fill="hold" grpId="0" nodeType="afterEffect">
                                  <p:stCondLst>
                                    <p:cond delay="0"/>
                                  </p:stCondLst>
                                  <p:childTnLst>
                                    <p:set>
                                      <p:cBhvr>
                                        <p:cTn id="410" dur="1" fill="hold">
                                          <p:stCondLst>
                                            <p:cond delay="0"/>
                                          </p:stCondLst>
                                        </p:cTn>
                                        <p:tgtEl>
                                          <p:spTgt spid="3">
                                            <p:graphicEl>
                                              <a:dgm id="{A7BDF050-D439-495B-BF9B-B75756DA99DC}"/>
                                            </p:graphicEl>
                                          </p:spTgt>
                                        </p:tgtEl>
                                        <p:attrNameLst>
                                          <p:attrName>style.visibility</p:attrName>
                                        </p:attrNameLst>
                                      </p:cBhvr>
                                      <p:to>
                                        <p:strVal val="visible"/>
                                      </p:to>
                                    </p:set>
                                    <p:animEffect transition="in" filter="fade">
                                      <p:cBhvr>
                                        <p:cTn id="411" dur="10"/>
                                        <p:tgtEl>
                                          <p:spTgt spid="3">
                                            <p:graphicEl>
                                              <a:dgm id="{A7BDF050-D439-495B-BF9B-B75756DA99DC}"/>
                                            </p:graphicEl>
                                          </p:spTgt>
                                        </p:tgtEl>
                                      </p:cBhvr>
                                    </p:animEffect>
                                  </p:childTnLst>
                                </p:cTn>
                              </p:par>
                            </p:childTnLst>
                          </p:cTn>
                        </p:par>
                        <p:par>
                          <p:cTn id="412" fill="hold">
                            <p:stCondLst>
                              <p:cond delay="4940"/>
                            </p:stCondLst>
                            <p:childTnLst>
                              <p:par>
                                <p:cTn id="413" presetID="10" presetClass="entr" presetSubtype="0" fill="hold" grpId="0" nodeType="afterEffect">
                                  <p:stCondLst>
                                    <p:cond delay="0"/>
                                  </p:stCondLst>
                                  <p:childTnLst>
                                    <p:set>
                                      <p:cBhvr>
                                        <p:cTn id="414" dur="1" fill="hold">
                                          <p:stCondLst>
                                            <p:cond delay="0"/>
                                          </p:stCondLst>
                                        </p:cTn>
                                        <p:tgtEl>
                                          <p:spTgt spid="3">
                                            <p:graphicEl>
                                              <a:dgm id="{EE449027-447B-4FFA-8A2B-76B2411FDF08}"/>
                                            </p:graphicEl>
                                          </p:spTgt>
                                        </p:tgtEl>
                                        <p:attrNameLst>
                                          <p:attrName>style.visibility</p:attrName>
                                        </p:attrNameLst>
                                      </p:cBhvr>
                                      <p:to>
                                        <p:strVal val="visible"/>
                                      </p:to>
                                    </p:set>
                                    <p:animEffect transition="in" filter="fade">
                                      <p:cBhvr>
                                        <p:cTn id="415" dur="10"/>
                                        <p:tgtEl>
                                          <p:spTgt spid="3">
                                            <p:graphicEl>
                                              <a:dgm id="{EE449027-447B-4FFA-8A2B-76B2411FDF08}"/>
                                            </p:graphicEl>
                                          </p:spTgt>
                                        </p:tgtEl>
                                      </p:cBhvr>
                                    </p:animEffect>
                                  </p:childTnLst>
                                </p:cTn>
                              </p:par>
                            </p:childTnLst>
                          </p:cTn>
                        </p:par>
                        <p:par>
                          <p:cTn id="416" fill="hold">
                            <p:stCondLst>
                              <p:cond delay="4950"/>
                            </p:stCondLst>
                            <p:childTnLst>
                              <p:par>
                                <p:cTn id="417" presetID="10" presetClass="entr" presetSubtype="0" fill="hold" grpId="0" nodeType="afterEffect">
                                  <p:stCondLst>
                                    <p:cond delay="0"/>
                                  </p:stCondLst>
                                  <p:childTnLst>
                                    <p:set>
                                      <p:cBhvr>
                                        <p:cTn id="418" dur="1" fill="hold">
                                          <p:stCondLst>
                                            <p:cond delay="0"/>
                                          </p:stCondLst>
                                        </p:cTn>
                                        <p:tgtEl>
                                          <p:spTgt spid="3">
                                            <p:graphicEl>
                                              <a:dgm id="{15F4EA79-79F1-4EC1-8E73-F2C3447E8B14}"/>
                                            </p:graphicEl>
                                          </p:spTgt>
                                        </p:tgtEl>
                                        <p:attrNameLst>
                                          <p:attrName>style.visibility</p:attrName>
                                        </p:attrNameLst>
                                      </p:cBhvr>
                                      <p:to>
                                        <p:strVal val="visible"/>
                                      </p:to>
                                    </p:set>
                                    <p:animEffect transition="in" filter="fade">
                                      <p:cBhvr>
                                        <p:cTn id="419" dur="10"/>
                                        <p:tgtEl>
                                          <p:spTgt spid="3">
                                            <p:graphicEl>
                                              <a:dgm id="{15F4EA79-79F1-4EC1-8E73-F2C3447E8B14}"/>
                                            </p:graphicEl>
                                          </p:spTgt>
                                        </p:tgtEl>
                                      </p:cBhvr>
                                    </p:animEffect>
                                  </p:childTnLst>
                                </p:cTn>
                              </p:par>
                            </p:childTnLst>
                          </p:cTn>
                        </p:par>
                        <p:par>
                          <p:cTn id="420" fill="hold">
                            <p:stCondLst>
                              <p:cond delay="4960"/>
                            </p:stCondLst>
                            <p:childTnLst>
                              <p:par>
                                <p:cTn id="421" presetID="10" presetClass="entr" presetSubtype="0" fill="hold" grpId="0" nodeType="afterEffect">
                                  <p:stCondLst>
                                    <p:cond delay="0"/>
                                  </p:stCondLst>
                                  <p:childTnLst>
                                    <p:set>
                                      <p:cBhvr>
                                        <p:cTn id="422" dur="1" fill="hold">
                                          <p:stCondLst>
                                            <p:cond delay="0"/>
                                          </p:stCondLst>
                                        </p:cTn>
                                        <p:tgtEl>
                                          <p:spTgt spid="3">
                                            <p:graphicEl>
                                              <a:dgm id="{8BDFC465-7AA5-458D-B4F0-8B79D32A1F49}"/>
                                            </p:graphicEl>
                                          </p:spTgt>
                                        </p:tgtEl>
                                        <p:attrNameLst>
                                          <p:attrName>style.visibility</p:attrName>
                                        </p:attrNameLst>
                                      </p:cBhvr>
                                      <p:to>
                                        <p:strVal val="visible"/>
                                      </p:to>
                                    </p:set>
                                    <p:animEffect transition="in" filter="fade">
                                      <p:cBhvr>
                                        <p:cTn id="423" dur="10"/>
                                        <p:tgtEl>
                                          <p:spTgt spid="3">
                                            <p:graphicEl>
                                              <a:dgm id="{8BDFC465-7AA5-458D-B4F0-8B79D32A1F49}"/>
                                            </p:graphicEl>
                                          </p:spTgt>
                                        </p:tgtEl>
                                      </p:cBhvr>
                                    </p:animEffect>
                                  </p:childTnLst>
                                </p:cTn>
                              </p:par>
                            </p:childTnLst>
                          </p:cTn>
                        </p:par>
                        <p:par>
                          <p:cTn id="424" fill="hold">
                            <p:stCondLst>
                              <p:cond delay="4970"/>
                            </p:stCondLst>
                            <p:childTnLst>
                              <p:par>
                                <p:cTn id="425" presetID="10" presetClass="entr" presetSubtype="0" fill="hold" grpId="0" nodeType="afterEffect">
                                  <p:stCondLst>
                                    <p:cond delay="0"/>
                                  </p:stCondLst>
                                  <p:childTnLst>
                                    <p:set>
                                      <p:cBhvr>
                                        <p:cTn id="426" dur="1" fill="hold">
                                          <p:stCondLst>
                                            <p:cond delay="0"/>
                                          </p:stCondLst>
                                        </p:cTn>
                                        <p:tgtEl>
                                          <p:spTgt spid="3">
                                            <p:graphicEl>
                                              <a:dgm id="{844C54CE-820D-413E-A036-34F7D02C29FC}"/>
                                            </p:graphicEl>
                                          </p:spTgt>
                                        </p:tgtEl>
                                        <p:attrNameLst>
                                          <p:attrName>style.visibility</p:attrName>
                                        </p:attrNameLst>
                                      </p:cBhvr>
                                      <p:to>
                                        <p:strVal val="visible"/>
                                      </p:to>
                                    </p:set>
                                    <p:animEffect transition="in" filter="fade">
                                      <p:cBhvr>
                                        <p:cTn id="427" dur="10"/>
                                        <p:tgtEl>
                                          <p:spTgt spid="3">
                                            <p:graphicEl>
                                              <a:dgm id="{844C54CE-820D-413E-A036-34F7D02C29FC}"/>
                                            </p:graphicEl>
                                          </p:spTgt>
                                        </p:tgtEl>
                                      </p:cBhvr>
                                    </p:animEffect>
                                  </p:childTnLst>
                                </p:cTn>
                              </p:par>
                            </p:childTnLst>
                          </p:cTn>
                        </p:par>
                        <p:par>
                          <p:cTn id="428" fill="hold">
                            <p:stCondLst>
                              <p:cond delay="4980"/>
                            </p:stCondLst>
                            <p:childTnLst>
                              <p:par>
                                <p:cTn id="429" presetID="10" presetClass="entr" presetSubtype="0" fill="hold" grpId="0" nodeType="afterEffect">
                                  <p:stCondLst>
                                    <p:cond delay="0"/>
                                  </p:stCondLst>
                                  <p:childTnLst>
                                    <p:set>
                                      <p:cBhvr>
                                        <p:cTn id="430" dur="1" fill="hold">
                                          <p:stCondLst>
                                            <p:cond delay="0"/>
                                          </p:stCondLst>
                                        </p:cTn>
                                        <p:tgtEl>
                                          <p:spTgt spid="3">
                                            <p:graphicEl>
                                              <a:dgm id="{7A3D7784-512E-4721-BA38-CD5BC31B7D0D}"/>
                                            </p:graphicEl>
                                          </p:spTgt>
                                        </p:tgtEl>
                                        <p:attrNameLst>
                                          <p:attrName>style.visibility</p:attrName>
                                        </p:attrNameLst>
                                      </p:cBhvr>
                                      <p:to>
                                        <p:strVal val="visible"/>
                                      </p:to>
                                    </p:set>
                                    <p:animEffect transition="in" filter="fade">
                                      <p:cBhvr>
                                        <p:cTn id="431" dur="10"/>
                                        <p:tgtEl>
                                          <p:spTgt spid="3">
                                            <p:graphicEl>
                                              <a:dgm id="{7A3D7784-512E-4721-BA38-CD5BC31B7D0D}"/>
                                            </p:graphicEl>
                                          </p:spTgt>
                                        </p:tgtEl>
                                      </p:cBhvr>
                                    </p:animEffect>
                                  </p:childTnLst>
                                </p:cTn>
                              </p:par>
                            </p:childTnLst>
                          </p:cTn>
                        </p:par>
                        <p:par>
                          <p:cTn id="432" fill="hold">
                            <p:stCondLst>
                              <p:cond delay="4990"/>
                            </p:stCondLst>
                            <p:childTnLst>
                              <p:par>
                                <p:cTn id="433" presetID="10" presetClass="entr" presetSubtype="0" fill="hold" grpId="0" nodeType="afterEffect">
                                  <p:stCondLst>
                                    <p:cond delay="0"/>
                                  </p:stCondLst>
                                  <p:childTnLst>
                                    <p:set>
                                      <p:cBhvr>
                                        <p:cTn id="434" dur="1" fill="hold">
                                          <p:stCondLst>
                                            <p:cond delay="0"/>
                                          </p:stCondLst>
                                        </p:cTn>
                                        <p:tgtEl>
                                          <p:spTgt spid="3">
                                            <p:graphicEl>
                                              <a:dgm id="{910A6B8E-2CD4-4E14-9B05-9FBA731DCD3C}"/>
                                            </p:graphicEl>
                                          </p:spTgt>
                                        </p:tgtEl>
                                        <p:attrNameLst>
                                          <p:attrName>style.visibility</p:attrName>
                                        </p:attrNameLst>
                                      </p:cBhvr>
                                      <p:to>
                                        <p:strVal val="visible"/>
                                      </p:to>
                                    </p:set>
                                    <p:animEffect transition="in" filter="fade">
                                      <p:cBhvr>
                                        <p:cTn id="435" dur="10"/>
                                        <p:tgtEl>
                                          <p:spTgt spid="3">
                                            <p:graphicEl>
                                              <a:dgm id="{910A6B8E-2CD4-4E14-9B05-9FBA731DCD3C}"/>
                                            </p:graphicEl>
                                          </p:spTgt>
                                        </p:tgtEl>
                                      </p:cBhvr>
                                    </p:animEffect>
                                  </p:childTnLst>
                                </p:cTn>
                              </p:par>
                            </p:childTnLst>
                          </p:cTn>
                        </p:par>
                        <p:par>
                          <p:cTn id="436" fill="hold">
                            <p:stCondLst>
                              <p:cond delay="5000"/>
                            </p:stCondLst>
                            <p:childTnLst>
                              <p:par>
                                <p:cTn id="437" presetID="10" presetClass="entr" presetSubtype="0" fill="hold" grpId="0" nodeType="afterEffect">
                                  <p:stCondLst>
                                    <p:cond delay="0"/>
                                  </p:stCondLst>
                                  <p:childTnLst>
                                    <p:set>
                                      <p:cBhvr>
                                        <p:cTn id="438" dur="1" fill="hold">
                                          <p:stCondLst>
                                            <p:cond delay="0"/>
                                          </p:stCondLst>
                                        </p:cTn>
                                        <p:tgtEl>
                                          <p:spTgt spid="3">
                                            <p:graphicEl>
                                              <a:dgm id="{977A7F8F-0F10-4968-9561-197718BE4346}"/>
                                            </p:graphicEl>
                                          </p:spTgt>
                                        </p:tgtEl>
                                        <p:attrNameLst>
                                          <p:attrName>style.visibility</p:attrName>
                                        </p:attrNameLst>
                                      </p:cBhvr>
                                      <p:to>
                                        <p:strVal val="visible"/>
                                      </p:to>
                                    </p:set>
                                    <p:animEffect transition="in" filter="fade">
                                      <p:cBhvr>
                                        <p:cTn id="439" dur="10"/>
                                        <p:tgtEl>
                                          <p:spTgt spid="3">
                                            <p:graphicEl>
                                              <a:dgm id="{977A7F8F-0F10-4968-9561-197718BE4346}"/>
                                            </p:graphicEl>
                                          </p:spTgt>
                                        </p:tgtEl>
                                      </p:cBhvr>
                                    </p:animEffect>
                                  </p:childTnLst>
                                </p:cTn>
                              </p:par>
                            </p:childTnLst>
                          </p:cTn>
                        </p:par>
                        <p:par>
                          <p:cTn id="440" fill="hold">
                            <p:stCondLst>
                              <p:cond delay="5010"/>
                            </p:stCondLst>
                            <p:childTnLst>
                              <p:par>
                                <p:cTn id="441" presetID="10" presetClass="entr" presetSubtype="0" fill="hold" grpId="0" nodeType="afterEffect">
                                  <p:stCondLst>
                                    <p:cond delay="0"/>
                                  </p:stCondLst>
                                  <p:childTnLst>
                                    <p:set>
                                      <p:cBhvr>
                                        <p:cTn id="442" dur="1" fill="hold">
                                          <p:stCondLst>
                                            <p:cond delay="0"/>
                                          </p:stCondLst>
                                        </p:cTn>
                                        <p:tgtEl>
                                          <p:spTgt spid="3">
                                            <p:graphicEl>
                                              <a:dgm id="{9C84F8F7-155F-4285-B2B2-A4743EF469E5}"/>
                                            </p:graphicEl>
                                          </p:spTgt>
                                        </p:tgtEl>
                                        <p:attrNameLst>
                                          <p:attrName>style.visibility</p:attrName>
                                        </p:attrNameLst>
                                      </p:cBhvr>
                                      <p:to>
                                        <p:strVal val="visible"/>
                                      </p:to>
                                    </p:set>
                                    <p:animEffect transition="in" filter="fade">
                                      <p:cBhvr>
                                        <p:cTn id="443" dur="10"/>
                                        <p:tgtEl>
                                          <p:spTgt spid="3">
                                            <p:graphicEl>
                                              <a:dgm id="{9C84F8F7-155F-4285-B2B2-A4743EF469E5}"/>
                                            </p:graphicEl>
                                          </p:spTgt>
                                        </p:tgtEl>
                                      </p:cBhvr>
                                    </p:animEffect>
                                  </p:childTnLst>
                                </p:cTn>
                              </p:par>
                            </p:childTnLst>
                          </p:cTn>
                        </p:par>
                        <p:par>
                          <p:cTn id="444" fill="hold">
                            <p:stCondLst>
                              <p:cond delay="5020"/>
                            </p:stCondLst>
                            <p:childTnLst>
                              <p:par>
                                <p:cTn id="445" presetID="10" presetClass="entr" presetSubtype="0" fill="hold" grpId="0" nodeType="afterEffect">
                                  <p:stCondLst>
                                    <p:cond delay="0"/>
                                  </p:stCondLst>
                                  <p:childTnLst>
                                    <p:set>
                                      <p:cBhvr>
                                        <p:cTn id="446" dur="1" fill="hold">
                                          <p:stCondLst>
                                            <p:cond delay="0"/>
                                          </p:stCondLst>
                                        </p:cTn>
                                        <p:tgtEl>
                                          <p:spTgt spid="3">
                                            <p:graphicEl>
                                              <a:dgm id="{645EF51C-659C-4D29-B470-DA0E442972BB}"/>
                                            </p:graphicEl>
                                          </p:spTgt>
                                        </p:tgtEl>
                                        <p:attrNameLst>
                                          <p:attrName>style.visibility</p:attrName>
                                        </p:attrNameLst>
                                      </p:cBhvr>
                                      <p:to>
                                        <p:strVal val="visible"/>
                                      </p:to>
                                    </p:set>
                                    <p:animEffect transition="in" filter="fade">
                                      <p:cBhvr>
                                        <p:cTn id="447" dur="10"/>
                                        <p:tgtEl>
                                          <p:spTgt spid="3">
                                            <p:graphicEl>
                                              <a:dgm id="{645EF51C-659C-4D29-B470-DA0E442972BB}"/>
                                            </p:graphicEl>
                                          </p:spTgt>
                                        </p:tgtEl>
                                      </p:cBhvr>
                                    </p:animEffect>
                                  </p:childTnLst>
                                </p:cTn>
                              </p:par>
                            </p:childTnLst>
                          </p:cTn>
                        </p:par>
                        <p:par>
                          <p:cTn id="448" fill="hold">
                            <p:stCondLst>
                              <p:cond delay="5030"/>
                            </p:stCondLst>
                            <p:childTnLst>
                              <p:par>
                                <p:cTn id="449" presetID="10" presetClass="entr" presetSubtype="0" fill="hold" grpId="0" nodeType="afterEffect">
                                  <p:stCondLst>
                                    <p:cond delay="0"/>
                                  </p:stCondLst>
                                  <p:childTnLst>
                                    <p:set>
                                      <p:cBhvr>
                                        <p:cTn id="450" dur="1" fill="hold">
                                          <p:stCondLst>
                                            <p:cond delay="0"/>
                                          </p:stCondLst>
                                        </p:cTn>
                                        <p:tgtEl>
                                          <p:spTgt spid="3">
                                            <p:graphicEl>
                                              <a:dgm id="{09413EA2-36C4-47DE-BDBC-4E80ADCE7BD7}"/>
                                            </p:graphicEl>
                                          </p:spTgt>
                                        </p:tgtEl>
                                        <p:attrNameLst>
                                          <p:attrName>style.visibility</p:attrName>
                                        </p:attrNameLst>
                                      </p:cBhvr>
                                      <p:to>
                                        <p:strVal val="visible"/>
                                      </p:to>
                                    </p:set>
                                    <p:animEffect transition="in" filter="fade">
                                      <p:cBhvr>
                                        <p:cTn id="451" dur="10"/>
                                        <p:tgtEl>
                                          <p:spTgt spid="3">
                                            <p:graphicEl>
                                              <a:dgm id="{09413EA2-36C4-47DE-BDBC-4E80ADCE7BD7}"/>
                                            </p:graphicEl>
                                          </p:spTgt>
                                        </p:tgtEl>
                                      </p:cBhvr>
                                    </p:animEffect>
                                  </p:childTnLst>
                                </p:cTn>
                              </p:par>
                            </p:childTnLst>
                          </p:cTn>
                        </p:par>
                        <p:par>
                          <p:cTn id="452" fill="hold">
                            <p:stCondLst>
                              <p:cond delay="5040"/>
                            </p:stCondLst>
                            <p:childTnLst>
                              <p:par>
                                <p:cTn id="453" presetID="10" presetClass="entr" presetSubtype="0" fill="hold" grpId="0" nodeType="afterEffect">
                                  <p:stCondLst>
                                    <p:cond delay="0"/>
                                  </p:stCondLst>
                                  <p:childTnLst>
                                    <p:set>
                                      <p:cBhvr>
                                        <p:cTn id="454" dur="1" fill="hold">
                                          <p:stCondLst>
                                            <p:cond delay="0"/>
                                          </p:stCondLst>
                                        </p:cTn>
                                        <p:tgtEl>
                                          <p:spTgt spid="3">
                                            <p:graphicEl>
                                              <a:dgm id="{F0BF9398-C2E0-4A73-89CD-1AFC0D4F6FE4}"/>
                                            </p:graphicEl>
                                          </p:spTgt>
                                        </p:tgtEl>
                                        <p:attrNameLst>
                                          <p:attrName>style.visibility</p:attrName>
                                        </p:attrNameLst>
                                      </p:cBhvr>
                                      <p:to>
                                        <p:strVal val="visible"/>
                                      </p:to>
                                    </p:set>
                                    <p:animEffect transition="in" filter="fade">
                                      <p:cBhvr>
                                        <p:cTn id="455" dur="10"/>
                                        <p:tgtEl>
                                          <p:spTgt spid="3">
                                            <p:graphicEl>
                                              <a:dgm id="{F0BF9398-C2E0-4A73-89CD-1AFC0D4F6FE4}"/>
                                            </p:graphicEl>
                                          </p:spTgt>
                                        </p:tgtEl>
                                      </p:cBhvr>
                                    </p:animEffect>
                                  </p:childTnLst>
                                </p:cTn>
                              </p:par>
                            </p:childTnLst>
                          </p:cTn>
                        </p:par>
                        <p:par>
                          <p:cTn id="456" fill="hold">
                            <p:stCondLst>
                              <p:cond delay="5050"/>
                            </p:stCondLst>
                            <p:childTnLst>
                              <p:par>
                                <p:cTn id="457" presetID="10" presetClass="entr" presetSubtype="0" fill="hold" grpId="0" nodeType="afterEffect">
                                  <p:stCondLst>
                                    <p:cond delay="0"/>
                                  </p:stCondLst>
                                  <p:childTnLst>
                                    <p:set>
                                      <p:cBhvr>
                                        <p:cTn id="458" dur="1" fill="hold">
                                          <p:stCondLst>
                                            <p:cond delay="0"/>
                                          </p:stCondLst>
                                        </p:cTn>
                                        <p:tgtEl>
                                          <p:spTgt spid="3">
                                            <p:graphicEl>
                                              <a:dgm id="{5F7A377A-E508-4850-8A3C-9431A890B060}"/>
                                            </p:graphicEl>
                                          </p:spTgt>
                                        </p:tgtEl>
                                        <p:attrNameLst>
                                          <p:attrName>style.visibility</p:attrName>
                                        </p:attrNameLst>
                                      </p:cBhvr>
                                      <p:to>
                                        <p:strVal val="visible"/>
                                      </p:to>
                                    </p:set>
                                    <p:animEffect transition="in" filter="fade">
                                      <p:cBhvr>
                                        <p:cTn id="459" dur="10"/>
                                        <p:tgtEl>
                                          <p:spTgt spid="3">
                                            <p:graphicEl>
                                              <a:dgm id="{5F7A377A-E508-4850-8A3C-9431A890B060}"/>
                                            </p:graphicEl>
                                          </p:spTgt>
                                        </p:tgtEl>
                                      </p:cBhvr>
                                    </p:animEffect>
                                  </p:childTnLst>
                                </p:cTn>
                              </p:par>
                            </p:childTnLst>
                          </p:cTn>
                        </p:par>
                        <p:par>
                          <p:cTn id="460" fill="hold">
                            <p:stCondLst>
                              <p:cond delay="5060"/>
                            </p:stCondLst>
                            <p:childTnLst>
                              <p:par>
                                <p:cTn id="461" presetID="10" presetClass="entr" presetSubtype="0" fill="hold" grpId="0" nodeType="afterEffect">
                                  <p:stCondLst>
                                    <p:cond delay="0"/>
                                  </p:stCondLst>
                                  <p:childTnLst>
                                    <p:set>
                                      <p:cBhvr>
                                        <p:cTn id="462" dur="1" fill="hold">
                                          <p:stCondLst>
                                            <p:cond delay="0"/>
                                          </p:stCondLst>
                                        </p:cTn>
                                        <p:tgtEl>
                                          <p:spTgt spid="3">
                                            <p:graphicEl>
                                              <a:dgm id="{542FC4FD-11E3-4A48-9DE7-DD8D93C03369}"/>
                                            </p:graphicEl>
                                          </p:spTgt>
                                        </p:tgtEl>
                                        <p:attrNameLst>
                                          <p:attrName>style.visibility</p:attrName>
                                        </p:attrNameLst>
                                      </p:cBhvr>
                                      <p:to>
                                        <p:strVal val="visible"/>
                                      </p:to>
                                    </p:set>
                                    <p:animEffect transition="in" filter="fade">
                                      <p:cBhvr>
                                        <p:cTn id="463" dur="10"/>
                                        <p:tgtEl>
                                          <p:spTgt spid="3">
                                            <p:graphicEl>
                                              <a:dgm id="{542FC4FD-11E3-4A48-9DE7-DD8D93C03369}"/>
                                            </p:graphicEl>
                                          </p:spTgt>
                                        </p:tgtEl>
                                      </p:cBhvr>
                                    </p:animEffect>
                                  </p:childTnLst>
                                </p:cTn>
                              </p:par>
                            </p:childTnLst>
                          </p:cTn>
                        </p:par>
                        <p:par>
                          <p:cTn id="464" fill="hold">
                            <p:stCondLst>
                              <p:cond delay="5070"/>
                            </p:stCondLst>
                            <p:childTnLst>
                              <p:par>
                                <p:cTn id="465" presetID="10" presetClass="entr" presetSubtype="0" fill="hold" grpId="0" nodeType="afterEffect">
                                  <p:stCondLst>
                                    <p:cond delay="0"/>
                                  </p:stCondLst>
                                  <p:childTnLst>
                                    <p:set>
                                      <p:cBhvr>
                                        <p:cTn id="466" dur="1" fill="hold">
                                          <p:stCondLst>
                                            <p:cond delay="0"/>
                                          </p:stCondLst>
                                        </p:cTn>
                                        <p:tgtEl>
                                          <p:spTgt spid="3">
                                            <p:graphicEl>
                                              <a:dgm id="{0467A5BD-DE02-45A4-9458-5F33152F0509}"/>
                                            </p:graphicEl>
                                          </p:spTgt>
                                        </p:tgtEl>
                                        <p:attrNameLst>
                                          <p:attrName>style.visibility</p:attrName>
                                        </p:attrNameLst>
                                      </p:cBhvr>
                                      <p:to>
                                        <p:strVal val="visible"/>
                                      </p:to>
                                    </p:set>
                                    <p:animEffect transition="in" filter="fade">
                                      <p:cBhvr>
                                        <p:cTn id="467" dur="10"/>
                                        <p:tgtEl>
                                          <p:spTgt spid="3">
                                            <p:graphicEl>
                                              <a:dgm id="{0467A5BD-DE02-45A4-9458-5F33152F0509}"/>
                                            </p:graphicEl>
                                          </p:spTgt>
                                        </p:tgtEl>
                                      </p:cBhvr>
                                    </p:animEffect>
                                  </p:childTnLst>
                                </p:cTn>
                              </p:par>
                            </p:childTnLst>
                          </p:cTn>
                        </p:par>
                        <p:par>
                          <p:cTn id="468" fill="hold">
                            <p:stCondLst>
                              <p:cond delay="5080"/>
                            </p:stCondLst>
                            <p:childTnLst>
                              <p:par>
                                <p:cTn id="469" presetID="10" presetClass="entr" presetSubtype="0" fill="hold" grpId="0" nodeType="afterEffect">
                                  <p:stCondLst>
                                    <p:cond delay="0"/>
                                  </p:stCondLst>
                                  <p:childTnLst>
                                    <p:set>
                                      <p:cBhvr>
                                        <p:cTn id="470" dur="1" fill="hold">
                                          <p:stCondLst>
                                            <p:cond delay="0"/>
                                          </p:stCondLst>
                                        </p:cTn>
                                        <p:tgtEl>
                                          <p:spTgt spid="3">
                                            <p:graphicEl>
                                              <a:dgm id="{C36C7942-352B-4AB2-8861-356BF8F7C8E7}"/>
                                            </p:graphicEl>
                                          </p:spTgt>
                                        </p:tgtEl>
                                        <p:attrNameLst>
                                          <p:attrName>style.visibility</p:attrName>
                                        </p:attrNameLst>
                                      </p:cBhvr>
                                      <p:to>
                                        <p:strVal val="visible"/>
                                      </p:to>
                                    </p:set>
                                    <p:animEffect transition="in" filter="fade">
                                      <p:cBhvr>
                                        <p:cTn id="471" dur="10"/>
                                        <p:tgtEl>
                                          <p:spTgt spid="3">
                                            <p:graphicEl>
                                              <a:dgm id="{C36C7942-352B-4AB2-8861-356BF8F7C8E7}"/>
                                            </p:graphicEl>
                                          </p:spTgt>
                                        </p:tgtEl>
                                      </p:cBhvr>
                                    </p:animEffect>
                                  </p:childTnLst>
                                </p:cTn>
                              </p:par>
                            </p:childTnLst>
                          </p:cTn>
                        </p:par>
                        <p:par>
                          <p:cTn id="472" fill="hold">
                            <p:stCondLst>
                              <p:cond delay="5090"/>
                            </p:stCondLst>
                            <p:childTnLst>
                              <p:par>
                                <p:cTn id="473" presetID="10" presetClass="entr" presetSubtype="0" fill="hold" grpId="0" nodeType="afterEffect">
                                  <p:stCondLst>
                                    <p:cond delay="0"/>
                                  </p:stCondLst>
                                  <p:childTnLst>
                                    <p:set>
                                      <p:cBhvr>
                                        <p:cTn id="474" dur="1" fill="hold">
                                          <p:stCondLst>
                                            <p:cond delay="0"/>
                                          </p:stCondLst>
                                        </p:cTn>
                                        <p:tgtEl>
                                          <p:spTgt spid="3">
                                            <p:graphicEl>
                                              <a:dgm id="{BB0B7941-4E5D-4F13-AA3C-4FA2EEB655D4}"/>
                                            </p:graphicEl>
                                          </p:spTgt>
                                        </p:tgtEl>
                                        <p:attrNameLst>
                                          <p:attrName>style.visibility</p:attrName>
                                        </p:attrNameLst>
                                      </p:cBhvr>
                                      <p:to>
                                        <p:strVal val="visible"/>
                                      </p:to>
                                    </p:set>
                                    <p:animEffect transition="in" filter="fade">
                                      <p:cBhvr>
                                        <p:cTn id="475" dur="10"/>
                                        <p:tgtEl>
                                          <p:spTgt spid="3">
                                            <p:graphicEl>
                                              <a:dgm id="{BB0B7941-4E5D-4F13-AA3C-4FA2EEB655D4}"/>
                                            </p:graphicEl>
                                          </p:spTgt>
                                        </p:tgtEl>
                                      </p:cBhvr>
                                    </p:animEffect>
                                  </p:childTnLst>
                                </p:cTn>
                              </p:par>
                            </p:childTnLst>
                          </p:cTn>
                        </p:par>
                        <p:par>
                          <p:cTn id="476" fill="hold">
                            <p:stCondLst>
                              <p:cond delay="5100"/>
                            </p:stCondLst>
                            <p:childTnLst>
                              <p:par>
                                <p:cTn id="477" presetID="10" presetClass="entr" presetSubtype="0" fill="hold" grpId="0" nodeType="afterEffect">
                                  <p:stCondLst>
                                    <p:cond delay="0"/>
                                  </p:stCondLst>
                                  <p:childTnLst>
                                    <p:set>
                                      <p:cBhvr>
                                        <p:cTn id="478" dur="1" fill="hold">
                                          <p:stCondLst>
                                            <p:cond delay="0"/>
                                          </p:stCondLst>
                                        </p:cTn>
                                        <p:tgtEl>
                                          <p:spTgt spid="3">
                                            <p:graphicEl>
                                              <a:dgm id="{7A4F90B1-F035-4B8D-8A86-C01B9D43C1EE}"/>
                                            </p:graphicEl>
                                          </p:spTgt>
                                        </p:tgtEl>
                                        <p:attrNameLst>
                                          <p:attrName>style.visibility</p:attrName>
                                        </p:attrNameLst>
                                      </p:cBhvr>
                                      <p:to>
                                        <p:strVal val="visible"/>
                                      </p:to>
                                    </p:set>
                                    <p:animEffect transition="in" filter="fade">
                                      <p:cBhvr>
                                        <p:cTn id="479" dur="10"/>
                                        <p:tgtEl>
                                          <p:spTgt spid="3">
                                            <p:graphicEl>
                                              <a:dgm id="{7A4F90B1-F035-4B8D-8A86-C01B9D43C1EE}"/>
                                            </p:graphicEl>
                                          </p:spTgt>
                                        </p:tgtEl>
                                      </p:cBhvr>
                                    </p:animEffect>
                                  </p:childTnLst>
                                </p:cTn>
                              </p:par>
                            </p:childTnLst>
                          </p:cTn>
                        </p:par>
                        <p:par>
                          <p:cTn id="480" fill="hold">
                            <p:stCondLst>
                              <p:cond delay="5110"/>
                            </p:stCondLst>
                            <p:childTnLst>
                              <p:par>
                                <p:cTn id="481" presetID="10" presetClass="entr" presetSubtype="0" fill="hold" grpId="0" nodeType="afterEffect">
                                  <p:stCondLst>
                                    <p:cond delay="0"/>
                                  </p:stCondLst>
                                  <p:childTnLst>
                                    <p:set>
                                      <p:cBhvr>
                                        <p:cTn id="482" dur="1" fill="hold">
                                          <p:stCondLst>
                                            <p:cond delay="0"/>
                                          </p:stCondLst>
                                        </p:cTn>
                                        <p:tgtEl>
                                          <p:spTgt spid="3">
                                            <p:graphicEl>
                                              <a:dgm id="{3B4F1BFA-4350-433B-A5E2-5D38B3488DC8}"/>
                                            </p:graphicEl>
                                          </p:spTgt>
                                        </p:tgtEl>
                                        <p:attrNameLst>
                                          <p:attrName>style.visibility</p:attrName>
                                        </p:attrNameLst>
                                      </p:cBhvr>
                                      <p:to>
                                        <p:strVal val="visible"/>
                                      </p:to>
                                    </p:set>
                                    <p:animEffect transition="in" filter="fade">
                                      <p:cBhvr>
                                        <p:cTn id="483" dur="10"/>
                                        <p:tgtEl>
                                          <p:spTgt spid="3">
                                            <p:graphicEl>
                                              <a:dgm id="{3B4F1BFA-4350-433B-A5E2-5D38B3488DC8}"/>
                                            </p:graphicEl>
                                          </p:spTgt>
                                        </p:tgtEl>
                                      </p:cBhvr>
                                    </p:animEffect>
                                  </p:childTnLst>
                                </p:cTn>
                              </p:par>
                            </p:childTnLst>
                          </p:cTn>
                        </p:par>
                        <p:par>
                          <p:cTn id="484" fill="hold">
                            <p:stCondLst>
                              <p:cond delay="5120"/>
                            </p:stCondLst>
                            <p:childTnLst>
                              <p:par>
                                <p:cTn id="485" presetID="10" presetClass="entr" presetSubtype="0" fill="hold" grpId="0" nodeType="afterEffect">
                                  <p:stCondLst>
                                    <p:cond delay="0"/>
                                  </p:stCondLst>
                                  <p:childTnLst>
                                    <p:set>
                                      <p:cBhvr>
                                        <p:cTn id="486" dur="1" fill="hold">
                                          <p:stCondLst>
                                            <p:cond delay="0"/>
                                          </p:stCondLst>
                                        </p:cTn>
                                        <p:tgtEl>
                                          <p:spTgt spid="3">
                                            <p:graphicEl>
                                              <a:dgm id="{7D7252E4-7A65-49F8-A72F-C4F073FCDAA6}"/>
                                            </p:graphicEl>
                                          </p:spTgt>
                                        </p:tgtEl>
                                        <p:attrNameLst>
                                          <p:attrName>style.visibility</p:attrName>
                                        </p:attrNameLst>
                                      </p:cBhvr>
                                      <p:to>
                                        <p:strVal val="visible"/>
                                      </p:to>
                                    </p:set>
                                    <p:animEffect transition="in" filter="fade">
                                      <p:cBhvr>
                                        <p:cTn id="487" dur="10"/>
                                        <p:tgtEl>
                                          <p:spTgt spid="3">
                                            <p:graphicEl>
                                              <a:dgm id="{7D7252E4-7A65-49F8-A72F-C4F073FCDAA6}"/>
                                            </p:graphicEl>
                                          </p:spTgt>
                                        </p:tgtEl>
                                      </p:cBhvr>
                                    </p:animEffect>
                                  </p:childTnLst>
                                </p:cTn>
                              </p:par>
                            </p:childTnLst>
                          </p:cTn>
                        </p:par>
                        <p:par>
                          <p:cTn id="488" fill="hold">
                            <p:stCondLst>
                              <p:cond delay="5130"/>
                            </p:stCondLst>
                            <p:childTnLst>
                              <p:par>
                                <p:cTn id="489" presetID="10" presetClass="entr" presetSubtype="0" fill="hold" grpId="0" nodeType="afterEffect">
                                  <p:stCondLst>
                                    <p:cond delay="0"/>
                                  </p:stCondLst>
                                  <p:childTnLst>
                                    <p:set>
                                      <p:cBhvr>
                                        <p:cTn id="490" dur="1" fill="hold">
                                          <p:stCondLst>
                                            <p:cond delay="0"/>
                                          </p:stCondLst>
                                        </p:cTn>
                                        <p:tgtEl>
                                          <p:spTgt spid="3">
                                            <p:graphicEl>
                                              <a:dgm id="{EA818A6F-1651-4FD1-A59F-E3C810B867C3}"/>
                                            </p:graphicEl>
                                          </p:spTgt>
                                        </p:tgtEl>
                                        <p:attrNameLst>
                                          <p:attrName>style.visibility</p:attrName>
                                        </p:attrNameLst>
                                      </p:cBhvr>
                                      <p:to>
                                        <p:strVal val="visible"/>
                                      </p:to>
                                    </p:set>
                                    <p:animEffect transition="in" filter="fade">
                                      <p:cBhvr>
                                        <p:cTn id="491" dur="10"/>
                                        <p:tgtEl>
                                          <p:spTgt spid="3">
                                            <p:graphicEl>
                                              <a:dgm id="{EA818A6F-1651-4FD1-A59F-E3C810B867C3}"/>
                                            </p:graphicEl>
                                          </p:spTgt>
                                        </p:tgtEl>
                                      </p:cBhvr>
                                    </p:animEffect>
                                  </p:childTnLst>
                                </p:cTn>
                              </p:par>
                            </p:childTnLst>
                          </p:cTn>
                        </p:par>
                        <p:par>
                          <p:cTn id="492" fill="hold">
                            <p:stCondLst>
                              <p:cond delay="5140"/>
                            </p:stCondLst>
                            <p:childTnLst>
                              <p:par>
                                <p:cTn id="493" presetID="10" presetClass="entr" presetSubtype="0" fill="hold" grpId="0" nodeType="afterEffect">
                                  <p:stCondLst>
                                    <p:cond delay="0"/>
                                  </p:stCondLst>
                                  <p:childTnLst>
                                    <p:set>
                                      <p:cBhvr>
                                        <p:cTn id="494" dur="1" fill="hold">
                                          <p:stCondLst>
                                            <p:cond delay="0"/>
                                          </p:stCondLst>
                                        </p:cTn>
                                        <p:tgtEl>
                                          <p:spTgt spid="3">
                                            <p:graphicEl>
                                              <a:dgm id="{41028981-2362-4D78-83DB-2AC2AB70E217}"/>
                                            </p:graphicEl>
                                          </p:spTgt>
                                        </p:tgtEl>
                                        <p:attrNameLst>
                                          <p:attrName>style.visibility</p:attrName>
                                        </p:attrNameLst>
                                      </p:cBhvr>
                                      <p:to>
                                        <p:strVal val="visible"/>
                                      </p:to>
                                    </p:set>
                                    <p:animEffect transition="in" filter="fade">
                                      <p:cBhvr>
                                        <p:cTn id="495" dur="10"/>
                                        <p:tgtEl>
                                          <p:spTgt spid="3">
                                            <p:graphicEl>
                                              <a:dgm id="{41028981-2362-4D78-83DB-2AC2AB70E217}"/>
                                            </p:graphicEl>
                                          </p:spTgt>
                                        </p:tgtEl>
                                      </p:cBhvr>
                                    </p:animEffect>
                                  </p:childTnLst>
                                </p:cTn>
                              </p:par>
                            </p:childTnLst>
                          </p:cTn>
                        </p:par>
                        <p:par>
                          <p:cTn id="496" fill="hold">
                            <p:stCondLst>
                              <p:cond delay="5150"/>
                            </p:stCondLst>
                            <p:childTnLst>
                              <p:par>
                                <p:cTn id="497" presetID="10" presetClass="entr" presetSubtype="0" fill="hold" grpId="0" nodeType="afterEffect">
                                  <p:stCondLst>
                                    <p:cond delay="0"/>
                                  </p:stCondLst>
                                  <p:childTnLst>
                                    <p:set>
                                      <p:cBhvr>
                                        <p:cTn id="498" dur="1" fill="hold">
                                          <p:stCondLst>
                                            <p:cond delay="0"/>
                                          </p:stCondLst>
                                        </p:cTn>
                                        <p:tgtEl>
                                          <p:spTgt spid="3">
                                            <p:graphicEl>
                                              <a:dgm id="{890C4568-F445-4FE2-B254-46485876536F}"/>
                                            </p:graphicEl>
                                          </p:spTgt>
                                        </p:tgtEl>
                                        <p:attrNameLst>
                                          <p:attrName>style.visibility</p:attrName>
                                        </p:attrNameLst>
                                      </p:cBhvr>
                                      <p:to>
                                        <p:strVal val="visible"/>
                                      </p:to>
                                    </p:set>
                                    <p:animEffect transition="in" filter="fade">
                                      <p:cBhvr>
                                        <p:cTn id="499" dur="10"/>
                                        <p:tgtEl>
                                          <p:spTgt spid="3">
                                            <p:graphicEl>
                                              <a:dgm id="{890C4568-F445-4FE2-B254-46485876536F}"/>
                                            </p:graphicEl>
                                          </p:spTgt>
                                        </p:tgtEl>
                                      </p:cBhvr>
                                    </p:animEffect>
                                  </p:childTnLst>
                                </p:cTn>
                              </p:par>
                            </p:childTnLst>
                          </p:cTn>
                        </p:par>
                        <p:par>
                          <p:cTn id="500" fill="hold">
                            <p:stCondLst>
                              <p:cond delay="5160"/>
                            </p:stCondLst>
                            <p:childTnLst>
                              <p:par>
                                <p:cTn id="501" presetID="10" presetClass="entr" presetSubtype="0" fill="hold" grpId="0" nodeType="afterEffect">
                                  <p:stCondLst>
                                    <p:cond delay="0"/>
                                  </p:stCondLst>
                                  <p:childTnLst>
                                    <p:set>
                                      <p:cBhvr>
                                        <p:cTn id="502" dur="1" fill="hold">
                                          <p:stCondLst>
                                            <p:cond delay="0"/>
                                          </p:stCondLst>
                                        </p:cTn>
                                        <p:tgtEl>
                                          <p:spTgt spid="3">
                                            <p:graphicEl>
                                              <a:dgm id="{AABEBC5C-D3B5-42ED-8C23-156DF211B92D}"/>
                                            </p:graphicEl>
                                          </p:spTgt>
                                        </p:tgtEl>
                                        <p:attrNameLst>
                                          <p:attrName>style.visibility</p:attrName>
                                        </p:attrNameLst>
                                      </p:cBhvr>
                                      <p:to>
                                        <p:strVal val="visible"/>
                                      </p:to>
                                    </p:set>
                                    <p:animEffect transition="in" filter="fade">
                                      <p:cBhvr>
                                        <p:cTn id="503" dur="10"/>
                                        <p:tgtEl>
                                          <p:spTgt spid="3">
                                            <p:graphicEl>
                                              <a:dgm id="{AABEBC5C-D3B5-42ED-8C23-156DF211B92D}"/>
                                            </p:graphicEl>
                                          </p:spTgt>
                                        </p:tgtEl>
                                      </p:cBhvr>
                                    </p:animEffect>
                                  </p:childTnLst>
                                </p:cTn>
                              </p:par>
                            </p:childTnLst>
                          </p:cTn>
                        </p:par>
                        <p:par>
                          <p:cTn id="504" fill="hold">
                            <p:stCondLst>
                              <p:cond delay="5170"/>
                            </p:stCondLst>
                            <p:childTnLst>
                              <p:par>
                                <p:cTn id="505" presetID="10" presetClass="entr" presetSubtype="0" fill="hold" grpId="0" nodeType="afterEffect">
                                  <p:stCondLst>
                                    <p:cond delay="0"/>
                                  </p:stCondLst>
                                  <p:childTnLst>
                                    <p:set>
                                      <p:cBhvr>
                                        <p:cTn id="506" dur="1" fill="hold">
                                          <p:stCondLst>
                                            <p:cond delay="0"/>
                                          </p:stCondLst>
                                        </p:cTn>
                                        <p:tgtEl>
                                          <p:spTgt spid="3">
                                            <p:graphicEl>
                                              <a:dgm id="{3A4D15A9-F40B-4A70-AFDA-69340FB63745}"/>
                                            </p:graphicEl>
                                          </p:spTgt>
                                        </p:tgtEl>
                                        <p:attrNameLst>
                                          <p:attrName>style.visibility</p:attrName>
                                        </p:attrNameLst>
                                      </p:cBhvr>
                                      <p:to>
                                        <p:strVal val="visible"/>
                                      </p:to>
                                    </p:set>
                                    <p:animEffect transition="in" filter="fade">
                                      <p:cBhvr>
                                        <p:cTn id="507" dur="10"/>
                                        <p:tgtEl>
                                          <p:spTgt spid="3">
                                            <p:graphicEl>
                                              <a:dgm id="{3A4D15A9-F40B-4A70-AFDA-69340FB63745}"/>
                                            </p:graphicEl>
                                          </p:spTgt>
                                        </p:tgtEl>
                                      </p:cBhvr>
                                    </p:animEffect>
                                  </p:childTnLst>
                                </p:cTn>
                              </p:par>
                            </p:childTnLst>
                          </p:cTn>
                        </p:par>
                        <p:par>
                          <p:cTn id="508" fill="hold">
                            <p:stCondLst>
                              <p:cond delay="5180"/>
                            </p:stCondLst>
                            <p:childTnLst>
                              <p:par>
                                <p:cTn id="509" presetID="10" presetClass="entr" presetSubtype="0" fill="hold" grpId="0" nodeType="afterEffect">
                                  <p:stCondLst>
                                    <p:cond delay="0"/>
                                  </p:stCondLst>
                                  <p:childTnLst>
                                    <p:set>
                                      <p:cBhvr>
                                        <p:cTn id="510" dur="1" fill="hold">
                                          <p:stCondLst>
                                            <p:cond delay="0"/>
                                          </p:stCondLst>
                                        </p:cTn>
                                        <p:tgtEl>
                                          <p:spTgt spid="3">
                                            <p:graphicEl>
                                              <a:dgm id="{449BFA1E-5D86-4665-A18E-09C52FB7D4F4}"/>
                                            </p:graphicEl>
                                          </p:spTgt>
                                        </p:tgtEl>
                                        <p:attrNameLst>
                                          <p:attrName>style.visibility</p:attrName>
                                        </p:attrNameLst>
                                      </p:cBhvr>
                                      <p:to>
                                        <p:strVal val="visible"/>
                                      </p:to>
                                    </p:set>
                                    <p:animEffect transition="in" filter="fade">
                                      <p:cBhvr>
                                        <p:cTn id="511" dur="10"/>
                                        <p:tgtEl>
                                          <p:spTgt spid="3">
                                            <p:graphicEl>
                                              <a:dgm id="{449BFA1E-5D86-4665-A18E-09C52FB7D4F4}"/>
                                            </p:graphicEl>
                                          </p:spTgt>
                                        </p:tgtEl>
                                      </p:cBhvr>
                                    </p:animEffect>
                                  </p:childTnLst>
                                </p:cTn>
                              </p:par>
                            </p:childTnLst>
                          </p:cTn>
                        </p:par>
                        <p:par>
                          <p:cTn id="512" fill="hold">
                            <p:stCondLst>
                              <p:cond delay="5190"/>
                            </p:stCondLst>
                            <p:childTnLst>
                              <p:par>
                                <p:cTn id="513" presetID="10" presetClass="entr" presetSubtype="0" fill="hold" grpId="0" nodeType="afterEffect">
                                  <p:stCondLst>
                                    <p:cond delay="0"/>
                                  </p:stCondLst>
                                  <p:childTnLst>
                                    <p:set>
                                      <p:cBhvr>
                                        <p:cTn id="514" dur="1" fill="hold">
                                          <p:stCondLst>
                                            <p:cond delay="0"/>
                                          </p:stCondLst>
                                        </p:cTn>
                                        <p:tgtEl>
                                          <p:spTgt spid="3">
                                            <p:graphicEl>
                                              <a:dgm id="{894EC9B0-9A1E-4E34-BD05-D52D5C7B56C2}"/>
                                            </p:graphicEl>
                                          </p:spTgt>
                                        </p:tgtEl>
                                        <p:attrNameLst>
                                          <p:attrName>style.visibility</p:attrName>
                                        </p:attrNameLst>
                                      </p:cBhvr>
                                      <p:to>
                                        <p:strVal val="visible"/>
                                      </p:to>
                                    </p:set>
                                    <p:animEffect transition="in" filter="fade">
                                      <p:cBhvr>
                                        <p:cTn id="515" dur="10"/>
                                        <p:tgtEl>
                                          <p:spTgt spid="3">
                                            <p:graphicEl>
                                              <a:dgm id="{894EC9B0-9A1E-4E34-BD05-D52D5C7B56C2}"/>
                                            </p:graphicEl>
                                          </p:spTgt>
                                        </p:tgtEl>
                                      </p:cBhvr>
                                    </p:animEffect>
                                  </p:childTnLst>
                                </p:cTn>
                              </p:par>
                            </p:childTnLst>
                          </p:cTn>
                        </p:par>
                        <p:par>
                          <p:cTn id="516" fill="hold">
                            <p:stCondLst>
                              <p:cond delay="5200"/>
                            </p:stCondLst>
                            <p:childTnLst>
                              <p:par>
                                <p:cTn id="517" presetID="10" presetClass="entr" presetSubtype="0" fill="hold" grpId="0" nodeType="afterEffect">
                                  <p:stCondLst>
                                    <p:cond delay="0"/>
                                  </p:stCondLst>
                                  <p:childTnLst>
                                    <p:set>
                                      <p:cBhvr>
                                        <p:cTn id="518" dur="1" fill="hold">
                                          <p:stCondLst>
                                            <p:cond delay="0"/>
                                          </p:stCondLst>
                                        </p:cTn>
                                        <p:tgtEl>
                                          <p:spTgt spid="3">
                                            <p:graphicEl>
                                              <a:dgm id="{11FE24FF-4632-4FAB-9360-B07CD98AF192}"/>
                                            </p:graphicEl>
                                          </p:spTgt>
                                        </p:tgtEl>
                                        <p:attrNameLst>
                                          <p:attrName>style.visibility</p:attrName>
                                        </p:attrNameLst>
                                      </p:cBhvr>
                                      <p:to>
                                        <p:strVal val="visible"/>
                                      </p:to>
                                    </p:set>
                                    <p:animEffect transition="in" filter="fade">
                                      <p:cBhvr>
                                        <p:cTn id="519" dur="10"/>
                                        <p:tgtEl>
                                          <p:spTgt spid="3">
                                            <p:graphicEl>
                                              <a:dgm id="{11FE24FF-4632-4FAB-9360-B07CD98AF192}"/>
                                            </p:graphicEl>
                                          </p:spTgt>
                                        </p:tgtEl>
                                      </p:cBhvr>
                                    </p:animEffect>
                                  </p:childTnLst>
                                </p:cTn>
                              </p:par>
                            </p:childTnLst>
                          </p:cTn>
                        </p:par>
                        <p:par>
                          <p:cTn id="520" fill="hold">
                            <p:stCondLst>
                              <p:cond delay="5210"/>
                            </p:stCondLst>
                            <p:childTnLst>
                              <p:par>
                                <p:cTn id="521" presetID="10" presetClass="entr" presetSubtype="0" fill="hold" grpId="0" nodeType="afterEffect">
                                  <p:stCondLst>
                                    <p:cond delay="0"/>
                                  </p:stCondLst>
                                  <p:childTnLst>
                                    <p:set>
                                      <p:cBhvr>
                                        <p:cTn id="522" dur="1" fill="hold">
                                          <p:stCondLst>
                                            <p:cond delay="0"/>
                                          </p:stCondLst>
                                        </p:cTn>
                                        <p:tgtEl>
                                          <p:spTgt spid="3">
                                            <p:graphicEl>
                                              <a:dgm id="{14474DF6-B7F4-4092-BE30-77D171FBAA58}"/>
                                            </p:graphicEl>
                                          </p:spTgt>
                                        </p:tgtEl>
                                        <p:attrNameLst>
                                          <p:attrName>style.visibility</p:attrName>
                                        </p:attrNameLst>
                                      </p:cBhvr>
                                      <p:to>
                                        <p:strVal val="visible"/>
                                      </p:to>
                                    </p:set>
                                    <p:animEffect transition="in" filter="fade">
                                      <p:cBhvr>
                                        <p:cTn id="523" dur="10"/>
                                        <p:tgtEl>
                                          <p:spTgt spid="3">
                                            <p:graphicEl>
                                              <a:dgm id="{14474DF6-B7F4-4092-BE30-77D171FBAA58}"/>
                                            </p:graphicEl>
                                          </p:spTgt>
                                        </p:tgtEl>
                                      </p:cBhvr>
                                    </p:animEffect>
                                  </p:childTnLst>
                                </p:cTn>
                              </p:par>
                            </p:childTnLst>
                          </p:cTn>
                        </p:par>
                        <p:par>
                          <p:cTn id="524" fill="hold">
                            <p:stCondLst>
                              <p:cond delay="5220"/>
                            </p:stCondLst>
                            <p:childTnLst>
                              <p:par>
                                <p:cTn id="525" presetID="10" presetClass="entr" presetSubtype="0" fill="hold" grpId="0" nodeType="afterEffect">
                                  <p:stCondLst>
                                    <p:cond delay="0"/>
                                  </p:stCondLst>
                                  <p:childTnLst>
                                    <p:set>
                                      <p:cBhvr>
                                        <p:cTn id="526" dur="1" fill="hold">
                                          <p:stCondLst>
                                            <p:cond delay="0"/>
                                          </p:stCondLst>
                                        </p:cTn>
                                        <p:tgtEl>
                                          <p:spTgt spid="3">
                                            <p:graphicEl>
                                              <a:dgm id="{2731F17D-979B-49A3-9E6D-C88BF1F20E88}"/>
                                            </p:graphicEl>
                                          </p:spTgt>
                                        </p:tgtEl>
                                        <p:attrNameLst>
                                          <p:attrName>style.visibility</p:attrName>
                                        </p:attrNameLst>
                                      </p:cBhvr>
                                      <p:to>
                                        <p:strVal val="visible"/>
                                      </p:to>
                                    </p:set>
                                    <p:animEffect transition="in" filter="fade">
                                      <p:cBhvr>
                                        <p:cTn id="527" dur="10"/>
                                        <p:tgtEl>
                                          <p:spTgt spid="3">
                                            <p:graphicEl>
                                              <a:dgm id="{2731F17D-979B-49A3-9E6D-C88BF1F20E88}"/>
                                            </p:graphicEl>
                                          </p:spTgt>
                                        </p:tgtEl>
                                      </p:cBhvr>
                                    </p:animEffect>
                                  </p:childTnLst>
                                </p:cTn>
                              </p:par>
                            </p:childTnLst>
                          </p:cTn>
                        </p:par>
                        <p:par>
                          <p:cTn id="528" fill="hold">
                            <p:stCondLst>
                              <p:cond delay="5230"/>
                            </p:stCondLst>
                            <p:childTnLst>
                              <p:par>
                                <p:cTn id="529" presetID="10" presetClass="entr" presetSubtype="0" fill="hold" grpId="0" nodeType="afterEffect">
                                  <p:stCondLst>
                                    <p:cond delay="0"/>
                                  </p:stCondLst>
                                  <p:childTnLst>
                                    <p:set>
                                      <p:cBhvr>
                                        <p:cTn id="530" dur="1" fill="hold">
                                          <p:stCondLst>
                                            <p:cond delay="0"/>
                                          </p:stCondLst>
                                        </p:cTn>
                                        <p:tgtEl>
                                          <p:spTgt spid="3">
                                            <p:graphicEl>
                                              <a:dgm id="{04C466BB-0C2C-4C75-88E0-02393B5065A1}"/>
                                            </p:graphicEl>
                                          </p:spTgt>
                                        </p:tgtEl>
                                        <p:attrNameLst>
                                          <p:attrName>style.visibility</p:attrName>
                                        </p:attrNameLst>
                                      </p:cBhvr>
                                      <p:to>
                                        <p:strVal val="visible"/>
                                      </p:to>
                                    </p:set>
                                    <p:animEffect transition="in" filter="fade">
                                      <p:cBhvr>
                                        <p:cTn id="531" dur="10"/>
                                        <p:tgtEl>
                                          <p:spTgt spid="3">
                                            <p:graphicEl>
                                              <a:dgm id="{04C466BB-0C2C-4C75-88E0-02393B5065A1}"/>
                                            </p:graphicEl>
                                          </p:spTgt>
                                        </p:tgtEl>
                                      </p:cBhvr>
                                    </p:animEffect>
                                  </p:childTnLst>
                                </p:cTn>
                              </p:par>
                            </p:childTnLst>
                          </p:cTn>
                        </p:par>
                        <p:par>
                          <p:cTn id="532" fill="hold">
                            <p:stCondLst>
                              <p:cond delay="5240"/>
                            </p:stCondLst>
                            <p:childTnLst>
                              <p:par>
                                <p:cTn id="533" presetID="10" presetClass="entr" presetSubtype="0" fill="hold" grpId="0" nodeType="afterEffect">
                                  <p:stCondLst>
                                    <p:cond delay="0"/>
                                  </p:stCondLst>
                                  <p:childTnLst>
                                    <p:set>
                                      <p:cBhvr>
                                        <p:cTn id="534" dur="1" fill="hold">
                                          <p:stCondLst>
                                            <p:cond delay="0"/>
                                          </p:stCondLst>
                                        </p:cTn>
                                        <p:tgtEl>
                                          <p:spTgt spid="3">
                                            <p:graphicEl>
                                              <a:dgm id="{258D9F7A-38C6-4A8F-9C9D-8DAE76B68AFF}"/>
                                            </p:graphicEl>
                                          </p:spTgt>
                                        </p:tgtEl>
                                        <p:attrNameLst>
                                          <p:attrName>style.visibility</p:attrName>
                                        </p:attrNameLst>
                                      </p:cBhvr>
                                      <p:to>
                                        <p:strVal val="visible"/>
                                      </p:to>
                                    </p:set>
                                    <p:animEffect transition="in" filter="fade">
                                      <p:cBhvr>
                                        <p:cTn id="535" dur="10"/>
                                        <p:tgtEl>
                                          <p:spTgt spid="3">
                                            <p:graphicEl>
                                              <a:dgm id="{258D9F7A-38C6-4A8F-9C9D-8DAE76B68AFF}"/>
                                            </p:graphicEl>
                                          </p:spTgt>
                                        </p:tgtEl>
                                      </p:cBhvr>
                                    </p:animEffect>
                                  </p:childTnLst>
                                </p:cTn>
                              </p:par>
                            </p:childTnLst>
                          </p:cTn>
                        </p:par>
                        <p:par>
                          <p:cTn id="536" fill="hold">
                            <p:stCondLst>
                              <p:cond delay="5250"/>
                            </p:stCondLst>
                            <p:childTnLst>
                              <p:par>
                                <p:cTn id="537" presetID="10" presetClass="entr" presetSubtype="0" fill="hold" grpId="0" nodeType="afterEffect">
                                  <p:stCondLst>
                                    <p:cond delay="0"/>
                                  </p:stCondLst>
                                  <p:childTnLst>
                                    <p:set>
                                      <p:cBhvr>
                                        <p:cTn id="538" dur="1" fill="hold">
                                          <p:stCondLst>
                                            <p:cond delay="0"/>
                                          </p:stCondLst>
                                        </p:cTn>
                                        <p:tgtEl>
                                          <p:spTgt spid="3">
                                            <p:graphicEl>
                                              <a:dgm id="{383E717E-9278-419A-822F-4804FED69E75}"/>
                                            </p:graphicEl>
                                          </p:spTgt>
                                        </p:tgtEl>
                                        <p:attrNameLst>
                                          <p:attrName>style.visibility</p:attrName>
                                        </p:attrNameLst>
                                      </p:cBhvr>
                                      <p:to>
                                        <p:strVal val="visible"/>
                                      </p:to>
                                    </p:set>
                                    <p:animEffect transition="in" filter="fade">
                                      <p:cBhvr>
                                        <p:cTn id="539" dur="10"/>
                                        <p:tgtEl>
                                          <p:spTgt spid="3">
                                            <p:graphicEl>
                                              <a:dgm id="{383E717E-9278-419A-822F-4804FED69E75}"/>
                                            </p:graphicEl>
                                          </p:spTgt>
                                        </p:tgtEl>
                                      </p:cBhvr>
                                    </p:animEffect>
                                  </p:childTnLst>
                                </p:cTn>
                              </p:par>
                            </p:childTnLst>
                          </p:cTn>
                        </p:par>
                        <p:par>
                          <p:cTn id="540" fill="hold">
                            <p:stCondLst>
                              <p:cond delay="5260"/>
                            </p:stCondLst>
                            <p:childTnLst>
                              <p:par>
                                <p:cTn id="541" presetID="10" presetClass="entr" presetSubtype="0" fill="hold" grpId="0" nodeType="afterEffect">
                                  <p:stCondLst>
                                    <p:cond delay="0"/>
                                  </p:stCondLst>
                                  <p:childTnLst>
                                    <p:set>
                                      <p:cBhvr>
                                        <p:cTn id="542" dur="1" fill="hold">
                                          <p:stCondLst>
                                            <p:cond delay="0"/>
                                          </p:stCondLst>
                                        </p:cTn>
                                        <p:tgtEl>
                                          <p:spTgt spid="3">
                                            <p:graphicEl>
                                              <a:dgm id="{E76DD63C-7559-4998-8B3D-3E673AC3487D}"/>
                                            </p:graphicEl>
                                          </p:spTgt>
                                        </p:tgtEl>
                                        <p:attrNameLst>
                                          <p:attrName>style.visibility</p:attrName>
                                        </p:attrNameLst>
                                      </p:cBhvr>
                                      <p:to>
                                        <p:strVal val="visible"/>
                                      </p:to>
                                    </p:set>
                                    <p:animEffect transition="in" filter="fade">
                                      <p:cBhvr>
                                        <p:cTn id="543" dur="10"/>
                                        <p:tgtEl>
                                          <p:spTgt spid="3">
                                            <p:graphicEl>
                                              <a:dgm id="{E76DD63C-7559-4998-8B3D-3E673AC3487D}"/>
                                            </p:graphicEl>
                                          </p:spTgt>
                                        </p:tgtEl>
                                      </p:cBhvr>
                                    </p:animEffect>
                                  </p:childTnLst>
                                </p:cTn>
                              </p:par>
                            </p:childTnLst>
                          </p:cTn>
                        </p:par>
                        <p:par>
                          <p:cTn id="544" fill="hold">
                            <p:stCondLst>
                              <p:cond delay="5270"/>
                            </p:stCondLst>
                            <p:childTnLst>
                              <p:par>
                                <p:cTn id="545" presetID="10" presetClass="entr" presetSubtype="0" fill="hold" grpId="0" nodeType="afterEffect">
                                  <p:stCondLst>
                                    <p:cond delay="0"/>
                                  </p:stCondLst>
                                  <p:childTnLst>
                                    <p:set>
                                      <p:cBhvr>
                                        <p:cTn id="546" dur="1" fill="hold">
                                          <p:stCondLst>
                                            <p:cond delay="0"/>
                                          </p:stCondLst>
                                        </p:cTn>
                                        <p:tgtEl>
                                          <p:spTgt spid="3">
                                            <p:graphicEl>
                                              <a:dgm id="{B1E1DC5D-0172-4812-983B-14CD58736D00}"/>
                                            </p:graphicEl>
                                          </p:spTgt>
                                        </p:tgtEl>
                                        <p:attrNameLst>
                                          <p:attrName>style.visibility</p:attrName>
                                        </p:attrNameLst>
                                      </p:cBhvr>
                                      <p:to>
                                        <p:strVal val="visible"/>
                                      </p:to>
                                    </p:set>
                                    <p:animEffect transition="in" filter="fade">
                                      <p:cBhvr>
                                        <p:cTn id="547" dur="10"/>
                                        <p:tgtEl>
                                          <p:spTgt spid="3">
                                            <p:graphicEl>
                                              <a:dgm id="{B1E1DC5D-0172-4812-983B-14CD58736D00}"/>
                                            </p:graphicEl>
                                          </p:spTgt>
                                        </p:tgtEl>
                                      </p:cBhvr>
                                    </p:animEffect>
                                  </p:childTnLst>
                                </p:cTn>
                              </p:par>
                            </p:childTnLst>
                          </p:cTn>
                        </p:par>
                        <p:par>
                          <p:cTn id="548" fill="hold">
                            <p:stCondLst>
                              <p:cond delay="5280"/>
                            </p:stCondLst>
                            <p:childTnLst>
                              <p:par>
                                <p:cTn id="549" presetID="10" presetClass="entr" presetSubtype="0" fill="hold" grpId="0" nodeType="afterEffect">
                                  <p:stCondLst>
                                    <p:cond delay="0"/>
                                  </p:stCondLst>
                                  <p:childTnLst>
                                    <p:set>
                                      <p:cBhvr>
                                        <p:cTn id="550" dur="1" fill="hold">
                                          <p:stCondLst>
                                            <p:cond delay="0"/>
                                          </p:stCondLst>
                                        </p:cTn>
                                        <p:tgtEl>
                                          <p:spTgt spid="3">
                                            <p:graphicEl>
                                              <a:dgm id="{41267D77-DEC6-4AD4-B4BD-1F14C0E90CAE}"/>
                                            </p:graphicEl>
                                          </p:spTgt>
                                        </p:tgtEl>
                                        <p:attrNameLst>
                                          <p:attrName>style.visibility</p:attrName>
                                        </p:attrNameLst>
                                      </p:cBhvr>
                                      <p:to>
                                        <p:strVal val="visible"/>
                                      </p:to>
                                    </p:set>
                                    <p:animEffect transition="in" filter="fade">
                                      <p:cBhvr>
                                        <p:cTn id="551" dur="10"/>
                                        <p:tgtEl>
                                          <p:spTgt spid="3">
                                            <p:graphicEl>
                                              <a:dgm id="{41267D77-DEC6-4AD4-B4BD-1F14C0E90CAE}"/>
                                            </p:graphicEl>
                                          </p:spTgt>
                                        </p:tgtEl>
                                      </p:cBhvr>
                                    </p:animEffect>
                                  </p:childTnLst>
                                </p:cTn>
                              </p:par>
                            </p:childTnLst>
                          </p:cTn>
                        </p:par>
                        <p:par>
                          <p:cTn id="552" fill="hold">
                            <p:stCondLst>
                              <p:cond delay="5290"/>
                            </p:stCondLst>
                            <p:childTnLst>
                              <p:par>
                                <p:cTn id="553" presetID="10" presetClass="entr" presetSubtype="0" fill="hold" grpId="0" nodeType="afterEffect">
                                  <p:stCondLst>
                                    <p:cond delay="0"/>
                                  </p:stCondLst>
                                  <p:childTnLst>
                                    <p:set>
                                      <p:cBhvr>
                                        <p:cTn id="554" dur="1" fill="hold">
                                          <p:stCondLst>
                                            <p:cond delay="0"/>
                                          </p:stCondLst>
                                        </p:cTn>
                                        <p:tgtEl>
                                          <p:spTgt spid="3">
                                            <p:graphicEl>
                                              <a:dgm id="{37679D1E-3317-4556-BE89-2C48C60A066B}"/>
                                            </p:graphicEl>
                                          </p:spTgt>
                                        </p:tgtEl>
                                        <p:attrNameLst>
                                          <p:attrName>style.visibility</p:attrName>
                                        </p:attrNameLst>
                                      </p:cBhvr>
                                      <p:to>
                                        <p:strVal val="visible"/>
                                      </p:to>
                                    </p:set>
                                    <p:animEffect transition="in" filter="fade">
                                      <p:cBhvr>
                                        <p:cTn id="555" dur="10"/>
                                        <p:tgtEl>
                                          <p:spTgt spid="3">
                                            <p:graphicEl>
                                              <a:dgm id="{37679D1E-3317-4556-BE89-2C48C60A066B}"/>
                                            </p:graphicEl>
                                          </p:spTgt>
                                        </p:tgtEl>
                                      </p:cBhvr>
                                    </p:animEffect>
                                  </p:childTnLst>
                                </p:cTn>
                              </p:par>
                            </p:childTnLst>
                          </p:cTn>
                        </p:par>
                        <p:par>
                          <p:cTn id="556" fill="hold">
                            <p:stCondLst>
                              <p:cond delay="5300"/>
                            </p:stCondLst>
                            <p:childTnLst>
                              <p:par>
                                <p:cTn id="557" presetID="10" presetClass="entr" presetSubtype="0" fill="hold" grpId="0" nodeType="afterEffect">
                                  <p:stCondLst>
                                    <p:cond delay="0"/>
                                  </p:stCondLst>
                                  <p:childTnLst>
                                    <p:set>
                                      <p:cBhvr>
                                        <p:cTn id="558" dur="1" fill="hold">
                                          <p:stCondLst>
                                            <p:cond delay="0"/>
                                          </p:stCondLst>
                                        </p:cTn>
                                        <p:tgtEl>
                                          <p:spTgt spid="3">
                                            <p:graphicEl>
                                              <a:dgm id="{B988C1CA-D201-4055-B2E1-EAA33F3B309A}"/>
                                            </p:graphicEl>
                                          </p:spTgt>
                                        </p:tgtEl>
                                        <p:attrNameLst>
                                          <p:attrName>style.visibility</p:attrName>
                                        </p:attrNameLst>
                                      </p:cBhvr>
                                      <p:to>
                                        <p:strVal val="visible"/>
                                      </p:to>
                                    </p:set>
                                    <p:animEffect transition="in" filter="fade">
                                      <p:cBhvr>
                                        <p:cTn id="559" dur="10"/>
                                        <p:tgtEl>
                                          <p:spTgt spid="3">
                                            <p:graphicEl>
                                              <a:dgm id="{B988C1CA-D201-4055-B2E1-EAA33F3B309A}"/>
                                            </p:graphicEl>
                                          </p:spTgt>
                                        </p:tgtEl>
                                      </p:cBhvr>
                                    </p:animEffect>
                                  </p:childTnLst>
                                </p:cTn>
                              </p:par>
                            </p:childTnLst>
                          </p:cTn>
                        </p:par>
                        <p:par>
                          <p:cTn id="560" fill="hold">
                            <p:stCondLst>
                              <p:cond delay="5310"/>
                            </p:stCondLst>
                            <p:childTnLst>
                              <p:par>
                                <p:cTn id="561" presetID="10" presetClass="entr" presetSubtype="0" fill="hold" grpId="0" nodeType="afterEffect">
                                  <p:stCondLst>
                                    <p:cond delay="0"/>
                                  </p:stCondLst>
                                  <p:childTnLst>
                                    <p:set>
                                      <p:cBhvr>
                                        <p:cTn id="562" dur="1" fill="hold">
                                          <p:stCondLst>
                                            <p:cond delay="0"/>
                                          </p:stCondLst>
                                        </p:cTn>
                                        <p:tgtEl>
                                          <p:spTgt spid="3">
                                            <p:graphicEl>
                                              <a:dgm id="{0CB4B581-480D-4AEB-9D1C-5BEE2841E438}"/>
                                            </p:graphicEl>
                                          </p:spTgt>
                                        </p:tgtEl>
                                        <p:attrNameLst>
                                          <p:attrName>style.visibility</p:attrName>
                                        </p:attrNameLst>
                                      </p:cBhvr>
                                      <p:to>
                                        <p:strVal val="visible"/>
                                      </p:to>
                                    </p:set>
                                    <p:animEffect transition="in" filter="fade">
                                      <p:cBhvr>
                                        <p:cTn id="563" dur="10"/>
                                        <p:tgtEl>
                                          <p:spTgt spid="3">
                                            <p:graphicEl>
                                              <a:dgm id="{0CB4B581-480D-4AEB-9D1C-5BEE2841E438}"/>
                                            </p:graphicEl>
                                          </p:spTgt>
                                        </p:tgtEl>
                                      </p:cBhvr>
                                    </p:animEffect>
                                  </p:childTnLst>
                                </p:cTn>
                              </p:par>
                            </p:childTnLst>
                          </p:cTn>
                        </p:par>
                        <p:par>
                          <p:cTn id="564" fill="hold">
                            <p:stCondLst>
                              <p:cond delay="5320"/>
                            </p:stCondLst>
                            <p:childTnLst>
                              <p:par>
                                <p:cTn id="565" presetID="10" presetClass="entr" presetSubtype="0" fill="hold" grpId="0" nodeType="afterEffect">
                                  <p:stCondLst>
                                    <p:cond delay="0"/>
                                  </p:stCondLst>
                                  <p:childTnLst>
                                    <p:set>
                                      <p:cBhvr>
                                        <p:cTn id="566" dur="1" fill="hold">
                                          <p:stCondLst>
                                            <p:cond delay="0"/>
                                          </p:stCondLst>
                                        </p:cTn>
                                        <p:tgtEl>
                                          <p:spTgt spid="3">
                                            <p:graphicEl>
                                              <a:dgm id="{5A45CE2D-0323-4606-934F-C1AB61B1868F}"/>
                                            </p:graphicEl>
                                          </p:spTgt>
                                        </p:tgtEl>
                                        <p:attrNameLst>
                                          <p:attrName>style.visibility</p:attrName>
                                        </p:attrNameLst>
                                      </p:cBhvr>
                                      <p:to>
                                        <p:strVal val="visible"/>
                                      </p:to>
                                    </p:set>
                                    <p:animEffect transition="in" filter="fade">
                                      <p:cBhvr>
                                        <p:cTn id="567" dur="10"/>
                                        <p:tgtEl>
                                          <p:spTgt spid="3">
                                            <p:graphicEl>
                                              <a:dgm id="{5A45CE2D-0323-4606-934F-C1AB61B1868F}"/>
                                            </p:graphicEl>
                                          </p:spTgt>
                                        </p:tgtEl>
                                      </p:cBhvr>
                                    </p:animEffect>
                                  </p:childTnLst>
                                </p:cTn>
                              </p:par>
                            </p:childTnLst>
                          </p:cTn>
                        </p:par>
                        <p:par>
                          <p:cTn id="568" fill="hold">
                            <p:stCondLst>
                              <p:cond delay="5330"/>
                            </p:stCondLst>
                            <p:childTnLst>
                              <p:par>
                                <p:cTn id="569" presetID="10" presetClass="entr" presetSubtype="0" fill="hold" grpId="0" nodeType="afterEffect">
                                  <p:stCondLst>
                                    <p:cond delay="0"/>
                                  </p:stCondLst>
                                  <p:childTnLst>
                                    <p:set>
                                      <p:cBhvr>
                                        <p:cTn id="570" dur="1" fill="hold">
                                          <p:stCondLst>
                                            <p:cond delay="0"/>
                                          </p:stCondLst>
                                        </p:cTn>
                                        <p:tgtEl>
                                          <p:spTgt spid="3">
                                            <p:graphicEl>
                                              <a:dgm id="{C2DEED1D-ECEB-4901-9DD3-DD88ACE89B33}"/>
                                            </p:graphicEl>
                                          </p:spTgt>
                                        </p:tgtEl>
                                        <p:attrNameLst>
                                          <p:attrName>style.visibility</p:attrName>
                                        </p:attrNameLst>
                                      </p:cBhvr>
                                      <p:to>
                                        <p:strVal val="visible"/>
                                      </p:to>
                                    </p:set>
                                    <p:animEffect transition="in" filter="fade">
                                      <p:cBhvr>
                                        <p:cTn id="571" dur="10"/>
                                        <p:tgtEl>
                                          <p:spTgt spid="3">
                                            <p:graphicEl>
                                              <a:dgm id="{C2DEED1D-ECEB-4901-9DD3-DD88ACE89B33}"/>
                                            </p:graphicEl>
                                          </p:spTgt>
                                        </p:tgtEl>
                                      </p:cBhvr>
                                    </p:animEffect>
                                  </p:childTnLst>
                                </p:cTn>
                              </p:par>
                            </p:childTnLst>
                          </p:cTn>
                        </p:par>
                        <p:par>
                          <p:cTn id="572" fill="hold">
                            <p:stCondLst>
                              <p:cond delay="5340"/>
                            </p:stCondLst>
                            <p:childTnLst>
                              <p:par>
                                <p:cTn id="573" presetID="10" presetClass="entr" presetSubtype="0" fill="hold" grpId="0" nodeType="afterEffect">
                                  <p:stCondLst>
                                    <p:cond delay="0"/>
                                  </p:stCondLst>
                                  <p:childTnLst>
                                    <p:set>
                                      <p:cBhvr>
                                        <p:cTn id="574" dur="1" fill="hold">
                                          <p:stCondLst>
                                            <p:cond delay="0"/>
                                          </p:stCondLst>
                                        </p:cTn>
                                        <p:tgtEl>
                                          <p:spTgt spid="3">
                                            <p:graphicEl>
                                              <a:dgm id="{F02EF1D5-2BD7-4B72-96FE-3F60351B94AC}"/>
                                            </p:graphicEl>
                                          </p:spTgt>
                                        </p:tgtEl>
                                        <p:attrNameLst>
                                          <p:attrName>style.visibility</p:attrName>
                                        </p:attrNameLst>
                                      </p:cBhvr>
                                      <p:to>
                                        <p:strVal val="visible"/>
                                      </p:to>
                                    </p:set>
                                    <p:animEffect transition="in" filter="fade">
                                      <p:cBhvr>
                                        <p:cTn id="575" dur="10"/>
                                        <p:tgtEl>
                                          <p:spTgt spid="3">
                                            <p:graphicEl>
                                              <a:dgm id="{F02EF1D5-2BD7-4B72-96FE-3F60351B94AC}"/>
                                            </p:graphicEl>
                                          </p:spTgt>
                                        </p:tgtEl>
                                      </p:cBhvr>
                                    </p:animEffect>
                                  </p:childTnLst>
                                </p:cTn>
                              </p:par>
                            </p:childTnLst>
                          </p:cTn>
                        </p:par>
                        <p:par>
                          <p:cTn id="576" fill="hold">
                            <p:stCondLst>
                              <p:cond delay="5350"/>
                            </p:stCondLst>
                            <p:childTnLst>
                              <p:par>
                                <p:cTn id="577" presetID="10" presetClass="entr" presetSubtype="0" fill="hold" grpId="0" nodeType="afterEffect">
                                  <p:stCondLst>
                                    <p:cond delay="0"/>
                                  </p:stCondLst>
                                  <p:childTnLst>
                                    <p:set>
                                      <p:cBhvr>
                                        <p:cTn id="578" dur="1" fill="hold">
                                          <p:stCondLst>
                                            <p:cond delay="0"/>
                                          </p:stCondLst>
                                        </p:cTn>
                                        <p:tgtEl>
                                          <p:spTgt spid="3">
                                            <p:graphicEl>
                                              <a:dgm id="{21CA3CF8-87F4-4743-84B4-7FD5DE70706D}"/>
                                            </p:graphicEl>
                                          </p:spTgt>
                                        </p:tgtEl>
                                        <p:attrNameLst>
                                          <p:attrName>style.visibility</p:attrName>
                                        </p:attrNameLst>
                                      </p:cBhvr>
                                      <p:to>
                                        <p:strVal val="visible"/>
                                      </p:to>
                                    </p:set>
                                    <p:animEffect transition="in" filter="fade">
                                      <p:cBhvr>
                                        <p:cTn id="579" dur="10"/>
                                        <p:tgtEl>
                                          <p:spTgt spid="3">
                                            <p:graphicEl>
                                              <a:dgm id="{21CA3CF8-87F4-4743-84B4-7FD5DE70706D}"/>
                                            </p:graphicEl>
                                          </p:spTgt>
                                        </p:tgtEl>
                                      </p:cBhvr>
                                    </p:animEffect>
                                  </p:childTnLst>
                                </p:cTn>
                              </p:par>
                            </p:childTnLst>
                          </p:cTn>
                        </p:par>
                        <p:par>
                          <p:cTn id="580" fill="hold">
                            <p:stCondLst>
                              <p:cond delay="5360"/>
                            </p:stCondLst>
                            <p:childTnLst>
                              <p:par>
                                <p:cTn id="581" presetID="10" presetClass="entr" presetSubtype="0" fill="hold" grpId="0" nodeType="afterEffect">
                                  <p:stCondLst>
                                    <p:cond delay="0"/>
                                  </p:stCondLst>
                                  <p:childTnLst>
                                    <p:set>
                                      <p:cBhvr>
                                        <p:cTn id="582" dur="1" fill="hold">
                                          <p:stCondLst>
                                            <p:cond delay="0"/>
                                          </p:stCondLst>
                                        </p:cTn>
                                        <p:tgtEl>
                                          <p:spTgt spid="3">
                                            <p:graphicEl>
                                              <a:dgm id="{7BFD276E-3D7D-44BD-A689-8AB4BAD8ED3E}"/>
                                            </p:graphicEl>
                                          </p:spTgt>
                                        </p:tgtEl>
                                        <p:attrNameLst>
                                          <p:attrName>style.visibility</p:attrName>
                                        </p:attrNameLst>
                                      </p:cBhvr>
                                      <p:to>
                                        <p:strVal val="visible"/>
                                      </p:to>
                                    </p:set>
                                    <p:animEffect transition="in" filter="fade">
                                      <p:cBhvr>
                                        <p:cTn id="583" dur="10"/>
                                        <p:tgtEl>
                                          <p:spTgt spid="3">
                                            <p:graphicEl>
                                              <a:dgm id="{7BFD276E-3D7D-44BD-A689-8AB4BAD8ED3E}"/>
                                            </p:graphicEl>
                                          </p:spTgt>
                                        </p:tgtEl>
                                      </p:cBhvr>
                                    </p:animEffect>
                                  </p:childTnLst>
                                </p:cTn>
                              </p:par>
                            </p:childTnLst>
                          </p:cTn>
                        </p:par>
                        <p:par>
                          <p:cTn id="584" fill="hold">
                            <p:stCondLst>
                              <p:cond delay="5370"/>
                            </p:stCondLst>
                            <p:childTnLst>
                              <p:par>
                                <p:cTn id="585" presetID="10" presetClass="entr" presetSubtype="0" fill="hold" grpId="0" nodeType="afterEffect">
                                  <p:stCondLst>
                                    <p:cond delay="0"/>
                                  </p:stCondLst>
                                  <p:childTnLst>
                                    <p:set>
                                      <p:cBhvr>
                                        <p:cTn id="586" dur="1" fill="hold">
                                          <p:stCondLst>
                                            <p:cond delay="0"/>
                                          </p:stCondLst>
                                        </p:cTn>
                                        <p:tgtEl>
                                          <p:spTgt spid="3">
                                            <p:graphicEl>
                                              <a:dgm id="{3B8302C3-4D95-4DC1-B828-C946B9078528}"/>
                                            </p:graphicEl>
                                          </p:spTgt>
                                        </p:tgtEl>
                                        <p:attrNameLst>
                                          <p:attrName>style.visibility</p:attrName>
                                        </p:attrNameLst>
                                      </p:cBhvr>
                                      <p:to>
                                        <p:strVal val="visible"/>
                                      </p:to>
                                    </p:set>
                                    <p:animEffect transition="in" filter="fade">
                                      <p:cBhvr>
                                        <p:cTn id="587" dur="10"/>
                                        <p:tgtEl>
                                          <p:spTgt spid="3">
                                            <p:graphicEl>
                                              <a:dgm id="{3B8302C3-4D95-4DC1-B828-C946B9078528}"/>
                                            </p:graphicEl>
                                          </p:spTgt>
                                        </p:tgtEl>
                                      </p:cBhvr>
                                    </p:animEffect>
                                  </p:childTnLst>
                                </p:cTn>
                              </p:par>
                            </p:childTnLst>
                          </p:cTn>
                        </p:par>
                        <p:par>
                          <p:cTn id="588" fill="hold">
                            <p:stCondLst>
                              <p:cond delay="5380"/>
                            </p:stCondLst>
                            <p:childTnLst>
                              <p:par>
                                <p:cTn id="589" presetID="10" presetClass="entr" presetSubtype="0" fill="hold" grpId="0" nodeType="afterEffect">
                                  <p:stCondLst>
                                    <p:cond delay="0"/>
                                  </p:stCondLst>
                                  <p:childTnLst>
                                    <p:set>
                                      <p:cBhvr>
                                        <p:cTn id="590" dur="1" fill="hold">
                                          <p:stCondLst>
                                            <p:cond delay="0"/>
                                          </p:stCondLst>
                                        </p:cTn>
                                        <p:tgtEl>
                                          <p:spTgt spid="3">
                                            <p:graphicEl>
                                              <a:dgm id="{B1035DCD-D7A3-45EA-B69C-1EA039C599D6}"/>
                                            </p:graphicEl>
                                          </p:spTgt>
                                        </p:tgtEl>
                                        <p:attrNameLst>
                                          <p:attrName>style.visibility</p:attrName>
                                        </p:attrNameLst>
                                      </p:cBhvr>
                                      <p:to>
                                        <p:strVal val="visible"/>
                                      </p:to>
                                    </p:set>
                                    <p:animEffect transition="in" filter="fade">
                                      <p:cBhvr>
                                        <p:cTn id="591" dur="10"/>
                                        <p:tgtEl>
                                          <p:spTgt spid="3">
                                            <p:graphicEl>
                                              <a:dgm id="{B1035DCD-D7A3-45EA-B69C-1EA039C599D6}"/>
                                            </p:graphicEl>
                                          </p:spTgt>
                                        </p:tgtEl>
                                      </p:cBhvr>
                                    </p:animEffect>
                                  </p:childTnLst>
                                </p:cTn>
                              </p:par>
                            </p:childTnLst>
                          </p:cTn>
                        </p:par>
                        <p:par>
                          <p:cTn id="592" fill="hold">
                            <p:stCondLst>
                              <p:cond delay="5390"/>
                            </p:stCondLst>
                            <p:childTnLst>
                              <p:par>
                                <p:cTn id="593" presetID="10" presetClass="entr" presetSubtype="0" fill="hold" grpId="0" nodeType="afterEffect">
                                  <p:stCondLst>
                                    <p:cond delay="0"/>
                                  </p:stCondLst>
                                  <p:childTnLst>
                                    <p:set>
                                      <p:cBhvr>
                                        <p:cTn id="594" dur="1" fill="hold">
                                          <p:stCondLst>
                                            <p:cond delay="0"/>
                                          </p:stCondLst>
                                        </p:cTn>
                                        <p:tgtEl>
                                          <p:spTgt spid="3">
                                            <p:graphicEl>
                                              <a:dgm id="{2C316BF3-D716-4DD2-8B3C-CA99EC21FEAA}"/>
                                            </p:graphicEl>
                                          </p:spTgt>
                                        </p:tgtEl>
                                        <p:attrNameLst>
                                          <p:attrName>style.visibility</p:attrName>
                                        </p:attrNameLst>
                                      </p:cBhvr>
                                      <p:to>
                                        <p:strVal val="visible"/>
                                      </p:to>
                                    </p:set>
                                    <p:animEffect transition="in" filter="fade">
                                      <p:cBhvr>
                                        <p:cTn id="595" dur="10"/>
                                        <p:tgtEl>
                                          <p:spTgt spid="3">
                                            <p:graphicEl>
                                              <a:dgm id="{2C316BF3-D716-4DD2-8B3C-CA99EC21FEAA}"/>
                                            </p:graphicEl>
                                          </p:spTgt>
                                        </p:tgtEl>
                                      </p:cBhvr>
                                    </p:animEffect>
                                  </p:childTnLst>
                                </p:cTn>
                              </p:par>
                            </p:childTnLst>
                          </p:cTn>
                        </p:par>
                        <p:par>
                          <p:cTn id="596" fill="hold">
                            <p:stCondLst>
                              <p:cond delay="5400"/>
                            </p:stCondLst>
                            <p:childTnLst>
                              <p:par>
                                <p:cTn id="597" presetID="10" presetClass="entr" presetSubtype="0" fill="hold" grpId="0" nodeType="afterEffect">
                                  <p:stCondLst>
                                    <p:cond delay="0"/>
                                  </p:stCondLst>
                                  <p:childTnLst>
                                    <p:set>
                                      <p:cBhvr>
                                        <p:cTn id="598" dur="1" fill="hold">
                                          <p:stCondLst>
                                            <p:cond delay="0"/>
                                          </p:stCondLst>
                                        </p:cTn>
                                        <p:tgtEl>
                                          <p:spTgt spid="3">
                                            <p:graphicEl>
                                              <a:dgm id="{9A7A8591-18E6-4602-B1FA-E62EEA6E6425}"/>
                                            </p:graphicEl>
                                          </p:spTgt>
                                        </p:tgtEl>
                                        <p:attrNameLst>
                                          <p:attrName>style.visibility</p:attrName>
                                        </p:attrNameLst>
                                      </p:cBhvr>
                                      <p:to>
                                        <p:strVal val="visible"/>
                                      </p:to>
                                    </p:set>
                                    <p:animEffect transition="in" filter="fade">
                                      <p:cBhvr>
                                        <p:cTn id="599" dur="10"/>
                                        <p:tgtEl>
                                          <p:spTgt spid="3">
                                            <p:graphicEl>
                                              <a:dgm id="{9A7A8591-18E6-4602-B1FA-E62EEA6E6425}"/>
                                            </p:graphicEl>
                                          </p:spTgt>
                                        </p:tgtEl>
                                      </p:cBhvr>
                                    </p:animEffect>
                                  </p:childTnLst>
                                </p:cTn>
                              </p:par>
                            </p:childTnLst>
                          </p:cTn>
                        </p:par>
                        <p:par>
                          <p:cTn id="600" fill="hold">
                            <p:stCondLst>
                              <p:cond delay="5410"/>
                            </p:stCondLst>
                            <p:childTnLst>
                              <p:par>
                                <p:cTn id="601" presetID="10" presetClass="entr" presetSubtype="0" fill="hold" grpId="0" nodeType="afterEffect">
                                  <p:stCondLst>
                                    <p:cond delay="0"/>
                                  </p:stCondLst>
                                  <p:childTnLst>
                                    <p:set>
                                      <p:cBhvr>
                                        <p:cTn id="602" dur="1" fill="hold">
                                          <p:stCondLst>
                                            <p:cond delay="0"/>
                                          </p:stCondLst>
                                        </p:cTn>
                                        <p:tgtEl>
                                          <p:spTgt spid="3">
                                            <p:graphicEl>
                                              <a:dgm id="{1145FBF9-AB6B-408F-9F8D-4DDC7E422894}"/>
                                            </p:graphicEl>
                                          </p:spTgt>
                                        </p:tgtEl>
                                        <p:attrNameLst>
                                          <p:attrName>style.visibility</p:attrName>
                                        </p:attrNameLst>
                                      </p:cBhvr>
                                      <p:to>
                                        <p:strVal val="visible"/>
                                      </p:to>
                                    </p:set>
                                    <p:animEffect transition="in" filter="fade">
                                      <p:cBhvr>
                                        <p:cTn id="603" dur="10"/>
                                        <p:tgtEl>
                                          <p:spTgt spid="3">
                                            <p:graphicEl>
                                              <a:dgm id="{1145FBF9-AB6B-408F-9F8D-4DDC7E422894}"/>
                                            </p:graphicEl>
                                          </p:spTgt>
                                        </p:tgtEl>
                                      </p:cBhvr>
                                    </p:animEffect>
                                  </p:childTnLst>
                                </p:cTn>
                              </p:par>
                            </p:childTnLst>
                          </p:cTn>
                        </p:par>
                        <p:par>
                          <p:cTn id="604" fill="hold">
                            <p:stCondLst>
                              <p:cond delay="5420"/>
                            </p:stCondLst>
                            <p:childTnLst>
                              <p:par>
                                <p:cTn id="605" presetID="10" presetClass="entr" presetSubtype="0" fill="hold" grpId="0" nodeType="afterEffect">
                                  <p:stCondLst>
                                    <p:cond delay="0"/>
                                  </p:stCondLst>
                                  <p:childTnLst>
                                    <p:set>
                                      <p:cBhvr>
                                        <p:cTn id="606" dur="1" fill="hold">
                                          <p:stCondLst>
                                            <p:cond delay="0"/>
                                          </p:stCondLst>
                                        </p:cTn>
                                        <p:tgtEl>
                                          <p:spTgt spid="3">
                                            <p:graphicEl>
                                              <a:dgm id="{013B5C9B-7B08-41B9-85A2-40345F4A3965}"/>
                                            </p:graphicEl>
                                          </p:spTgt>
                                        </p:tgtEl>
                                        <p:attrNameLst>
                                          <p:attrName>style.visibility</p:attrName>
                                        </p:attrNameLst>
                                      </p:cBhvr>
                                      <p:to>
                                        <p:strVal val="visible"/>
                                      </p:to>
                                    </p:set>
                                    <p:animEffect transition="in" filter="fade">
                                      <p:cBhvr>
                                        <p:cTn id="607" dur="10"/>
                                        <p:tgtEl>
                                          <p:spTgt spid="3">
                                            <p:graphicEl>
                                              <a:dgm id="{013B5C9B-7B08-41B9-85A2-40345F4A3965}"/>
                                            </p:graphicEl>
                                          </p:spTgt>
                                        </p:tgtEl>
                                      </p:cBhvr>
                                    </p:animEffect>
                                  </p:childTnLst>
                                </p:cTn>
                              </p:par>
                            </p:childTnLst>
                          </p:cTn>
                        </p:par>
                        <p:par>
                          <p:cTn id="608" fill="hold">
                            <p:stCondLst>
                              <p:cond delay="5430"/>
                            </p:stCondLst>
                            <p:childTnLst>
                              <p:par>
                                <p:cTn id="609" presetID="10" presetClass="entr" presetSubtype="0" fill="hold" grpId="0" nodeType="afterEffect">
                                  <p:stCondLst>
                                    <p:cond delay="0"/>
                                  </p:stCondLst>
                                  <p:childTnLst>
                                    <p:set>
                                      <p:cBhvr>
                                        <p:cTn id="610" dur="1" fill="hold">
                                          <p:stCondLst>
                                            <p:cond delay="0"/>
                                          </p:stCondLst>
                                        </p:cTn>
                                        <p:tgtEl>
                                          <p:spTgt spid="3">
                                            <p:graphicEl>
                                              <a:dgm id="{9188D9D0-16BF-4A7A-826B-40956BE3E0D2}"/>
                                            </p:graphicEl>
                                          </p:spTgt>
                                        </p:tgtEl>
                                        <p:attrNameLst>
                                          <p:attrName>style.visibility</p:attrName>
                                        </p:attrNameLst>
                                      </p:cBhvr>
                                      <p:to>
                                        <p:strVal val="visible"/>
                                      </p:to>
                                    </p:set>
                                    <p:animEffect transition="in" filter="fade">
                                      <p:cBhvr>
                                        <p:cTn id="611" dur="10"/>
                                        <p:tgtEl>
                                          <p:spTgt spid="3">
                                            <p:graphicEl>
                                              <a:dgm id="{9188D9D0-16BF-4A7A-826B-40956BE3E0D2}"/>
                                            </p:graphicEl>
                                          </p:spTgt>
                                        </p:tgtEl>
                                      </p:cBhvr>
                                    </p:animEffect>
                                  </p:childTnLst>
                                </p:cTn>
                              </p:par>
                            </p:childTnLst>
                          </p:cTn>
                        </p:par>
                        <p:par>
                          <p:cTn id="612" fill="hold">
                            <p:stCondLst>
                              <p:cond delay="5440"/>
                            </p:stCondLst>
                            <p:childTnLst>
                              <p:par>
                                <p:cTn id="613" presetID="10" presetClass="entr" presetSubtype="0" fill="hold" grpId="0" nodeType="afterEffect">
                                  <p:stCondLst>
                                    <p:cond delay="0"/>
                                  </p:stCondLst>
                                  <p:childTnLst>
                                    <p:set>
                                      <p:cBhvr>
                                        <p:cTn id="614" dur="1" fill="hold">
                                          <p:stCondLst>
                                            <p:cond delay="0"/>
                                          </p:stCondLst>
                                        </p:cTn>
                                        <p:tgtEl>
                                          <p:spTgt spid="3">
                                            <p:graphicEl>
                                              <a:dgm id="{85273BAF-9A3B-4675-A7A9-E60FCB3C1F94}"/>
                                            </p:graphicEl>
                                          </p:spTgt>
                                        </p:tgtEl>
                                        <p:attrNameLst>
                                          <p:attrName>style.visibility</p:attrName>
                                        </p:attrNameLst>
                                      </p:cBhvr>
                                      <p:to>
                                        <p:strVal val="visible"/>
                                      </p:to>
                                    </p:set>
                                    <p:animEffect transition="in" filter="fade">
                                      <p:cBhvr>
                                        <p:cTn id="615" dur="10"/>
                                        <p:tgtEl>
                                          <p:spTgt spid="3">
                                            <p:graphicEl>
                                              <a:dgm id="{85273BAF-9A3B-4675-A7A9-E60FCB3C1F94}"/>
                                            </p:graphicEl>
                                          </p:spTgt>
                                        </p:tgtEl>
                                      </p:cBhvr>
                                    </p:animEffect>
                                  </p:childTnLst>
                                </p:cTn>
                              </p:par>
                            </p:childTnLst>
                          </p:cTn>
                        </p:par>
                        <p:par>
                          <p:cTn id="616" fill="hold">
                            <p:stCondLst>
                              <p:cond delay="5450"/>
                            </p:stCondLst>
                            <p:childTnLst>
                              <p:par>
                                <p:cTn id="617" presetID="10" presetClass="entr" presetSubtype="0" fill="hold" grpId="0" nodeType="afterEffect">
                                  <p:stCondLst>
                                    <p:cond delay="0"/>
                                  </p:stCondLst>
                                  <p:childTnLst>
                                    <p:set>
                                      <p:cBhvr>
                                        <p:cTn id="618" dur="1" fill="hold">
                                          <p:stCondLst>
                                            <p:cond delay="0"/>
                                          </p:stCondLst>
                                        </p:cTn>
                                        <p:tgtEl>
                                          <p:spTgt spid="3">
                                            <p:graphicEl>
                                              <a:dgm id="{A4E4CDB3-1079-4A99-9741-1AF56F8CAB1A}"/>
                                            </p:graphicEl>
                                          </p:spTgt>
                                        </p:tgtEl>
                                        <p:attrNameLst>
                                          <p:attrName>style.visibility</p:attrName>
                                        </p:attrNameLst>
                                      </p:cBhvr>
                                      <p:to>
                                        <p:strVal val="visible"/>
                                      </p:to>
                                    </p:set>
                                    <p:animEffect transition="in" filter="fade">
                                      <p:cBhvr>
                                        <p:cTn id="619" dur="10"/>
                                        <p:tgtEl>
                                          <p:spTgt spid="3">
                                            <p:graphicEl>
                                              <a:dgm id="{A4E4CDB3-1079-4A99-9741-1AF56F8CAB1A}"/>
                                            </p:graphicEl>
                                          </p:spTgt>
                                        </p:tgtEl>
                                      </p:cBhvr>
                                    </p:animEffect>
                                  </p:childTnLst>
                                </p:cTn>
                              </p:par>
                            </p:childTnLst>
                          </p:cTn>
                        </p:par>
                        <p:par>
                          <p:cTn id="620" fill="hold">
                            <p:stCondLst>
                              <p:cond delay="5460"/>
                            </p:stCondLst>
                            <p:childTnLst>
                              <p:par>
                                <p:cTn id="621" presetID="10" presetClass="entr" presetSubtype="0" fill="hold" grpId="0" nodeType="afterEffect">
                                  <p:stCondLst>
                                    <p:cond delay="0"/>
                                  </p:stCondLst>
                                  <p:childTnLst>
                                    <p:set>
                                      <p:cBhvr>
                                        <p:cTn id="622" dur="1" fill="hold">
                                          <p:stCondLst>
                                            <p:cond delay="0"/>
                                          </p:stCondLst>
                                        </p:cTn>
                                        <p:tgtEl>
                                          <p:spTgt spid="3">
                                            <p:graphicEl>
                                              <a:dgm id="{AA39CBBA-A654-46CC-821E-A72110B78F35}"/>
                                            </p:graphicEl>
                                          </p:spTgt>
                                        </p:tgtEl>
                                        <p:attrNameLst>
                                          <p:attrName>style.visibility</p:attrName>
                                        </p:attrNameLst>
                                      </p:cBhvr>
                                      <p:to>
                                        <p:strVal val="visible"/>
                                      </p:to>
                                    </p:set>
                                    <p:animEffect transition="in" filter="fade">
                                      <p:cBhvr>
                                        <p:cTn id="623" dur="10"/>
                                        <p:tgtEl>
                                          <p:spTgt spid="3">
                                            <p:graphicEl>
                                              <a:dgm id="{AA39CBBA-A654-46CC-821E-A72110B78F35}"/>
                                            </p:graphicEl>
                                          </p:spTgt>
                                        </p:tgtEl>
                                      </p:cBhvr>
                                    </p:animEffect>
                                  </p:childTnLst>
                                </p:cTn>
                              </p:par>
                            </p:childTnLst>
                          </p:cTn>
                        </p:par>
                        <p:par>
                          <p:cTn id="624" fill="hold">
                            <p:stCondLst>
                              <p:cond delay="5470"/>
                            </p:stCondLst>
                            <p:childTnLst>
                              <p:par>
                                <p:cTn id="625" presetID="10" presetClass="entr" presetSubtype="0" fill="hold" grpId="0" nodeType="afterEffect">
                                  <p:stCondLst>
                                    <p:cond delay="0"/>
                                  </p:stCondLst>
                                  <p:childTnLst>
                                    <p:set>
                                      <p:cBhvr>
                                        <p:cTn id="626" dur="1" fill="hold">
                                          <p:stCondLst>
                                            <p:cond delay="0"/>
                                          </p:stCondLst>
                                        </p:cTn>
                                        <p:tgtEl>
                                          <p:spTgt spid="3">
                                            <p:graphicEl>
                                              <a:dgm id="{FB49B1C2-4948-4E1E-BCB1-635CD6D6AD29}"/>
                                            </p:graphicEl>
                                          </p:spTgt>
                                        </p:tgtEl>
                                        <p:attrNameLst>
                                          <p:attrName>style.visibility</p:attrName>
                                        </p:attrNameLst>
                                      </p:cBhvr>
                                      <p:to>
                                        <p:strVal val="visible"/>
                                      </p:to>
                                    </p:set>
                                    <p:animEffect transition="in" filter="fade">
                                      <p:cBhvr>
                                        <p:cTn id="627" dur="10"/>
                                        <p:tgtEl>
                                          <p:spTgt spid="3">
                                            <p:graphicEl>
                                              <a:dgm id="{FB49B1C2-4948-4E1E-BCB1-635CD6D6AD29}"/>
                                            </p:graphicEl>
                                          </p:spTgt>
                                        </p:tgtEl>
                                      </p:cBhvr>
                                    </p:animEffect>
                                  </p:childTnLst>
                                </p:cTn>
                              </p:par>
                            </p:childTnLst>
                          </p:cTn>
                        </p:par>
                        <p:par>
                          <p:cTn id="628" fill="hold">
                            <p:stCondLst>
                              <p:cond delay="5480"/>
                            </p:stCondLst>
                            <p:childTnLst>
                              <p:par>
                                <p:cTn id="629" presetID="10" presetClass="entr" presetSubtype="0" fill="hold" grpId="0" nodeType="afterEffect">
                                  <p:stCondLst>
                                    <p:cond delay="0"/>
                                  </p:stCondLst>
                                  <p:childTnLst>
                                    <p:set>
                                      <p:cBhvr>
                                        <p:cTn id="630" dur="1" fill="hold">
                                          <p:stCondLst>
                                            <p:cond delay="0"/>
                                          </p:stCondLst>
                                        </p:cTn>
                                        <p:tgtEl>
                                          <p:spTgt spid="3">
                                            <p:graphicEl>
                                              <a:dgm id="{F4C89E5B-41F2-4893-8432-76B64046A255}"/>
                                            </p:graphicEl>
                                          </p:spTgt>
                                        </p:tgtEl>
                                        <p:attrNameLst>
                                          <p:attrName>style.visibility</p:attrName>
                                        </p:attrNameLst>
                                      </p:cBhvr>
                                      <p:to>
                                        <p:strVal val="visible"/>
                                      </p:to>
                                    </p:set>
                                    <p:animEffect transition="in" filter="fade">
                                      <p:cBhvr>
                                        <p:cTn id="631" dur="10"/>
                                        <p:tgtEl>
                                          <p:spTgt spid="3">
                                            <p:graphicEl>
                                              <a:dgm id="{F4C89E5B-41F2-4893-8432-76B64046A255}"/>
                                            </p:graphicEl>
                                          </p:spTgt>
                                        </p:tgtEl>
                                      </p:cBhvr>
                                    </p:animEffect>
                                  </p:childTnLst>
                                </p:cTn>
                              </p:par>
                            </p:childTnLst>
                          </p:cTn>
                        </p:par>
                        <p:par>
                          <p:cTn id="632" fill="hold">
                            <p:stCondLst>
                              <p:cond delay="5490"/>
                            </p:stCondLst>
                            <p:childTnLst>
                              <p:par>
                                <p:cTn id="633" presetID="10" presetClass="entr" presetSubtype="0" fill="hold" grpId="0" nodeType="afterEffect">
                                  <p:stCondLst>
                                    <p:cond delay="0"/>
                                  </p:stCondLst>
                                  <p:childTnLst>
                                    <p:set>
                                      <p:cBhvr>
                                        <p:cTn id="634" dur="1" fill="hold">
                                          <p:stCondLst>
                                            <p:cond delay="0"/>
                                          </p:stCondLst>
                                        </p:cTn>
                                        <p:tgtEl>
                                          <p:spTgt spid="3">
                                            <p:graphicEl>
                                              <a:dgm id="{353B3392-699B-4414-9D13-7B7561243C84}"/>
                                            </p:graphicEl>
                                          </p:spTgt>
                                        </p:tgtEl>
                                        <p:attrNameLst>
                                          <p:attrName>style.visibility</p:attrName>
                                        </p:attrNameLst>
                                      </p:cBhvr>
                                      <p:to>
                                        <p:strVal val="visible"/>
                                      </p:to>
                                    </p:set>
                                    <p:animEffect transition="in" filter="fade">
                                      <p:cBhvr>
                                        <p:cTn id="635" dur="10"/>
                                        <p:tgtEl>
                                          <p:spTgt spid="3">
                                            <p:graphicEl>
                                              <a:dgm id="{353B3392-699B-4414-9D13-7B7561243C84}"/>
                                            </p:graphicEl>
                                          </p:spTgt>
                                        </p:tgtEl>
                                      </p:cBhvr>
                                    </p:animEffect>
                                  </p:childTnLst>
                                </p:cTn>
                              </p:par>
                            </p:childTnLst>
                          </p:cTn>
                        </p:par>
                        <p:par>
                          <p:cTn id="636" fill="hold">
                            <p:stCondLst>
                              <p:cond delay="5500"/>
                            </p:stCondLst>
                            <p:childTnLst>
                              <p:par>
                                <p:cTn id="637" presetID="10" presetClass="entr" presetSubtype="0" fill="hold" grpId="0" nodeType="afterEffect">
                                  <p:stCondLst>
                                    <p:cond delay="0"/>
                                  </p:stCondLst>
                                  <p:childTnLst>
                                    <p:set>
                                      <p:cBhvr>
                                        <p:cTn id="638" dur="1" fill="hold">
                                          <p:stCondLst>
                                            <p:cond delay="0"/>
                                          </p:stCondLst>
                                        </p:cTn>
                                        <p:tgtEl>
                                          <p:spTgt spid="3">
                                            <p:graphicEl>
                                              <a:dgm id="{57713FB0-214C-45FD-B525-4B540B33B436}"/>
                                            </p:graphicEl>
                                          </p:spTgt>
                                        </p:tgtEl>
                                        <p:attrNameLst>
                                          <p:attrName>style.visibility</p:attrName>
                                        </p:attrNameLst>
                                      </p:cBhvr>
                                      <p:to>
                                        <p:strVal val="visible"/>
                                      </p:to>
                                    </p:set>
                                    <p:animEffect transition="in" filter="fade">
                                      <p:cBhvr>
                                        <p:cTn id="639" dur="10"/>
                                        <p:tgtEl>
                                          <p:spTgt spid="3">
                                            <p:graphicEl>
                                              <a:dgm id="{57713FB0-214C-45FD-B525-4B540B33B436}"/>
                                            </p:graphicEl>
                                          </p:spTgt>
                                        </p:tgtEl>
                                      </p:cBhvr>
                                    </p:animEffect>
                                  </p:childTnLst>
                                </p:cTn>
                              </p:par>
                            </p:childTnLst>
                          </p:cTn>
                        </p:par>
                        <p:par>
                          <p:cTn id="640" fill="hold">
                            <p:stCondLst>
                              <p:cond delay="5510"/>
                            </p:stCondLst>
                            <p:childTnLst>
                              <p:par>
                                <p:cTn id="641" presetID="10" presetClass="entr" presetSubtype="0" fill="hold" grpId="0" nodeType="afterEffect">
                                  <p:stCondLst>
                                    <p:cond delay="0"/>
                                  </p:stCondLst>
                                  <p:childTnLst>
                                    <p:set>
                                      <p:cBhvr>
                                        <p:cTn id="642" dur="1" fill="hold">
                                          <p:stCondLst>
                                            <p:cond delay="0"/>
                                          </p:stCondLst>
                                        </p:cTn>
                                        <p:tgtEl>
                                          <p:spTgt spid="3">
                                            <p:graphicEl>
                                              <a:dgm id="{FD147763-5D19-4A9C-8AC0-CF336358B87C}"/>
                                            </p:graphicEl>
                                          </p:spTgt>
                                        </p:tgtEl>
                                        <p:attrNameLst>
                                          <p:attrName>style.visibility</p:attrName>
                                        </p:attrNameLst>
                                      </p:cBhvr>
                                      <p:to>
                                        <p:strVal val="visible"/>
                                      </p:to>
                                    </p:set>
                                    <p:animEffect transition="in" filter="fade">
                                      <p:cBhvr>
                                        <p:cTn id="643" dur="10"/>
                                        <p:tgtEl>
                                          <p:spTgt spid="3">
                                            <p:graphicEl>
                                              <a:dgm id="{FD147763-5D19-4A9C-8AC0-CF336358B87C}"/>
                                            </p:graphicEl>
                                          </p:spTgt>
                                        </p:tgtEl>
                                      </p:cBhvr>
                                    </p:animEffect>
                                  </p:childTnLst>
                                </p:cTn>
                              </p:par>
                            </p:childTnLst>
                          </p:cTn>
                        </p:par>
                        <p:par>
                          <p:cTn id="644" fill="hold">
                            <p:stCondLst>
                              <p:cond delay="5520"/>
                            </p:stCondLst>
                            <p:childTnLst>
                              <p:par>
                                <p:cTn id="645" presetID="10" presetClass="entr" presetSubtype="0" fill="hold" grpId="0" nodeType="afterEffect">
                                  <p:stCondLst>
                                    <p:cond delay="0"/>
                                  </p:stCondLst>
                                  <p:childTnLst>
                                    <p:set>
                                      <p:cBhvr>
                                        <p:cTn id="646" dur="1" fill="hold">
                                          <p:stCondLst>
                                            <p:cond delay="0"/>
                                          </p:stCondLst>
                                        </p:cTn>
                                        <p:tgtEl>
                                          <p:spTgt spid="3">
                                            <p:graphicEl>
                                              <a:dgm id="{E9C9A5C3-436E-4B0F-90A3-D8AD6B30E7D6}"/>
                                            </p:graphicEl>
                                          </p:spTgt>
                                        </p:tgtEl>
                                        <p:attrNameLst>
                                          <p:attrName>style.visibility</p:attrName>
                                        </p:attrNameLst>
                                      </p:cBhvr>
                                      <p:to>
                                        <p:strVal val="visible"/>
                                      </p:to>
                                    </p:set>
                                    <p:animEffect transition="in" filter="fade">
                                      <p:cBhvr>
                                        <p:cTn id="647" dur="10"/>
                                        <p:tgtEl>
                                          <p:spTgt spid="3">
                                            <p:graphicEl>
                                              <a:dgm id="{E9C9A5C3-436E-4B0F-90A3-D8AD6B30E7D6}"/>
                                            </p:graphicEl>
                                          </p:spTgt>
                                        </p:tgtEl>
                                      </p:cBhvr>
                                    </p:animEffect>
                                  </p:childTnLst>
                                </p:cTn>
                              </p:par>
                            </p:childTnLst>
                          </p:cTn>
                        </p:par>
                        <p:par>
                          <p:cTn id="648" fill="hold">
                            <p:stCondLst>
                              <p:cond delay="5530"/>
                            </p:stCondLst>
                            <p:childTnLst>
                              <p:par>
                                <p:cTn id="649" presetID="10" presetClass="entr" presetSubtype="0" fill="hold" grpId="0" nodeType="afterEffect">
                                  <p:stCondLst>
                                    <p:cond delay="0"/>
                                  </p:stCondLst>
                                  <p:childTnLst>
                                    <p:set>
                                      <p:cBhvr>
                                        <p:cTn id="650" dur="1" fill="hold">
                                          <p:stCondLst>
                                            <p:cond delay="0"/>
                                          </p:stCondLst>
                                        </p:cTn>
                                        <p:tgtEl>
                                          <p:spTgt spid="3">
                                            <p:graphicEl>
                                              <a:dgm id="{162C7D41-6A46-42DC-88E5-2A15F11046A9}"/>
                                            </p:graphicEl>
                                          </p:spTgt>
                                        </p:tgtEl>
                                        <p:attrNameLst>
                                          <p:attrName>style.visibility</p:attrName>
                                        </p:attrNameLst>
                                      </p:cBhvr>
                                      <p:to>
                                        <p:strVal val="visible"/>
                                      </p:to>
                                    </p:set>
                                    <p:animEffect transition="in" filter="fade">
                                      <p:cBhvr>
                                        <p:cTn id="651" dur="10"/>
                                        <p:tgtEl>
                                          <p:spTgt spid="3">
                                            <p:graphicEl>
                                              <a:dgm id="{162C7D41-6A46-42DC-88E5-2A15F11046A9}"/>
                                            </p:graphicEl>
                                          </p:spTgt>
                                        </p:tgtEl>
                                      </p:cBhvr>
                                    </p:animEffect>
                                  </p:childTnLst>
                                </p:cTn>
                              </p:par>
                            </p:childTnLst>
                          </p:cTn>
                        </p:par>
                        <p:par>
                          <p:cTn id="652" fill="hold">
                            <p:stCondLst>
                              <p:cond delay="5540"/>
                            </p:stCondLst>
                            <p:childTnLst>
                              <p:par>
                                <p:cTn id="653" presetID="10" presetClass="entr" presetSubtype="0" fill="hold" grpId="0" nodeType="afterEffect">
                                  <p:stCondLst>
                                    <p:cond delay="0"/>
                                  </p:stCondLst>
                                  <p:childTnLst>
                                    <p:set>
                                      <p:cBhvr>
                                        <p:cTn id="654" dur="1" fill="hold">
                                          <p:stCondLst>
                                            <p:cond delay="0"/>
                                          </p:stCondLst>
                                        </p:cTn>
                                        <p:tgtEl>
                                          <p:spTgt spid="3">
                                            <p:graphicEl>
                                              <a:dgm id="{7C2C5E0F-2581-4DD0-90F1-8602CBBA41E7}"/>
                                            </p:graphicEl>
                                          </p:spTgt>
                                        </p:tgtEl>
                                        <p:attrNameLst>
                                          <p:attrName>style.visibility</p:attrName>
                                        </p:attrNameLst>
                                      </p:cBhvr>
                                      <p:to>
                                        <p:strVal val="visible"/>
                                      </p:to>
                                    </p:set>
                                    <p:animEffect transition="in" filter="fade">
                                      <p:cBhvr>
                                        <p:cTn id="655" dur="10"/>
                                        <p:tgtEl>
                                          <p:spTgt spid="3">
                                            <p:graphicEl>
                                              <a:dgm id="{7C2C5E0F-2581-4DD0-90F1-8602CBBA41E7}"/>
                                            </p:graphicEl>
                                          </p:spTgt>
                                        </p:tgtEl>
                                      </p:cBhvr>
                                    </p:animEffect>
                                  </p:childTnLst>
                                </p:cTn>
                              </p:par>
                            </p:childTnLst>
                          </p:cTn>
                        </p:par>
                        <p:par>
                          <p:cTn id="656" fill="hold">
                            <p:stCondLst>
                              <p:cond delay="5550"/>
                            </p:stCondLst>
                            <p:childTnLst>
                              <p:par>
                                <p:cTn id="657" presetID="10" presetClass="entr" presetSubtype="0" fill="hold" grpId="0" nodeType="afterEffect">
                                  <p:stCondLst>
                                    <p:cond delay="0"/>
                                  </p:stCondLst>
                                  <p:childTnLst>
                                    <p:set>
                                      <p:cBhvr>
                                        <p:cTn id="658" dur="1" fill="hold">
                                          <p:stCondLst>
                                            <p:cond delay="0"/>
                                          </p:stCondLst>
                                        </p:cTn>
                                        <p:tgtEl>
                                          <p:spTgt spid="3">
                                            <p:graphicEl>
                                              <a:dgm id="{5EA2E1A4-5835-4E91-BE88-2EF167E5F3C9}"/>
                                            </p:graphicEl>
                                          </p:spTgt>
                                        </p:tgtEl>
                                        <p:attrNameLst>
                                          <p:attrName>style.visibility</p:attrName>
                                        </p:attrNameLst>
                                      </p:cBhvr>
                                      <p:to>
                                        <p:strVal val="visible"/>
                                      </p:to>
                                    </p:set>
                                    <p:animEffect transition="in" filter="fade">
                                      <p:cBhvr>
                                        <p:cTn id="659" dur="10"/>
                                        <p:tgtEl>
                                          <p:spTgt spid="3">
                                            <p:graphicEl>
                                              <a:dgm id="{5EA2E1A4-5835-4E91-BE88-2EF167E5F3C9}"/>
                                            </p:graphicEl>
                                          </p:spTgt>
                                        </p:tgtEl>
                                      </p:cBhvr>
                                    </p:animEffect>
                                  </p:childTnLst>
                                </p:cTn>
                              </p:par>
                            </p:childTnLst>
                          </p:cTn>
                        </p:par>
                        <p:par>
                          <p:cTn id="660" fill="hold">
                            <p:stCondLst>
                              <p:cond delay="5560"/>
                            </p:stCondLst>
                            <p:childTnLst>
                              <p:par>
                                <p:cTn id="661" presetID="10" presetClass="entr" presetSubtype="0" fill="hold" grpId="0" nodeType="afterEffect">
                                  <p:stCondLst>
                                    <p:cond delay="0"/>
                                  </p:stCondLst>
                                  <p:childTnLst>
                                    <p:set>
                                      <p:cBhvr>
                                        <p:cTn id="662" dur="1" fill="hold">
                                          <p:stCondLst>
                                            <p:cond delay="0"/>
                                          </p:stCondLst>
                                        </p:cTn>
                                        <p:tgtEl>
                                          <p:spTgt spid="3">
                                            <p:graphicEl>
                                              <a:dgm id="{D98003FB-C31D-499F-AE8D-1DEDD752C2E2}"/>
                                            </p:graphicEl>
                                          </p:spTgt>
                                        </p:tgtEl>
                                        <p:attrNameLst>
                                          <p:attrName>style.visibility</p:attrName>
                                        </p:attrNameLst>
                                      </p:cBhvr>
                                      <p:to>
                                        <p:strVal val="visible"/>
                                      </p:to>
                                    </p:set>
                                    <p:animEffect transition="in" filter="fade">
                                      <p:cBhvr>
                                        <p:cTn id="663" dur="10"/>
                                        <p:tgtEl>
                                          <p:spTgt spid="3">
                                            <p:graphicEl>
                                              <a:dgm id="{D98003FB-C31D-499F-AE8D-1DEDD752C2E2}"/>
                                            </p:graphicEl>
                                          </p:spTgt>
                                        </p:tgtEl>
                                      </p:cBhvr>
                                    </p:animEffect>
                                  </p:childTnLst>
                                </p:cTn>
                              </p:par>
                            </p:childTnLst>
                          </p:cTn>
                        </p:par>
                        <p:par>
                          <p:cTn id="664" fill="hold">
                            <p:stCondLst>
                              <p:cond delay="5570"/>
                            </p:stCondLst>
                            <p:childTnLst>
                              <p:par>
                                <p:cTn id="665" presetID="10" presetClass="entr" presetSubtype="0" fill="hold" grpId="0" nodeType="afterEffect">
                                  <p:stCondLst>
                                    <p:cond delay="0"/>
                                  </p:stCondLst>
                                  <p:childTnLst>
                                    <p:set>
                                      <p:cBhvr>
                                        <p:cTn id="666" dur="1" fill="hold">
                                          <p:stCondLst>
                                            <p:cond delay="0"/>
                                          </p:stCondLst>
                                        </p:cTn>
                                        <p:tgtEl>
                                          <p:spTgt spid="3">
                                            <p:graphicEl>
                                              <a:dgm id="{CE62D2D3-0658-4DC2-832C-6DE6D218F32A}"/>
                                            </p:graphicEl>
                                          </p:spTgt>
                                        </p:tgtEl>
                                        <p:attrNameLst>
                                          <p:attrName>style.visibility</p:attrName>
                                        </p:attrNameLst>
                                      </p:cBhvr>
                                      <p:to>
                                        <p:strVal val="visible"/>
                                      </p:to>
                                    </p:set>
                                    <p:animEffect transition="in" filter="fade">
                                      <p:cBhvr>
                                        <p:cTn id="667" dur="10"/>
                                        <p:tgtEl>
                                          <p:spTgt spid="3">
                                            <p:graphicEl>
                                              <a:dgm id="{CE62D2D3-0658-4DC2-832C-6DE6D218F32A}"/>
                                            </p:graphicEl>
                                          </p:spTgt>
                                        </p:tgtEl>
                                      </p:cBhvr>
                                    </p:animEffect>
                                  </p:childTnLst>
                                </p:cTn>
                              </p:par>
                            </p:childTnLst>
                          </p:cTn>
                        </p:par>
                        <p:par>
                          <p:cTn id="668" fill="hold">
                            <p:stCondLst>
                              <p:cond delay="5580"/>
                            </p:stCondLst>
                            <p:childTnLst>
                              <p:par>
                                <p:cTn id="669" presetID="10" presetClass="entr" presetSubtype="0" fill="hold" grpId="0" nodeType="afterEffect">
                                  <p:stCondLst>
                                    <p:cond delay="0"/>
                                  </p:stCondLst>
                                  <p:childTnLst>
                                    <p:set>
                                      <p:cBhvr>
                                        <p:cTn id="670" dur="1" fill="hold">
                                          <p:stCondLst>
                                            <p:cond delay="0"/>
                                          </p:stCondLst>
                                        </p:cTn>
                                        <p:tgtEl>
                                          <p:spTgt spid="3">
                                            <p:graphicEl>
                                              <a:dgm id="{EC08A6D7-4D0F-4776-941B-6867383A5A1E}"/>
                                            </p:graphicEl>
                                          </p:spTgt>
                                        </p:tgtEl>
                                        <p:attrNameLst>
                                          <p:attrName>style.visibility</p:attrName>
                                        </p:attrNameLst>
                                      </p:cBhvr>
                                      <p:to>
                                        <p:strVal val="visible"/>
                                      </p:to>
                                    </p:set>
                                    <p:animEffect transition="in" filter="fade">
                                      <p:cBhvr>
                                        <p:cTn id="671" dur="10"/>
                                        <p:tgtEl>
                                          <p:spTgt spid="3">
                                            <p:graphicEl>
                                              <a:dgm id="{EC08A6D7-4D0F-4776-941B-6867383A5A1E}"/>
                                            </p:graphicEl>
                                          </p:spTgt>
                                        </p:tgtEl>
                                      </p:cBhvr>
                                    </p:animEffect>
                                  </p:childTnLst>
                                </p:cTn>
                              </p:par>
                            </p:childTnLst>
                          </p:cTn>
                        </p:par>
                        <p:par>
                          <p:cTn id="672" fill="hold">
                            <p:stCondLst>
                              <p:cond delay="5590"/>
                            </p:stCondLst>
                            <p:childTnLst>
                              <p:par>
                                <p:cTn id="673" presetID="10" presetClass="entr" presetSubtype="0" fill="hold" grpId="0" nodeType="afterEffect">
                                  <p:stCondLst>
                                    <p:cond delay="0"/>
                                  </p:stCondLst>
                                  <p:childTnLst>
                                    <p:set>
                                      <p:cBhvr>
                                        <p:cTn id="674" dur="1" fill="hold">
                                          <p:stCondLst>
                                            <p:cond delay="0"/>
                                          </p:stCondLst>
                                        </p:cTn>
                                        <p:tgtEl>
                                          <p:spTgt spid="3">
                                            <p:graphicEl>
                                              <a:dgm id="{4AB8C924-23BB-4672-BBBE-66A4CD99FCB7}"/>
                                            </p:graphicEl>
                                          </p:spTgt>
                                        </p:tgtEl>
                                        <p:attrNameLst>
                                          <p:attrName>style.visibility</p:attrName>
                                        </p:attrNameLst>
                                      </p:cBhvr>
                                      <p:to>
                                        <p:strVal val="visible"/>
                                      </p:to>
                                    </p:set>
                                    <p:animEffect transition="in" filter="fade">
                                      <p:cBhvr>
                                        <p:cTn id="675" dur="10"/>
                                        <p:tgtEl>
                                          <p:spTgt spid="3">
                                            <p:graphicEl>
                                              <a:dgm id="{4AB8C924-23BB-4672-BBBE-66A4CD99FCB7}"/>
                                            </p:graphicEl>
                                          </p:spTgt>
                                        </p:tgtEl>
                                      </p:cBhvr>
                                    </p:animEffect>
                                  </p:childTnLst>
                                </p:cTn>
                              </p:par>
                            </p:childTnLst>
                          </p:cTn>
                        </p:par>
                        <p:par>
                          <p:cTn id="676" fill="hold">
                            <p:stCondLst>
                              <p:cond delay="5600"/>
                            </p:stCondLst>
                            <p:childTnLst>
                              <p:par>
                                <p:cTn id="677" presetID="10" presetClass="entr" presetSubtype="0" fill="hold" grpId="0" nodeType="afterEffect">
                                  <p:stCondLst>
                                    <p:cond delay="0"/>
                                  </p:stCondLst>
                                  <p:childTnLst>
                                    <p:set>
                                      <p:cBhvr>
                                        <p:cTn id="678" dur="1" fill="hold">
                                          <p:stCondLst>
                                            <p:cond delay="0"/>
                                          </p:stCondLst>
                                        </p:cTn>
                                        <p:tgtEl>
                                          <p:spTgt spid="3">
                                            <p:graphicEl>
                                              <a:dgm id="{044CF88A-67F3-40CF-8842-A31A2DDB1F95}"/>
                                            </p:graphicEl>
                                          </p:spTgt>
                                        </p:tgtEl>
                                        <p:attrNameLst>
                                          <p:attrName>style.visibility</p:attrName>
                                        </p:attrNameLst>
                                      </p:cBhvr>
                                      <p:to>
                                        <p:strVal val="visible"/>
                                      </p:to>
                                    </p:set>
                                    <p:animEffect transition="in" filter="fade">
                                      <p:cBhvr>
                                        <p:cTn id="679" dur="10"/>
                                        <p:tgtEl>
                                          <p:spTgt spid="3">
                                            <p:graphicEl>
                                              <a:dgm id="{044CF88A-67F3-40CF-8842-A31A2DDB1F95}"/>
                                            </p:graphicEl>
                                          </p:spTgt>
                                        </p:tgtEl>
                                      </p:cBhvr>
                                    </p:animEffect>
                                  </p:childTnLst>
                                </p:cTn>
                              </p:par>
                            </p:childTnLst>
                          </p:cTn>
                        </p:par>
                        <p:par>
                          <p:cTn id="680" fill="hold">
                            <p:stCondLst>
                              <p:cond delay="5610"/>
                            </p:stCondLst>
                            <p:childTnLst>
                              <p:par>
                                <p:cTn id="681" presetID="10" presetClass="entr" presetSubtype="0" fill="hold" grpId="0" nodeType="afterEffect">
                                  <p:stCondLst>
                                    <p:cond delay="0"/>
                                  </p:stCondLst>
                                  <p:childTnLst>
                                    <p:set>
                                      <p:cBhvr>
                                        <p:cTn id="682" dur="1" fill="hold">
                                          <p:stCondLst>
                                            <p:cond delay="0"/>
                                          </p:stCondLst>
                                        </p:cTn>
                                        <p:tgtEl>
                                          <p:spTgt spid="3">
                                            <p:graphicEl>
                                              <a:dgm id="{A8909C67-AE88-41A3-B75A-11BD5CAF226E}"/>
                                            </p:graphicEl>
                                          </p:spTgt>
                                        </p:tgtEl>
                                        <p:attrNameLst>
                                          <p:attrName>style.visibility</p:attrName>
                                        </p:attrNameLst>
                                      </p:cBhvr>
                                      <p:to>
                                        <p:strVal val="visible"/>
                                      </p:to>
                                    </p:set>
                                    <p:animEffect transition="in" filter="fade">
                                      <p:cBhvr>
                                        <p:cTn id="683" dur="10"/>
                                        <p:tgtEl>
                                          <p:spTgt spid="3">
                                            <p:graphicEl>
                                              <a:dgm id="{A8909C67-AE88-41A3-B75A-11BD5CAF226E}"/>
                                            </p:graphicEl>
                                          </p:spTgt>
                                        </p:tgtEl>
                                      </p:cBhvr>
                                    </p:animEffect>
                                  </p:childTnLst>
                                </p:cTn>
                              </p:par>
                            </p:childTnLst>
                          </p:cTn>
                        </p:par>
                        <p:par>
                          <p:cTn id="684" fill="hold">
                            <p:stCondLst>
                              <p:cond delay="5620"/>
                            </p:stCondLst>
                            <p:childTnLst>
                              <p:par>
                                <p:cTn id="685" presetID="10" presetClass="entr" presetSubtype="0" fill="hold" grpId="0" nodeType="afterEffect">
                                  <p:stCondLst>
                                    <p:cond delay="0"/>
                                  </p:stCondLst>
                                  <p:childTnLst>
                                    <p:set>
                                      <p:cBhvr>
                                        <p:cTn id="686" dur="1" fill="hold">
                                          <p:stCondLst>
                                            <p:cond delay="0"/>
                                          </p:stCondLst>
                                        </p:cTn>
                                        <p:tgtEl>
                                          <p:spTgt spid="3">
                                            <p:graphicEl>
                                              <a:dgm id="{058C55C3-DAD2-4B27-BFE0-333122E2FCDC}"/>
                                            </p:graphicEl>
                                          </p:spTgt>
                                        </p:tgtEl>
                                        <p:attrNameLst>
                                          <p:attrName>style.visibility</p:attrName>
                                        </p:attrNameLst>
                                      </p:cBhvr>
                                      <p:to>
                                        <p:strVal val="visible"/>
                                      </p:to>
                                    </p:set>
                                    <p:animEffect transition="in" filter="fade">
                                      <p:cBhvr>
                                        <p:cTn id="687" dur="10"/>
                                        <p:tgtEl>
                                          <p:spTgt spid="3">
                                            <p:graphicEl>
                                              <a:dgm id="{058C55C3-DAD2-4B27-BFE0-333122E2FCDC}"/>
                                            </p:graphicEl>
                                          </p:spTgt>
                                        </p:tgtEl>
                                      </p:cBhvr>
                                    </p:animEffect>
                                  </p:childTnLst>
                                </p:cTn>
                              </p:par>
                            </p:childTnLst>
                          </p:cTn>
                        </p:par>
                        <p:par>
                          <p:cTn id="688" fill="hold">
                            <p:stCondLst>
                              <p:cond delay="5630"/>
                            </p:stCondLst>
                            <p:childTnLst>
                              <p:par>
                                <p:cTn id="689" presetID="10" presetClass="entr" presetSubtype="0" fill="hold" grpId="0" nodeType="afterEffect">
                                  <p:stCondLst>
                                    <p:cond delay="0"/>
                                  </p:stCondLst>
                                  <p:childTnLst>
                                    <p:set>
                                      <p:cBhvr>
                                        <p:cTn id="690" dur="1" fill="hold">
                                          <p:stCondLst>
                                            <p:cond delay="0"/>
                                          </p:stCondLst>
                                        </p:cTn>
                                        <p:tgtEl>
                                          <p:spTgt spid="3">
                                            <p:graphicEl>
                                              <a:dgm id="{7E05282B-223E-4253-8E4A-E5E934F1D6B4}"/>
                                            </p:graphicEl>
                                          </p:spTgt>
                                        </p:tgtEl>
                                        <p:attrNameLst>
                                          <p:attrName>style.visibility</p:attrName>
                                        </p:attrNameLst>
                                      </p:cBhvr>
                                      <p:to>
                                        <p:strVal val="visible"/>
                                      </p:to>
                                    </p:set>
                                    <p:animEffect transition="in" filter="fade">
                                      <p:cBhvr>
                                        <p:cTn id="691" dur="10"/>
                                        <p:tgtEl>
                                          <p:spTgt spid="3">
                                            <p:graphicEl>
                                              <a:dgm id="{7E05282B-223E-4253-8E4A-E5E934F1D6B4}"/>
                                            </p:graphicEl>
                                          </p:spTgt>
                                        </p:tgtEl>
                                      </p:cBhvr>
                                    </p:animEffect>
                                  </p:childTnLst>
                                </p:cTn>
                              </p:par>
                            </p:childTnLst>
                          </p:cTn>
                        </p:par>
                        <p:par>
                          <p:cTn id="692" fill="hold">
                            <p:stCondLst>
                              <p:cond delay="5640"/>
                            </p:stCondLst>
                            <p:childTnLst>
                              <p:par>
                                <p:cTn id="693" presetID="10" presetClass="entr" presetSubtype="0" fill="hold" grpId="0" nodeType="afterEffect">
                                  <p:stCondLst>
                                    <p:cond delay="0"/>
                                  </p:stCondLst>
                                  <p:childTnLst>
                                    <p:set>
                                      <p:cBhvr>
                                        <p:cTn id="694" dur="1" fill="hold">
                                          <p:stCondLst>
                                            <p:cond delay="0"/>
                                          </p:stCondLst>
                                        </p:cTn>
                                        <p:tgtEl>
                                          <p:spTgt spid="3">
                                            <p:graphicEl>
                                              <a:dgm id="{41AEDCA2-32BD-4B86-8E8B-A282F8508B52}"/>
                                            </p:graphicEl>
                                          </p:spTgt>
                                        </p:tgtEl>
                                        <p:attrNameLst>
                                          <p:attrName>style.visibility</p:attrName>
                                        </p:attrNameLst>
                                      </p:cBhvr>
                                      <p:to>
                                        <p:strVal val="visible"/>
                                      </p:to>
                                    </p:set>
                                    <p:animEffect transition="in" filter="fade">
                                      <p:cBhvr>
                                        <p:cTn id="695" dur="10"/>
                                        <p:tgtEl>
                                          <p:spTgt spid="3">
                                            <p:graphicEl>
                                              <a:dgm id="{41AEDCA2-32BD-4B86-8E8B-A282F8508B52}"/>
                                            </p:graphicEl>
                                          </p:spTgt>
                                        </p:tgtEl>
                                      </p:cBhvr>
                                    </p:animEffect>
                                  </p:childTnLst>
                                </p:cTn>
                              </p:par>
                            </p:childTnLst>
                          </p:cTn>
                        </p:par>
                        <p:par>
                          <p:cTn id="696" fill="hold">
                            <p:stCondLst>
                              <p:cond delay="5650"/>
                            </p:stCondLst>
                            <p:childTnLst>
                              <p:par>
                                <p:cTn id="697" presetID="10" presetClass="entr" presetSubtype="0" fill="hold" grpId="0" nodeType="afterEffect">
                                  <p:stCondLst>
                                    <p:cond delay="0"/>
                                  </p:stCondLst>
                                  <p:childTnLst>
                                    <p:set>
                                      <p:cBhvr>
                                        <p:cTn id="698" dur="1" fill="hold">
                                          <p:stCondLst>
                                            <p:cond delay="0"/>
                                          </p:stCondLst>
                                        </p:cTn>
                                        <p:tgtEl>
                                          <p:spTgt spid="3">
                                            <p:graphicEl>
                                              <a:dgm id="{F91FDAB2-8AED-427F-9745-6C35AA3C28F0}"/>
                                            </p:graphicEl>
                                          </p:spTgt>
                                        </p:tgtEl>
                                        <p:attrNameLst>
                                          <p:attrName>style.visibility</p:attrName>
                                        </p:attrNameLst>
                                      </p:cBhvr>
                                      <p:to>
                                        <p:strVal val="visible"/>
                                      </p:to>
                                    </p:set>
                                    <p:animEffect transition="in" filter="fade">
                                      <p:cBhvr>
                                        <p:cTn id="699" dur="10"/>
                                        <p:tgtEl>
                                          <p:spTgt spid="3">
                                            <p:graphicEl>
                                              <a:dgm id="{F91FDAB2-8AED-427F-9745-6C35AA3C28F0}"/>
                                            </p:graphicEl>
                                          </p:spTgt>
                                        </p:tgtEl>
                                      </p:cBhvr>
                                    </p:animEffect>
                                  </p:childTnLst>
                                </p:cTn>
                              </p:par>
                            </p:childTnLst>
                          </p:cTn>
                        </p:par>
                        <p:par>
                          <p:cTn id="700" fill="hold">
                            <p:stCondLst>
                              <p:cond delay="5660"/>
                            </p:stCondLst>
                            <p:childTnLst>
                              <p:par>
                                <p:cTn id="701" presetID="10" presetClass="entr" presetSubtype="0" fill="hold" grpId="0" nodeType="afterEffect">
                                  <p:stCondLst>
                                    <p:cond delay="0"/>
                                  </p:stCondLst>
                                  <p:childTnLst>
                                    <p:set>
                                      <p:cBhvr>
                                        <p:cTn id="702" dur="1" fill="hold">
                                          <p:stCondLst>
                                            <p:cond delay="0"/>
                                          </p:stCondLst>
                                        </p:cTn>
                                        <p:tgtEl>
                                          <p:spTgt spid="3">
                                            <p:graphicEl>
                                              <a:dgm id="{3DF466E1-822F-48CE-8E35-CB232A385343}"/>
                                            </p:graphicEl>
                                          </p:spTgt>
                                        </p:tgtEl>
                                        <p:attrNameLst>
                                          <p:attrName>style.visibility</p:attrName>
                                        </p:attrNameLst>
                                      </p:cBhvr>
                                      <p:to>
                                        <p:strVal val="visible"/>
                                      </p:to>
                                    </p:set>
                                    <p:animEffect transition="in" filter="fade">
                                      <p:cBhvr>
                                        <p:cTn id="703" dur="10"/>
                                        <p:tgtEl>
                                          <p:spTgt spid="3">
                                            <p:graphicEl>
                                              <a:dgm id="{3DF466E1-822F-48CE-8E35-CB232A385343}"/>
                                            </p:graphicEl>
                                          </p:spTgt>
                                        </p:tgtEl>
                                      </p:cBhvr>
                                    </p:animEffect>
                                  </p:childTnLst>
                                </p:cTn>
                              </p:par>
                            </p:childTnLst>
                          </p:cTn>
                        </p:par>
                        <p:par>
                          <p:cTn id="704" fill="hold">
                            <p:stCondLst>
                              <p:cond delay="5670"/>
                            </p:stCondLst>
                            <p:childTnLst>
                              <p:par>
                                <p:cTn id="705" presetID="10" presetClass="entr" presetSubtype="0" fill="hold" grpId="0" nodeType="afterEffect">
                                  <p:stCondLst>
                                    <p:cond delay="0"/>
                                  </p:stCondLst>
                                  <p:childTnLst>
                                    <p:set>
                                      <p:cBhvr>
                                        <p:cTn id="706" dur="1" fill="hold">
                                          <p:stCondLst>
                                            <p:cond delay="0"/>
                                          </p:stCondLst>
                                        </p:cTn>
                                        <p:tgtEl>
                                          <p:spTgt spid="3">
                                            <p:graphicEl>
                                              <a:dgm id="{4598F2FD-0FEA-42A8-B74B-FE697F00CD7D}"/>
                                            </p:graphicEl>
                                          </p:spTgt>
                                        </p:tgtEl>
                                        <p:attrNameLst>
                                          <p:attrName>style.visibility</p:attrName>
                                        </p:attrNameLst>
                                      </p:cBhvr>
                                      <p:to>
                                        <p:strVal val="visible"/>
                                      </p:to>
                                    </p:set>
                                    <p:animEffect transition="in" filter="fade">
                                      <p:cBhvr>
                                        <p:cTn id="707" dur="10"/>
                                        <p:tgtEl>
                                          <p:spTgt spid="3">
                                            <p:graphicEl>
                                              <a:dgm id="{4598F2FD-0FEA-42A8-B74B-FE697F00CD7D}"/>
                                            </p:graphicEl>
                                          </p:spTgt>
                                        </p:tgtEl>
                                      </p:cBhvr>
                                    </p:animEffect>
                                  </p:childTnLst>
                                </p:cTn>
                              </p:par>
                            </p:childTnLst>
                          </p:cTn>
                        </p:par>
                        <p:par>
                          <p:cTn id="708" fill="hold">
                            <p:stCondLst>
                              <p:cond delay="5680"/>
                            </p:stCondLst>
                            <p:childTnLst>
                              <p:par>
                                <p:cTn id="709" presetID="10" presetClass="entr" presetSubtype="0" fill="hold" grpId="0" nodeType="afterEffect">
                                  <p:stCondLst>
                                    <p:cond delay="0"/>
                                  </p:stCondLst>
                                  <p:childTnLst>
                                    <p:set>
                                      <p:cBhvr>
                                        <p:cTn id="710" dur="1" fill="hold">
                                          <p:stCondLst>
                                            <p:cond delay="0"/>
                                          </p:stCondLst>
                                        </p:cTn>
                                        <p:tgtEl>
                                          <p:spTgt spid="3">
                                            <p:graphicEl>
                                              <a:dgm id="{58728A5E-ABC0-4D0F-ADF7-E8F0A1BD84F7}"/>
                                            </p:graphicEl>
                                          </p:spTgt>
                                        </p:tgtEl>
                                        <p:attrNameLst>
                                          <p:attrName>style.visibility</p:attrName>
                                        </p:attrNameLst>
                                      </p:cBhvr>
                                      <p:to>
                                        <p:strVal val="visible"/>
                                      </p:to>
                                    </p:set>
                                    <p:animEffect transition="in" filter="fade">
                                      <p:cBhvr>
                                        <p:cTn id="711" dur="10"/>
                                        <p:tgtEl>
                                          <p:spTgt spid="3">
                                            <p:graphicEl>
                                              <a:dgm id="{58728A5E-ABC0-4D0F-ADF7-E8F0A1BD84F7}"/>
                                            </p:graphicEl>
                                          </p:spTgt>
                                        </p:tgtEl>
                                      </p:cBhvr>
                                    </p:animEffect>
                                  </p:childTnLst>
                                </p:cTn>
                              </p:par>
                            </p:childTnLst>
                          </p:cTn>
                        </p:par>
                        <p:par>
                          <p:cTn id="712" fill="hold">
                            <p:stCondLst>
                              <p:cond delay="5690"/>
                            </p:stCondLst>
                            <p:childTnLst>
                              <p:par>
                                <p:cTn id="713" presetID="10" presetClass="entr" presetSubtype="0" fill="hold" grpId="0" nodeType="afterEffect">
                                  <p:stCondLst>
                                    <p:cond delay="0"/>
                                  </p:stCondLst>
                                  <p:childTnLst>
                                    <p:set>
                                      <p:cBhvr>
                                        <p:cTn id="714" dur="1" fill="hold">
                                          <p:stCondLst>
                                            <p:cond delay="0"/>
                                          </p:stCondLst>
                                        </p:cTn>
                                        <p:tgtEl>
                                          <p:spTgt spid="3">
                                            <p:graphicEl>
                                              <a:dgm id="{C1A40844-6CFE-401D-9D02-97B87F0FA247}"/>
                                            </p:graphicEl>
                                          </p:spTgt>
                                        </p:tgtEl>
                                        <p:attrNameLst>
                                          <p:attrName>style.visibility</p:attrName>
                                        </p:attrNameLst>
                                      </p:cBhvr>
                                      <p:to>
                                        <p:strVal val="visible"/>
                                      </p:to>
                                    </p:set>
                                    <p:animEffect transition="in" filter="fade">
                                      <p:cBhvr>
                                        <p:cTn id="715" dur="10"/>
                                        <p:tgtEl>
                                          <p:spTgt spid="3">
                                            <p:graphicEl>
                                              <a:dgm id="{C1A40844-6CFE-401D-9D02-97B87F0FA247}"/>
                                            </p:graphicEl>
                                          </p:spTgt>
                                        </p:tgtEl>
                                      </p:cBhvr>
                                    </p:animEffect>
                                  </p:childTnLst>
                                </p:cTn>
                              </p:par>
                            </p:childTnLst>
                          </p:cTn>
                        </p:par>
                        <p:par>
                          <p:cTn id="716" fill="hold">
                            <p:stCondLst>
                              <p:cond delay="5700"/>
                            </p:stCondLst>
                            <p:childTnLst>
                              <p:par>
                                <p:cTn id="717" presetID="10" presetClass="entr" presetSubtype="0" fill="hold" grpId="0" nodeType="afterEffect">
                                  <p:stCondLst>
                                    <p:cond delay="0"/>
                                  </p:stCondLst>
                                  <p:childTnLst>
                                    <p:set>
                                      <p:cBhvr>
                                        <p:cTn id="718" dur="1" fill="hold">
                                          <p:stCondLst>
                                            <p:cond delay="0"/>
                                          </p:stCondLst>
                                        </p:cTn>
                                        <p:tgtEl>
                                          <p:spTgt spid="3">
                                            <p:graphicEl>
                                              <a:dgm id="{0AFACCD8-5950-47C0-8E81-D08A9FE2461A}"/>
                                            </p:graphicEl>
                                          </p:spTgt>
                                        </p:tgtEl>
                                        <p:attrNameLst>
                                          <p:attrName>style.visibility</p:attrName>
                                        </p:attrNameLst>
                                      </p:cBhvr>
                                      <p:to>
                                        <p:strVal val="visible"/>
                                      </p:to>
                                    </p:set>
                                    <p:animEffect transition="in" filter="fade">
                                      <p:cBhvr>
                                        <p:cTn id="719" dur="10"/>
                                        <p:tgtEl>
                                          <p:spTgt spid="3">
                                            <p:graphicEl>
                                              <a:dgm id="{0AFACCD8-5950-47C0-8E81-D08A9FE2461A}"/>
                                            </p:graphicEl>
                                          </p:spTgt>
                                        </p:tgtEl>
                                      </p:cBhvr>
                                    </p:animEffect>
                                  </p:childTnLst>
                                </p:cTn>
                              </p:par>
                            </p:childTnLst>
                          </p:cTn>
                        </p:par>
                        <p:par>
                          <p:cTn id="720" fill="hold">
                            <p:stCondLst>
                              <p:cond delay="5710"/>
                            </p:stCondLst>
                            <p:childTnLst>
                              <p:par>
                                <p:cTn id="721" presetID="10" presetClass="entr" presetSubtype="0" fill="hold" grpId="0" nodeType="afterEffect">
                                  <p:stCondLst>
                                    <p:cond delay="0"/>
                                  </p:stCondLst>
                                  <p:childTnLst>
                                    <p:set>
                                      <p:cBhvr>
                                        <p:cTn id="722" dur="1" fill="hold">
                                          <p:stCondLst>
                                            <p:cond delay="0"/>
                                          </p:stCondLst>
                                        </p:cTn>
                                        <p:tgtEl>
                                          <p:spTgt spid="3">
                                            <p:graphicEl>
                                              <a:dgm id="{8923CD2E-E458-4DFB-B294-7CE67FD0D5F6}"/>
                                            </p:graphicEl>
                                          </p:spTgt>
                                        </p:tgtEl>
                                        <p:attrNameLst>
                                          <p:attrName>style.visibility</p:attrName>
                                        </p:attrNameLst>
                                      </p:cBhvr>
                                      <p:to>
                                        <p:strVal val="visible"/>
                                      </p:to>
                                    </p:set>
                                    <p:animEffect transition="in" filter="fade">
                                      <p:cBhvr>
                                        <p:cTn id="723" dur="10"/>
                                        <p:tgtEl>
                                          <p:spTgt spid="3">
                                            <p:graphicEl>
                                              <a:dgm id="{8923CD2E-E458-4DFB-B294-7CE67FD0D5F6}"/>
                                            </p:graphicEl>
                                          </p:spTgt>
                                        </p:tgtEl>
                                      </p:cBhvr>
                                    </p:animEffect>
                                  </p:childTnLst>
                                </p:cTn>
                              </p:par>
                            </p:childTnLst>
                          </p:cTn>
                        </p:par>
                        <p:par>
                          <p:cTn id="724" fill="hold">
                            <p:stCondLst>
                              <p:cond delay="5720"/>
                            </p:stCondLst>
                            <p:childTnLst>
                              <p:par>
                                <p:cTn id="725" presetID="10" presetClass="entr" presetSubtype="0" fill="hold" grpId="0" nodeType="afterEffect">
                                  <p:stCondLst>
                                    <p:cond delay="0"/>
                                  </p:stCondLst>
                                  <p:childTnLst>
                                    <p:set>
                                      <p:cBhvr>
                                        <p:cTn id="726" dur="1" fill="hold">
                                          <p:stCondLst>
                                            <p:cond delay="0"/>
                                          </p:stCondLst>
                                        </p:cTn>
                                        <p:tgtEl>
                                          <p:spTgt spid="3">
                                            <p:graphicEl>
                                              <a:dgm id="{580335A1-0666-4369-A3EF-65B556B10A67}"/>
                                            </p:graphicEl>
                                          </p:spTgt>
                                        </p:tgtEl>
                                        <p:attrNameLst>
                                          <p:attrName>style.visibility</p:attrName>
                                        </p:attrNameLst>
                                      </p:cBhvr>
                                      <p:to>
                                        <p:strVal val="visible"/>
                                      </p:to>
                                    </p:set>
                                    <p:animEffect transition="in" filter="fade">
                                      <p:cBhvr>
                                        <p:cTn id="727" dur="10"/>
                                        <p:tgtEl>
                                          <p:spTgt spid="3">
                                            <p:graphicEl>
                                              <a:dgm id="{580335A1-0666-4369-A3EF-65B556B10A67}"/>
                                            </p:graphicEl>
                                          </p:spTgt>
                                        </p:tgtEl>
                                      </p:cBhvr>
                                    </p:animEffect>
                                  </p:childTnLst>
                                </p:cTn>
                              </p:par>
                            </p:childTnLst>
                          </p:cTn>
                        </p:par>
                        <p:par>
                          <p:cTn id="728" fill="hold">
                            <p:stCondLst>
                              <p:cond delay="5730"/>
                            </p:stCondLst>
                            <p:childTnLst>
                              <p:par>
                                <p:cTn id="729" presetID="10" presetClass="entr" presetSubtype="0" fill="hold" grpId="0" nodeType="afterEffect">
                                  <p:stCondLst>
                                    <p:cond delay="0"/>
                                  </p:stCondLst>
                                  <p:childTnLst>
                                    <p:set>
                                      <p:cBhvr>
                                        <p:cTn id="730" dur="1" fill="hold">
                                          <p:stCondLst>
                                            <p:cond delay="0"/>
                                          </p:stCondLst>
                                        </p:cTn>
                                        <p:tgtEl>
                                          <p:spTgt spid="3">
                                            <p:graphicEl>
                                              <a:dgm id="{1A839275-8892-42A2-B229-8DD4AE75287E}"/>
                                            </p:graphicEl>
                                          </p:spTgt>
                                        </p:tgtEl>
                                        <p:attrNameLst>
                                          <p:attrName>style.visibility</p:attrName>
                                        </p:attrNameLst>
                                      </p:cBhvr>
                                      <p:to>
                                        <p:strVal val="visible"/>
                                      </p:to>
                                    </p:set>
                                    <p:animEffect transition="in" filter="fade">
                                      <p:cBhvr>
                                        <p:cTn id="731" dur="10"/>
                                        <p:tgtEl>
                                          <p:spTgt spid="3">
                                            <p:graphicEl>
                                              <a:dgm id="{1A839275-8892-42A2-B229-8DD4AE75287E}"/>
                                            </p:graphicEl>
                                          </p:spTgt>
                                        </p:tgtEl>
                                      </p:cBhvr>
                                    </p:animEffect>
                                  </p:childTnLst>
                                </p:cTn>
                              </p:par>
                            </p:childTnLst>
                          </p:cTn>
                        </p:par>
                        <p:par>
                          <p:cTn id="732" fill="hold">
                            <p:stCondLst>
                              <p:cond delay="5740"/>
                            </p:stCondLst>
                            <p:childTnLst>
                              <p:par>
                                <p:cTn id="733" presetID="10" presetClass="entr" presetSubtype="0" fill="hold" grpId="0" nodeType="afterEffect">
                                  <p:stCondLst>
                                    <p:cond delay="0"/>
                                  </p:stCondLst>
                                  <p:childTnLst>
                                    <p:set>
                                      <p:cBhvr>
                                        <p:cTn id="734" dur="1" fill="hold">
                                          <p:stCondLst>
                                            <p:cond delay="0"/>
                                          </p:stCondLst>
                                        </p:cTn>
                                        <p:tgtEl>
                                          <p:spTgt spid="3">
                                            <p:graphicEl>
                                              <a:dgm id="{0636E018-75B6-4DA0-A8D7-2E758F038B0A}"/>
                                            </p:graphicEl>
                                          </p:spTgt>
                                        </p:tgtEl>
                                        <p:attrNameLst>
                                          <p:attrName>style.visibility</p:attrName>
                                        </p:attrNameLst>
                                      </p:cBhvr>
                                      <p:to>
                                        <p:strVal val="visible"/>
                                      </p:to>
                                    </p:set>
                                    <p:animEffect transition="in" filter="fade">
                                      <p:cBhvr>
                                        <p:cTn id="735" dur="10"/>
                                        <p:tgtEl>
                                          <p:spTgt spid="3">
                                            <p:graphicEl>
                                              <a:dgm id="{0636E018-75B6-4DA0-A8D7-2E758F038B0A}"/>
                                            </p:graphicEl>
                                          </p:spTgt>
                                        </p:tgtEl>
                                      </p:cBhvr>
                                    </p:animEffect>
                                  </p:childTnLst>
                                </p:cTn>
                              </p:par>
                            </p:childTnLst>
                          </p:cTn>
                        </p:par>
                        <p:par>
                          <p:cTn id="736" fill="hold">
                            <p:stCondLst>
                              <p:cond delay="5750"/>
                            </p:stCondLst>
                            <p:childTnLst>
                              <p:par>
                                <p:cTn id="737" presetID="10" presetClass="entr" presetSubtype="0" fill="hold" grpId="0" nodeType="afterEffect">
                                  <p:stCondLst>
                                    <p:cond delay="0"/>
                                  </p:stCondLst>
                                  <p:childTnLst>
                                    <p:set>
                                      <p:cBhvr>
                                        <p:cTn id="738" dur="1" fill="hold">
                                          <p:stCondLst>
                                            <p:cond delay="0"/>
                                          </p:stCondLst>
                                        </p:cTn>
                                        <p:tgtEl>
                                          <p:spTgt spid="3">
                                            <p:graphicEl>
                                              <a:dgm id="{B786BF07-67BF-4D3E-AFBD-8CCECBF4203A}"/>
                                            </p:graphicEl>
                                          </p:spTgt>
                                        </p:tgtEl>
                                        <p:attrNameLst>
                                          <p:attrName>style.visibility</p:attrName>
                                        </p:attrNameLst>
                                      </p:cBhvr>
                                      <p:to>
                                        <p:strVal val="visible"/>
                                      </p:to>
                                    </p:set>
                                    <p:animEffect transition="in" filter="fade">
                                      <p:cBhvr>
                                        <p:cTn id="739" dur="10"/>
                                        <p:tgtEl>
                                          <p:spTgt spid="3">
                                            <p:graphicEl>
                                              <a:dgm id="{B786BF07-67BF-4D3E-AFBD-8CCECBF4203A}"/>
                                            </p:graphicEl>
                                          </p:spTgt>
                                        </p:tgtEl>
                                      </p:cBhvr>
                                    </p:animEffect>
                                  </p:childTnLst>
                                </p:cTn>
                              </p:par>
                            </p:childTnLst>
                          </p:cTn>
                        </p:par>
                        <p:par>
                          <p:cTn id="740" fill="hold">
                            <p:stCondLst>
                              <p:cond delay="5760"/>
                            </p:stCondLst>
                            <p:childTnLst>
                              <p:par>
                                <p:cTn id="741" presetID="10" presetClass="entr" presetSubtype="0" fill="hold" grpId="0" nodeType="afterEffect">
                                  <p:stCondLst>
                                    <p:cond delay="0"/>
                                  </p:stCondLst>
                                  <p:childTnLst>
                                    <p:set>
                                      <p:cBhvr>
                                        <p:cTn id="742" dur="1" fill="hold">
                                          <p:stCondLst>
                                            <p:cond delay="0"/>
                                          </p:stCondLst>
                                        </p:cTn>
                                        <p:tgtEl>
                                          <p:spTgt spid="3">
                                            <p:graphicEl>
                                              <a:dgm id="{EC63BA4D-CD39-4802-A6B0-75A527EB86FD}"/>
                                            </p:graphicEl>
                                          </p:spTgt>
                                        </p:tgtEl>
                                        <p:attrNameLst>
                                          <p:attrName>style.visibility</p:attrName>
                                        </p:attrNameLst>
                                      </p:cBhvr>
                                      <p:to>
                                        <p:strVal val="visible"/>
                                      </p:to>
                                    </p:set>
                                    <p:animEffect transition="in" filter="fade">
                                      <p:cBhvr>
                                        <p:cTn id="743" dur="10"/>
                                        <p:tgtEl>
                                          <p:spTgt spid="3">
                                            <p:graphicEl>
                                              <a:dgm id="{EC63BA4D-CD39-4802-A6B0-75A527EB86FD}"/>
                                            </p:graphicEl>
                                          </p:spTgt>
                                        </p:tgtEl>
                                      </p:cBhvr>
                                    </p:animEffect>
                                  </p:childTnLst>
                                </p:cTn>
                              </p:par>
                            </p:childTnLst>
                          </p:cTn>
                        </p:par>
                        <p:par>
                          <p:cTn id="744" fill="hold">
                            <p:stCondLst>
                              <p:cond delay="5770"/>
                            </p:stCondLst>
                            <p:childTnLst>
                              <p:par>
                                <p:cTn id="745" presetID="10" presetClass="entr" presetSubtype="0" fill="hold" grpId="0" nodeType="afterEffect">
                                  <p:stCondLst>
                                    <p:cond delay="0"/>
                                  </p:stCondLst>
                                  <p:childTnLst>
                                    <p:set>
                                      <p:cBhvr>
                                        <p:cTn id="746" dur="1" fill="hold">
                                          <p:stCondLst>
                                            <p:cond delay="0"/>
                                          </p:stCondLst>
                                        </p:cTn>
                                        <p:tgtEl>
                                          <p:spTgt spid="3">
                                            <p:graphicEl>
                                              <a:dgm id="{004DBEC9-124A-4B5E-B1DF-D1218A76360B}"/>
                                            </p:graphicEl>
                                          </p:spTgt>
                                        </p:tgtEl>
                                        <p:attrNameLst>
                                          <p:attrName>style.visibility</p:attrName>
                                        </p:attrNameLst>
                                      </p:cBhvr>
                                      <p:to>
                                        <p:strVal val="visible"/>
                                      </p:to>
                                    </p:set>
                                    <p:animEffect transition="in" filter="fade">
                                      <p:cBhvr>
                                        <p:cTn id="747" dur="10"/>
                                        <p:tgtEl>
                                          <p:spTgt spid="3">
                                            <p:graphicEl>
                                              <a:dgm id="{004DBEC9-124A-4B5E-B1DF-D1218A76360B}"/>
                                            </p:graphicEl>
                                          </p:spTgt>
                                        </p:tgtEl>
                                      </p:cBhvr>
                                    </p:animEffect>
                                  </p:childTnLst>
                                </p:cTn>
                              </p:par>
                            </p:childTnLst>
                          </p:cTn>
                        </p:par>
                        <p:par>
                          <p:cTn id="748" fill="hold">
                            <p:stCondLst>
                              <p:cond delay="5780"/>
                            </p:stCondLst>
                            <p:childTnLst>
                              <p:par>
                                <p:cTn id="749" presetID="10" presetClass="entr" presetSubtype="0" fill="hold" grpId="0" nodeType="afterEffect">
                                  <p:stCondLst>
                                    <p:cond delay="0"/>
                                  </p:stCondLst>
                                  <p:childTnLst>
                                    <p:set>
                                      <p:cBhvr>
                                        <p:cTn id="750" dur="1" fill="hold">
                                          <p:stCondLst>
                                            <p:cond delay="0"/>
                                          </p:stCondLst>
                                        </p:cTn>
                                        <p:tgtEl>
                                          <p:spTgt spid="3">
                                            <p:graphicEl>
                                              <a:dgm id="{55F33D5C-9047-47A3-B4F2-F51E74F9B04A}"/>
                                            </p:graphicEl>
                                          </p:spTgt>
                                        </p:tgtEl>
                                        <p:attrNameLst>
                                          <p:attrName>style.visibility</p:attrName>
                                        </p:attrNameLst>
                                      </p:cBhvr>
                                      <p:to>
                                        <p:strVal val="visible"/>
                                      </p:to>
                                    </p:set>
                                    <p:animEffect transition="in" filter="fade">
                                      <p:cBhvr>
                                        <p:cTn id="751" dur="10"/>
                                        <p:tgtEl>
                                          <p:spTgt spid="3">
                                            <p:graphicEl>
                                              <a:dgm id="{55F33D5C-9047-47A3-B4F2-F51E74F9B04A}"/>
                                            </p:graphicEl>
                                          </p:spTgt>
                                        </p:tgtEl>
                                      </p:cBhvr>
                                    </p:animEffect>
                                  </p:childTnLst>
                                </p:cTn>
                              </p:par>
                            </p:childTnLst>
                          </p:cTn>
                        </p:par>
                        <p:par>
                          <p:cTn id="752" fill="hold">
                            <p:stCondLst>
                              <p:cond delay="5790"/>
                            </p:stCondLst>
                            <p:childTnLst>
                              <p:par>
                                <p:cTn id="753" presetID="10" presetClass="entr" presetSubtype="0" fill="hold" grpId="0" nodeType="afterEffect">
                                  <p:stCondLst>
                                    <p:cond delay="0"/>
                                  </p:stCondLst>
                                  <p:childTnLst>
                                    <p:set>
                                      <p:cBhvr>
                                        <p:cTn id="754" dur="1" fill="hold">
                                          <p:stCondLst>
                                            <p:cond delay="0"/>
                                          </p:stCondLst>
                                        </p:cTn>
                                        <p:tgtEl>
                                          <p:spTgt spid="3">
                                            <p:graphicEl>
                                              <a:dgm id="{AC44B78B-6050-4586-A560-FC70CBBB07BB}"/>
                                            </p:graphicEl>
                                          </p:spTgt>
                                        </p:tgtEl>
                                        <p:attrNameLst>
                                          <p:attrName>style.visibility</p:attrName>
                                        </p:attrNameLst>
                                      </p:cBhvr>
                                      <p:to>
                                        <p:strVal val="visible"/>
                                      </p:to>
                                    </p:set>
                                    <p:animEffect transition="in" filter="fade">
                                      <p:cBhvr>
                                        <p:cTn id="755" dur="10"/>
                                        <p:tgtEl>
                                          <p:spTgt spid="3">
                                            <p:graphicEl>
                                              <a:dgm id="{AC44B78B-6050-4586-A560-FC70CBBB07BB}"/>
                                            </p:graphicEl>
                                          </p:spTgt>
                                        </p:tgtEl>
                                      </p:cBhvr>
                                    </p:animEffect>
                                  </p:childTnLst>
                                </p:cTn>
                              </p:par>
                            </p:childTnLst>
                          </p:cTn>
                        </p:par>
                        <p:par>
                          <p:cTn id="756" fill="hold">
                            <p:stCondLst>
                              <p:cond delay="5800"/>
                            </p:stCondLst>
                            <p:childTnLst>
                              <p:par>
                                <p:cTn id="757" presetID="10" presetClass="entr" presetSubtype="0" fill="hold" grpId="0" nodeType="afterEffect">
                                  <p:stCondLst>
                                    <p:cond delay="0"/>
                                  </p:stCondLst>
                                  <p:childTnLst>
                                    <p:set>
                                      <p:cBhvr>
                                        <p:cTn id="758" dur="1" fill="hold">
                                          <p:stCondLst>
                                            <p:cond delay="0"/>
                                          </p:stCondLst>
                                        </p:cTn>
                                        <p:tgtEl>
                                          <p:spTgt spid="3">
                                            <p:graphicEl>
                                              <a:dgm id="{B2CBEAC7-C805-41D7-8B87-2CA44F9934D8}"/>
                                            </p:graphicEl>
                                          </p:spTgt>
                                        </p:tgtEl>
                                        <p:attrNameLst>
                                          <p:attrName>style.visibility</p:attrName>
                                        </p:attrNameLst>
                                      </p:cBhvr>
                                      <p:to>
                                        <p:strVal val="visible"/>
                                      </p:to>
                                    </p:set>
                                    <p:animEffect transition="in" filter="fade">
                                      <p:cBhvr>
                                        <p:cTn id="759" dur="10"/>
                                        <p:tgtEl>
                                          <p:spTgt spid="3">
                                            <p:graphicEl>
                                              <a:dgm id="{B2CBEAC7-C805-41D7-8B87-2CA44F9934D8}"/>
                                            </p:graphicEl>
                                          </p:spTgt>
                                        </p:tgtEl>
                                      </p:cBhvr>
                                    </p:animEffect>
                                  </p:childTnLst>
                                </p:cTn>
                              </p:par>
                            </p:childTnLst>
                          </p:cTn>
                        </p:par>
                        <p:par>
                          <p:cTn id="760" fill="hold">
                            <p:stCondLst>
                              <p:cond delay="5810"/>
                            </p:stCondLst>
                            <p:childTnLst>
                              <p:par>
                                <p:cTn id="761" presetID="10" presetClass="entr" presetSubtype="0" fill="hold" grpId="0" nodeType="afterEffect">
                                  <p:stCondLst>
                                    <p:cond delay="0"/>
                                  </p:stCondLst>
                                  <p:childTnLst>
                                    <p:set>
                                      <p:cBhvr>
                                        <p:cTn id="762" dur="1" fill="hold">
                                          <p:stCondLst>
                                            <p:cond delay="0"/>
                                          </p:stCondLst>
                                        </p:cTn>
                                        <p:tgtEl>
                                          <p:spTgt spid="3">
                                            <p:graphicEl>
                                              <a:dgm id="{3E367764-EDC6-4CE6-8A9B-59D7959C8F1E}"/>
                                            </p:graphicEl>
                                          </p:spTgt>
                                        </p:tgtEl>
                                        <p:attrNameLst>
                                          <p:attrName>style.visibility</p:attrName>
                                        </p:attrNameLst>
                                      </p:cBhvr>
                                      <p:to>
                                        <p:strVal val="visible"/>
                                      </p:to>
                                    </p:set>
                                    <p:animEffect transition="in" filter="fade">
                                      <p:cBhvr>
                                        <p:cTn id="763" dur="10"/>
                                        <p:tgtEl>
                                          <p:spTgt spid="3">
                                            <p:graphicEl>
                                              <a:dgm id="{3E367764-EDC6-4CE6-8A9B-59D7959C8F1E}"/>
                                            </p:graphicEl>
                                          </p:spTgt>
                                        </p:tgtEl>
                                      </p:cBhvr>
                                    </p:animEffect>
                                  </p:childTnLst>
                                </p:cTn>
                              </p:par>
                            </p:childTnLst>
                          </p:cTn>
                        </p:par>
                        <p:par>
                          <p:cTn id="764" fill="hold">
                            <p:stCondLst>
                              <p:cond delay="5820"/>
                            </p:stCondLst>
                            <p:childTnLst>
                              <p:par>
                                <p:cTn id="765" presetID="10" presetClass="entr" presetSubtype="0" fill="hold" grpId="0" nodeType="afterEffect">
                                  <p:stCondLst>
                                    <p:cond delay="0"/>
                                  </p:stCondLst>
                                  <p:childTnLst>
                                    <p:set>
                                      <p:cBhvr>
                                        <p:cTn id="766" dur="1" fill="hold">
                                          <p:stCondLst>
                                            <p:cond delay="0"/>
                                          </p:stCondLst>
                                        </p:cTn>
                                        <p:tgtEl>
                                          <p:spTgt spid="3">
                                            <p:graphicEl>
                                              <a:dgm id="{1E8188C3-1D0A-4195-9803-0C5AE8AC9531}"/>
                                            </p:graphicEl>
                                          </p:spTgt>
                                        </p:tgtEl>
                                        <p:attrNameLst>
                                          <p:attrName>style.visibility</p:attrName>
                                        </p:attrNameLst>
                                      </p:cBhvr>
                                      <p:to>
                                        <p:strVal val="visible"/>
                                      </p:to>
                                    </p:set>
                                    <p:animEffect transition="in" filter="fade">
                                      <p:cBhvr>
                                        <p:cTn id="767" dur="10"/>
                                        <p:tgtEl>
                                          <p:spTgt spid="3">
                                            <p:graphicEl>
                                              <a:dgm id="{1E8188C3-1D0A-4195-9803-0C5AE8AC9531}"/>
                                            </p:graphicEl>
                                          </p:spTgt>
                                        </p:tgtEl>
                                      </p:cBhvr>
                                    </p:animEffect>
                                  </p:childTnLst>
                                </p:cTn>
                              </p:par>
                            </p:childTnLst>
                          </p:cTn>
                        </p:par>
                        <p:par>
                          <p:cTn id="768" fill="hold">
                            <p:stCondLst>
                              <p:cond delay="5830"/>
                            </p:stCondLst>
                            <p:childTnLst>
                              <p:par>
                                <p:cTn id="769" presetID="10" presetClass="entr" presetSubtype="0" fill="hold" grpId="0" nodeType="afterEffect">
                                  <p:stCondLst>
                                    <p:cond delay="0"/>
                                  </p:stCondLst>
                                  <p:childTnLst>
                                    <p:set>
                                      <p:cBhvr>
                                        <p:cTn id="770" dur="1" fill="hold">
                                          <p:stCondLst>
                                            <p:cond delay="0"/>
                                          </p:stCondLst>
                                        </p:cTn>
                                        <p:tgtEl>
                                          <p:spTgt spid="3">
                                            <p:graphicEl>
                                              <a:dgm id="{ED54D77F-F19D-451B-8364-15A2BD9B4B88}"/>
                                            </p:graphicEl>
                                          </p:spTgt>
                                        </p:tgtEl>
                                        <p:attrNameLst>
                                          <p:attrName>style.visibility</p:attrName>
                                        </p:attrNameLst>
                                      </p:cBhvr>
                                      <p:to>
                                        <p:strVal val="visible"/>
                                      </p:to>
                                    </p:set>
                                    <p:animEffect transition="in" filter="fade">
                                      <p:cBhvr>
                                        <p:cTn id="771" dur="10"/>
                                        <p:tgtEl>
                                          <p:spTgt spid="3">
                                            <p:graphicEl>
                                              <a:dgm id="{ED54D77F-F19D-451B-8364-15A2BD9B4B88}"/>
                                            </p:graphicEl>
                                          </p:spTgt>
                                        </p:tgtEl>
                                      </p:cBhvr>
                                    </p:animEffect>
                                  </p:childTnLst>
                                </p:cTn>
                              </p:par>
                            </p:childTnLst>
                          </p:cTn>
                        </p:par>
                        <p:par>
                          <p:cTn id="772" fill="hold">
                            <p:stCondLst>
                              <p:cond delay="5840"/>
                            </p:stCondLst>
                            <p:childTnLst>
                              <p:par>
                                <p:cTn id="773" presetID="10" presetClass="entr" presetSubtype="0" fill="hold" grpId="0" nodeType="afterEffect">
                                  <p:stCondLst>
                                    <p:cond delay="0"/>
                                  </p:stCondLst>
                                  <p:childTnLst>
                                    <p:set>
                                      <p:cBhvr>
                                        <p:cTn id="774" dur="1" fill="hold">
                                          <p:stCondLst>
                                            <p:cond delay="0"/>
                                          </p:stCondLst>
                                        </p:cTn>
                                        <p:tgtEl>
                                          <p:spTgt spid="3">
                                            <p:graphicEl>
                                              <a:dgm id="{EA1216C2-7982-48AA-B5EA-FE9D830E40B9}"/>
                                            </p:graphicEl>
                                          </p:spTgt>
                                        </p:tgtEl>
                                        <p:attrNameLst>
                                          <p:attrName>style.visibility</p:attrName>
                                        </p:attrNameLst>
                                      </p:cBhvr>
                                      <p:to>
                                        <p:strVal val="visible"/>
                                      </p:to>
                                    </p:set>
                                    <p:animEffect transition="in" filter="fade">
                                      <p:cBhvr>
                                        <p:cTn id="775" dur="10"/>
                                        <p:tgtEl>
                                          <p:spTgt spid="3">
                                            <p:graphicEl>
                                              <a:dgm id="{EA1216C2-7982-48AA-B5EA-FE9D830E40B9}"/>
                                            </p:graphicEl>
                                          </p:spTgt>
                                        </p:tgtEl>
                                      </p:cBhvr>
                                    </p:animEffect>
                                  </p:childTnLst>
                                </p:cTn>
                              </p:par>
                            </p:childTnLst>
                          </p:cTn>
                        </p:par>
                        <p:par>
                          <p:cTn id="776" fill="hold">
                            <p:stCondLst>
                              <p:cond delay="5850"/>
                            </p:stCondLst>
                            <p:childTnLst>
                              <p:par>
                                <p:cTn id="777" presetID="10" presetClass="entr" presetSubtype="0" fill="hold" grpId="0" nodeType="afterEffect">
                                  <p:stCondLst>
                                    <p:cond delay="0"/>
                                  </p:stCondLst>
                                  <p:childTnLst>
                                    <p:set>
                                      <p:cBhvr>
                                        <p:cTn id="778" dur="1" fill="hold">
                                          <p:stCondLst>
                                            <p:cond delay="0"/>
                                          </p:stCondLst>
                                        </p:cTn>
                                        <p:tgtEl>
                                          <p:spTgt spid="3">
                                            <p:graphicEl>
                                              <a:dgm id="{F9D3AD7A-B4FA-40A1-91B9-992F9C3D04B0}"/>
                                            </p:graphicEl>
                                          </p:spTgt>
                                        </p:tgtEl>
                                        <p:attrNameLst>
                                          <p:attrName>style.visibility</p:attrName>
                                        </p:attrNameLst>
                                      </p:cBhvr>
                                      <p:to>
                                        <p:strVal val="visible"/>
                                      </p:to>
                                    </p:set>
                                    <p:animEffect transition="in" filter="fade">
                                      <p:cBhvr>
                                        <p:cTn id="779" dur="10"/>
                                        <p:tgtEl>
                                          <p:spTgt spid="3">
                                            <p:graphicEl>
                                              <a:dgm id="{F9D3AD7A-B4FA-40A1-91B9-992F9C3D04B0}"/>
                                            </p:graphicEl>
                                          </p:spTgt>
                                        </p:tgtEl>
                                      </p:cBhvr>
                                    </p:animEffect>
                                  </p:childTnLst>
                                </p:cTn>
                              </p:par>
                            </p:childTnLst>
                          </p:cTn>
                        </p:par>
                        <p:par>
                          <p:cTn id="780" fill="hold">
                            <p:stCondLst>
                              <p:cond delay="5860"/>
                            </p:stCondLst>
                            <p:childTnLst>
                              <p:par>
                                <p:cTn id="781" presetID="10" presetClass="entr" presetSubtype="0" fill="hold" grpId="0" nodeType="afterEffect">
                                  <p:stCondLst>
                                    <p:cond delay="0"/>
                                  </p:stCondLst>
                                  <p:childTnLst>
                                    <p:set>
                                      <p:cBhvr>
                                        <p:cTn id="782" dur="1" fill="hold">
                                          <p:stCondLst>
                                            <p:cond delay="0"/>
                                          </p:stCondLst>
                                        </p:cTn>
                                        <p:tgtEl>
                                          <p:spTgt spid="3">
                                            <p:graphicEl>
                                              <a:dgm id="{64AB804D-7B76-4C6C-BBED-03118A3BF1A9}"/>
                                            </p:graphicEl>
                                          </p:spTgt>
                                        </p:tgtEl>
                                        <p:attrNameLst>
                                          <p:attrName>style.visibility</p:attrName>
                                        </p:attrNameLst>
                                      </p:cBhvr>
                                      <p:to>
                                        <p:strVal val="visible"/>
                                      </p:to>
                                    </p:set>
                                    <p:animEffect transition="in" filter="fade">
                                      <p:cBhvr>
                                        <p:cTn id="783" dur="10"/>
                                        <p:tgtEl>
                                          <p:spTgt spid="3">
                                            <p:graphicEl>
                                              <a:dgm id="{64AB804D-7B76-4C6C-BBED-03118A3BF1A9}"/>
                                            </p:graphicEl>
                                          </p:spTgt>
                                        </p:tgtEl>
                                      </p:cBhvr>
                                    </p:animEffect>
                                  </p:childTnLst>
                                </p:cTn>
                              </p:par>
                            </p:childTnLst>
                          </p:cTn>
                        </p:par>
                        <p:par>
                          <p:cTn id="784" fill="hold">
                            <p:stCondLst>
                              <p:cond delay="5870"/>
                            </p:stCondLst>
                            <p:childTnLst>
                              <p:par>
                                <p:cTn id="785" presetID="10" presetClass="entr" presetSubtype="0" fill="hold" grpId="0" nodeType="afterEffect">
                                  <p:stCondLst>
                                    <p:cond delay="0"/>
                                  </p:stCondLst>
                                  <p:childTnLst>
                                    <p:set>
                                      <p:cBhvr>
                                        <p:cTn id="786" dur="1" fill="hold">
                                          <p:stCondLst>
                                            <p:cond delay="0"/>
                                          </p:stCondLst>
                                        </p:cTn>
                                        <p:tgtEl>
                                          <p:spTgt spid="3">
                                            <p:graphicEl>
                                              <a:dgm id="{A2B2BA8F-9C18-4090-B923-6FE8529CC21C}"/>
                                            </p:graphicEl>
                                          </p:spTgt>
                                        </p:tgtEl>
                                        <p:attrNameLst>
                                          <p:attrName>style.visibility</p:attrName>
                                        </p:attrNameLst>
                                      </p:cBhvr>
                                      <p:to>
                                        <p:strVal val="visible"/>
                                      </p:to>
                                    </p:set>
                                    <p:animEffect transition="in" filter="fade">
                                      <p:cBhvr>
                                        <p:cTn id="787" dur="10"/>
                                        <p:tgtEl>
                                          <p:spTgt spid="3">
                                            <p:graphicEl>
                                              <a:dgm id="{A2B2BA8F-9C18-4090-B923-6FE8529CC21C}"/>
                                            </p:graphicEl>
                                          </p:spTgt>
                                        </p:tgtEl>
                                      </p:cBhvr>
                                    </p:animEffect>
                                  </p:childTnLst>
                                </p:cTn>
                              </p:par>
                            </p:childTnLst>
                          </p:cTn>
                        </p:par>
                        <p:par>
                          <p:cTn id="788" fill="hold">
                            <p:stCondLst>
                              <p:cond delay="5880"/>
                            </p:stCondLst>
                            <p:childTnLst>
                              <p:par>
                                <p:cTn id="789" presetID="10" presetClass="entr" presetSubtype="0" fill="hold" grpId="0" nodeType="afterEffect">
                                  <p:stCondLst>
                                    <p:cond delay="0"/>
                                  </p:stCondLst>
                                  <p:childTnLst>
                                    <p:set>
                                      <p:cBhvr>
                                        <p:cTn id="790" dur="1" fill="hold">
                                          <p:stCondLst>
                                            <p:cond delay="0"/>
                                          </p:stCondLst>
                                        </p:cTn>
                                        <p:tgtEl>
                                          <p:spTgt spid="3">
                                            <p:graphicEl>
                                              <a:dgm id="{0FCE2438-C33E-429F-9820-02E4BDE875A3}"/>
                                            </p:graphicEl>
                                          </p:spTgt>
                                        </p:tgtEl>
                                        <p:attrNameLst>
                                          <p:attrName>style.visibility</p:attrName>
                                        </p:attrNameLst>
                                      </p:cBhvr>
                                      <p:to>
                                        <p:strVal val="visible"/>
                                      </p:to>
                                    </p:set>
                                    <p:animEffect transition="in" filter="fade">
                                      <p:cBhvr>
                                        <p:cTn id="791" dur="10"/>
                                        <p:tgtEl>
                                          <p:spTgt spid="3">
                                            <p:graphicEl>
                                              <a:dgm id="{0FCE2438-C33E-429F-9820-02E4BDE875A3}"/>
                                            </p:graphicEl>
                                          </p:spTgt>
                                        </p:tgtEl>
                                      </p:cBhvr>
                                    </p:animEffect>
                                  </p:childTnLst>
                                </p:cTn>
                              </p:par>
                            </p:childTnLst>
                          </p:cTn>
                        </p:par>
                      </p:childTnLst>
                    </p:cTn>
                  </p:par>
                  <p:par>
                    <p:cTn id="792" fill="hold">
                      <p:stCondLst>
                        <p:cond delay="indefinite"/>
                      </p:stCondLst>
                      <p:childTnLst>
                        <p:par>
                          <p:cTn id="793" fill="hold">
                            <p:stCondLst>
                              <p:cond delay="0"/>
                            </p:stCondLst>
                            <p:childTnLst>
                              <p:par>
                                <p:cTn id="794" presetID="10" presetClass="entr" presetSubtype="0" fill="hold" nodeType="clickEffect">
                                  <p:stCondLst>
                                    <p:cond delay="0"/>
                                  </p:stCondLst>
                                  <p:childTnLst>
                                    <p:set>
                                      <p:cBhvr>
                                        <p:cTn id="795" dur="1" fill="hold">
                                          <p:stCondLst>
                                            <p:cond delay="0"/>
                                          </p:stCondLst>
                                        </p:cTn>
                                        <p:tgtEl>
                                          <p:spTgt spid="8"/>
                                        </p:tgtEl>
                                        <p:attrNameLst>
                                          <p:attrName>style.visibility</p:attrName>
                                        </p:attrNameLst>
                                      </p:cBhvr>
                                      <p:to>
                                        <p:strVal val="visible"/>
                                      </p:to>
                                    </p:set>
                                    <p:animEffect transition="in" filter="fade">
                                      <p:cBhvr>
                                        <p:cTn id="796" dur="500"/>
                                        <p:tgtEl>
                                          <p:spTgt spid="8"/>
                                        </p:tgtEl>
                                      </p:cBhvr>
                                    </p:animEffect>
                                  </p:childTnLst>
                                </p:cTn>
                              </p:par>
                              <p:par>
                                <p:cTn id="797" presetID="10" presetClass="entr" presetSubtype="0" fill="hold" nodeType="withEffect">
                                  <p:stCondLst>
                                    <p:cond delay="0"/>
                                  </p:stCondLst>
                                  <p:childTnLst>
                                    <p:set>
                                      <p:cBhvr>
                                        <p:cTn id="798" dur="1" fill="hold">
                                          <p:stCondLst>
                                            <p:cond delay="0"/>
                                          </p:stCondLst>
                                        </p:cTn>
                                        <p:tgtEl>
                                          <p:spTgt spid="14"/>
                                        </p:tgtEl>
                                        <p:attrNameLst>
                                          <p:attrName>style.visibility</p:attrName>
                                        </p:attrNameLst>
                                      </p:cBhvr>
                                      <p:to>
                                        <p:strVal val="visible"/>
                                      </p:to>
                                    </p:set>
                                    <p:animEffect transition="in" filter="fade">
                                      <p:cBhvr>
                                        <p:cTn id="799" dur="500"/>
                                        <p:tgtEl>
                                          <p:spTgt spid="14"/>
                                        </p:tgtEl>
                                      </p:cBhvr>
                                    </p:animEffect>
                                  </p:childTnLst>
                                </p:cTn>
                              </p:par>
                              <p:par>
                                <p:cTn id="800" presetID="10" presetClass="entr" presetSubtype="0" fill="hold" nodeType="withEffect">
                                  <p:stCondLst>
                                    <p:cond delay="0"/>
                                  </p:stCondLst>
                                  <p:childTnLst>
                                    <p:set>
                                      <p:cBhvr>
                                        <p:cTn id="801" dur="1" fill="hold">
                                          <p:stCondLst>
                                            <p:cond delay="0"/>
                                          </p:stCondLst>
                                        </p:cTn>
                                        <p:tgtEl>
                                          <p:spTgt spid="16"/>
                                        </p:tgtEl>
                                        <p:attrNameLst>
                                          <p:attrName>style.visibility</p:attrName>
                                        </p:attrNameLst>
                                      </p:cBhvr>
                                      <p:to>
                                        <p:strVal val="visible"/>
                                      </p:to>
                                    </p:set>
                                    <p:animEffect transition="in" filter="fade">
                                      <p:cBhvr>
                                        <p:cTn id="8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C15ED78-94A7-4B9C-A3D2-01DD75B40CCE}"/>
              </a:ext>
            </a:extLst>
          </p:cNvPr>
          <p:cNvSpPr txBox="1"/>
          <p:nvPr/>
        </p:nvSpPr>
        <p:spPr>
          <a:xfrm>
            <a:off x="1170335" y="618150"/>
            <a:ext cx="9292024" cy="1015663"/>
          </a:xfrm>
          <a:prstGeom prst="rect">
            <a:avLst/>
          </a:prstGeom>
          <a:noFill/>
        </p:spPr>
        <p:txBody>
          <a:bodyPr wrap="square" rtlCol="0">
            <a:spAutoFit/>
          </a:bodyPr>
          <a:lstStyle/>
          <a:p>
            <a:r>
              <a:rPr lang="en-US" altLang="zh-CN" sz="6000" dirty="0">
                <a:latin typeface="AR BERKLEY" panose="02000000000000000000" pitchFamily="2" charset="0"/>
              </a:rPr>
              <a:t>THANKS</a:t>
            </a:r>
            <a:endParaRPr lang="zh-CN" altLang="en-US" sz="6000" dirty="0">
              <a:latin typeface="AR BERKLEY" panose="02000000000000000000" pitchFamily="2" charset="0"/>
            </a:endParaRPr>
          </a:p>
        </p:txBody>
      </p:sp>
      <p:pic>
        <p:nvPicPr>
          <p:cNvPr id="7" name="Picture 2">
            <a:extLst>
              <a:ext uri="{FF2B5EF4-FFF2-40B4-BE49-F238E27FC236}">
                <a16:creationId xmlns:a16="http://schemas.microsoft.com/office/drawing/2014/main" id="{6CE09DAC-D053-4089-9DFF-4054DE4C4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839" y="4089224"/>
            <a:ext cx="1854520" cy="17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a:extLst>
              <a:ext uri="{FF2B5EF4-FFF2-40B4-BE49-F238E27FC236}">
                <a16:creationId xmlns:a16="http://schemas.microsoft.com/office/drawing/2014/main" id="{F1DC8B59-8CD8-4D8D-BDC6-E4A143251FC9}"/>
              </a:ext>
            </a:extLst>
          </p:cNvPr>
          <p:cNvSpPr txBox="1"/>
          <p:nvPr/>
        </p:nvSpPr>
        <p:spPr>
          <a:xfrm>
            <a:off x="7698895" y="1848154"/>
            <a:ext cx="3672408" cy="1200329"/>
          </a:xfrm>
          <a:prstGeom prst="rect">
            <a:avLst/>
          </a:prstGeom>
          <a:noFill/>
        </p:spPr>
        <p:txBody>
          <a:bodyPr wrap="square" rtlCol="0">
            <a:spAutoFit/>
          </a:bodyPr>
          <a:lstStyle/>
          <a:p>
            <a:pPr algn="ctr"/>
            <a:r>
              <a:rPr lang="en-US" altLang="zh-CN" sz="7200" dirty="0">
                <a:solidFill>
                  <a:schemeClr val="tx2">
                    <a:lumMod val="60000"/>
                    <a:lumOff val="40000"/>
                  </a:schemeClr>
                </a:solidFill>
                <a:latin typeface="Cambria"/>
                <a:ea typeface="华文楷体" panose="02010600040101010101" pitchFamily="2" charset="-122"/>
              </a:rPr>
              <a:t>Thanks</a:t>
            </a:r>
            <a:endParaRPr lang="zh-CN" altLang="en-US" sz="7200" dirty="0">
              <a:solidFill>
                <a:schemeClr val="tx2">
                  <a:lumMod val="60000"/>
                  <a:lumOff val="40000"/>
                </a:schemeClr>
              </a:solidFill>
              <a:latin typeface="Cambria"/>
              <a:ea typeface="华文楷体" panose="02010600040101010101" pitchFamily="2" charset="-122"/>
            </a:endParaRPr>
          </a:p>
        </p:txBody>
      </p:sp>
      <p:sp>
        <p:nvSpPr>
          <p:cNvPr id="10" name="标题 1">
            <a:extLst>
              <a:ext uri="{FF2B5EF4-FFF2-40B4-BE49-F238E27FC236}">
                <a16:creationId xmlns:a16="http://schemas.microsoft.com/office/drawing/2014/main" id="{010A7F7C-C8DB-4F3E-974B-F0759BCF1412}"/>
              </a:ext>
            </a:extLst>
          </p:cNvPr>
          <p:cNvSpPr txBox="1">
            <a:spLocks/>
          </p:cNvSpPr>
          <p:nvPr/>
        </p:nvSpPr>
        <p:spPr>
          <a:xfrm>
            <a:off x="-1755815" y="3516824"/>
            <a:ext cx="8229240" cy="1144800"/>
          </a:xfrm>
          <a:prstGeom prst="rect">
            <a:avLst/>
          </a:prstGeom>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u="none" strike="noStrike" kern="0" cap="none" spc="0" normalizeH="0" baseline="0" noProof="0" dirty="0">
                <a:ln>
                  <a:noFill/>
                </a:ln>
                <a:solidFill>
                  <a:schemeClr val="bg1">
                    <a:lumMod val="10000"/>
                    <a:lumOff val="90000"/>
                  </a:schemeClr>
                </a:solidFill>
                <a:uLnTx/>
                <a:uFillTx/>
              </a:rPr>
              <a:t>Fin.</a:t>
            </a:r>
            <a:br>
              <a:rPr kumimoji="0" lang="en-US" altLang="zh-CN" sz="3600" b="0" u="none" strike="noStrike" kern="0" cap="none" spc="0" normalizeH="0" baseline="0" noProof="0" dirty="0">
                <a:ln>
                  <a:noFill/>
                </a:ln>
                <a:solidFill>
                  <a:schemeClr val="bg1">
                    <a:lumMod val="10000"/>
                    <a:lumOff val="90000"/>
                  </a:schemeClr>
                </a:solidFill>
                <a:uLnTx/>
                <a:uFillTx/>
              </a:rPr>
            </a:br>
            <a:br>
              <a:rPr kumimoji="0" lang="en-US" altLang="zh-CN" sz="3600" b="0" u="none" strike="noStrike" kern="0" cap="none" spc="0" normalizeH="0" baseline="0" noProof="0" dirty="0">
                <a:ln>
                  <a:noFill/>
                </a:ln>
                <a:solidFill>
                  <a:schemeClr val="bg1">
                    <a:lumMod val="10000"/>
                    <a:lumOff val="90000"/>
                  </a:schemeClr>
                </a:solidFill>
                <a:uLnTx/>
                <a:uFillTx/>
              </a:rPr>
            </a:br>
            <a:r>
              <a:rPr kumimoji="0" lang="en-US" altLang="zh-CN" sz="3600" b="0" u="none" strike="noStrike" kern="0" cap="none" spc="0" normalizeH="0" baseline="0" noProof="0" dirty="0">
                <a:ln>
                  <a:noFill/>
                </a:ln>
                <a:solidFill>
                  <a:schemeClr val="bg1">
                    <a:lumMod val="10000"/>
                    <a:lumOff val="90000"/>
                  </a:schemeClr>
                </a:solidFill>
                <a:uLnTx/>
                <a:uFillTx/>
              </a:rPr>
              <a:t>Great Appreciations</a:t>
            </a:r>
            <a:endParaRPr kumimoji="0" lang="zh-CN" altLang="en-US" sz="3600" b="0" u="none" strike="noStrike" kern="0" cap="none" spc="0" normalizeH="0" baseline="0" noProof="0" dirty="0">
              <a:ln>
                <a:noFill/>
              </a:ln>
              <a:solidFill>
                <a:schemeClr val="bg1">
                  <a:lumMod val="10000"/>
                  <a:lumOff val="90000"/>
                </a:schemeClr>
              </a:solidFill>
              <a:uLnTx/>
              <a:uFillTx/>
            </a:endParaRPr>
          </a:p>
        </p:txBody>
      </p:sp>
      <p:sp>
        <p:nvSpPr>
          <p:cNvPr id="11" name="谢谢聆听！">
            <a:extLst>
              <a:ext uri="{FF2B5EF4-FFF2-40B4-BE49-F238E27FC236}">
                <a16:creationId xmlns:a16="http://schemas.microsoft.com/office/drawing/2014/main" id="{5A3635D9-40F3-4DF5-9251-D4220810083B}"/>
              </a:ext>
            </a:extLst>
          </p:cNvPr>
          <p:cNvSpPr txBox="1">
            <a:spLocks/>
          </p:cNvSpPr>
          <p:nvPr/>
        </p:nvSpPr>
        <p:spPr>
          <a:xfrm>
            <a:off x="1305859" y="1674906"/>
            <a:ext cx="10464800" cy="3302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zh-CN" altLang="en-US" sz="8000" b="0" i="0" u="none" strike="noStrike" kern="0" cap="none" spc="0" normalizeH="0" baseline="0" noProof="0" dirty="0">
                <a:ln>
                  <a:noFill/>
                </a:ln>
                <a:solidFill>
                  <a:srgbClr val="FFFFFF"/>
                </a:solidFill>
                <a:effectLst/>
                <a:uLnTx/>
                <a:uFillTx/>
                <a:latin typeface="Helvetica Neue Medium"/>
                <a:sym typeface="Helvetica Neue Medium"/>
              </a:rPr>
              <a:t>谢谢聆听！</a:t>
            </a:r>
          </a:p>
        </p:txBody>
      </p:sp>
      <p:pic>
        <p:nvPicPr>
          <p:cNvPr id="3" name="图片 2">
            <a:extLst>
              <a:ext uri="{FF2B5EF4-FFF2-40B4-BE49-F238E27FC236}">
                <a16:creationId xmlns:a16="http://schemas.microsoft.com/office/drawing/2014/main" id="{D21B03E8-EAA6-4BD6-8862-21D7588F9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911" y="3988350"/>
            <a:ext cx="1181420" cy="200079"/>
          </a:xfrm>
          <a:prstGeom prst="rect">
            <a:avLst/>
          </a:prstGeom>
        </p:spPr>
      </p:pic>
      <p:sp>
        <p:nvSpPr>
          <p:cNvPr id="4" name="文本框 3">
            <a:extLst>
              <a:ext uri="{FF2B5EF4-FFF2-40B4-BE49-F238E27FC236}">
                <a16:creationId xmlns:a16="http://schemas.microsoft.com/office/drawing/2014/main" id="{6FA0951E-CA4F-416F-B871-EB3E8D9E4362}"/>
              </a:ext>
            </a:extLst>
          </p:cNvPr>
          <p:cNvSpPr txBox="1"/>
          <p:nvPr/>
        </p:nvSpPr>
        <p:spPr>
          <a:xfrm>
            <a:off x="4846751" y="3584453"/>
            <a:ext cx="193919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zh-CN" altLang="en-US" sz="2000">
                <a:solidFill>
                  <a:srgbClr val="FFFFFF"/>
                </a:solidFill>
                <a:latin typeface="华文楷体" panose="02010600040101010101" pitchFamily="2" charset="-122"/>
                <a:ea typeface="华文楷体" panose="02010600040101010101" pitchFamily="2" charset="-122"/>
                <a:cs typeface="Avenir Next Medium"/>
                <a:sym typeface="Avenir Next Medium"/>
              </a:rPr>
              <a:t>參考資料：</a:t>
            </a:r>
            <a:endParaRPr kumimoji="0" lang="zh-CN" altLang="en-US" sz="2000" b="0" i="0" u="none" strike="noStrike" cap="none" spc="0" normalizeH="0" baseline="0" dirty="0">
              <a:ln>
                <a:noFill/>
              </a:ln>
              <a:solidFill>
                <a:srgbClr val="FFFFFF"/>
              </a:solidFill>
              <a:effectLst/>
              <a:uFillTx/>
              <a:latin typeface="华文楷体" panose="02010600040101010101" pitchFamily="2" charset="-122"/>
              <a:ea typeface="华文楷体" panose="02010600040101010101" pitchFamily="2" charset="-122"/>
              <a:cs typeface="Avenir Next Medium"/>
              <a:sym typeface="Avenir Next Medium"/>
            </a:endParaRPr>
          </a:p>
        </p:txBody>
      </p:sp>
      <p:sp>
        <p:nvSpPr>
          <p:cNvPr id="2" name="文本框 1">
            <a:extLst>
              <a:ext uri="{FF2B5EF4-FFF2-40B4-BE49-F238E27FC236}">
                <a16:creationId xmlns:a16="http://schemas.microsoft.com/office/drawing/2014/main" id="{3AF020D3-9A4C-4BB0-9C20-C89D170B8CA9}"/>
              </a:ext>
            </a:extLst>
          </p:cNvPr>
          <p:cNvSpPr txBox="1"/>
          <p:nvPr/>
        </p:nvSpPr>
        <p:spPr>
          <a:xfrm>
            <a:off x="10408929" y="-291149"/>
            <a:ext cx="3362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zh-CN" altLang="en-US" sz="2000" b="0" i="0" u="none" strike="noStrike" cap="none" spc="0" normalizeH="0" baseline="0" dirty="0">
                <a:ln>
                  <a:noFill/>
                </a:ln>
                <a:solidFill>
                  <a:srgbClr val="FFFFFF"/>
                </a:solidFill>
                <a:effectLst/>
                <a:uFillTx/>
                <a:latin typeface="华文楷体" panose="02010600040101010101" pitchFamily="2" charset="-122"/>
                <a:ea typeface="华文楷体" panose="02010600040101010101" pitchFamily="2" charset="-122"/>
                <a:cs typeface="Avenir Next Medium"/>
                <a:sym typeface="Avenir Next Medium"/>
              </a:rPr>
              <a:t>周涛 </a:t>
            </a:r>
            <a:r>
              <a:rPr kumimoji="0" lang="en-US" altLang="zh-CN" sz="2000" b="0" i="0" u="none" strike="noStrike" cap="none" spc="0" normalizeH="0" baseline="0" dirty="0">
                <a:ln>
                  <a:noFill/>
                </a:ln>
                <a:solidFill>
                  <a:srgbClr val="FFFFFF"/>
                </a:solidFill>
                <a:effectLst/>
                <a:uFillTx/>
                <a:latin typeface="华文楷体" panose="02010600040101010101" pitchFamily="2" charset="-122"/>
                <a:ea typeface="华文楷体" panose="02010600040101010101" pitchFamily="2" charset="-122"/>
                <a:cs typeface="Avenir Next Medium"/>
                <a:sym typeface="Avenir Next Medium"/>
              </a:rPr>
              <a:t>2017.12.25</a:t>
            </a:r>
            <a:endParaRPr kumimoji="0" lang="zh-CN" altLang="en-US" sz="2000" b="0" i="0" u="none" strike="noStrike" cap="none" spc="0" normalizeH="0" baseline="0" dirty="0">
              <a:ln>
                <a:noFill/>
              </a:ln>
              <a:solidFill>
                <a:srgbClr val="FFFFFF"/>
              </a:solidFill>
              <a:effectLst/>
              <a:uFillTx/>
              <a:latin typeface="华文楷体" panose="02010600040101010101" pitchFamily="2" charset="-122"/>
              <a:ea typeface="华文楷体" panose="02010600040101010101" pitchFamily="2" charset="-122"/>
              <a:cs typeface="Avenir Next Medium"/>
              <a:sym typeface="Avenir Next Medium"/>
            </a:endParaRPr>
          </a:p>
        </p:txBody>
      </p:sp>
    </p:spTree>
    <p:extLst>
      <p:ext uri="{BB962C8B-B14F-4D97-AF65-F5344CB8AC3E}">
        <p14:creationId xmlns:p14="http://schemas.microsoft.com/office/powerpoint/2010/main" val="152175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9698396B-35F9-4BA3-A7C0-223236B856ED}"/>
              </a:ext>
            </a:extLst>
          </p:cNvPr>
          <p:cNvGrpSpPr/>
          <p:nvPr/>
        </p:nvGrpSpPr>
        <p:grpSpPr>
          <a:xfrm>
            <a:off x="1515291" y="467908"/>
            <a:ext cx="8370474" cy="4859382"/>
            <a:chOff x="1515291" y="467908"/>
            <a:chExt cx="8370474" cy="4859382"/>
          </a:xfrm>
          <a:solidFill>
            <a:schemeClr val="bg1"/>
          </a:solidFill>
        </p:grpSpPr>
        <p:sp>
          <p:nvSpPr>
            <p:cNvPr id="20" name="文本框 19">
              <a:extLst>
                <a:ext uri="{FF2B5EF4-FFF2-40B4-BE49-F238E27FC236}">
                  <a16:creationId xmlns:a16="http://schemas.microsoft.com/office/drawing/2014/main" id="{4D3FBDB4-B54C-439F-81FB-919EA32C77DE}"/>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1">
                      <a:lumMod val="85000"/>
                    </a:schemeClr>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30000" dirty="0">
                <a:solidFill>
                  <a:schemeClr val="bg1">
                    <a:lumMod val="85000"/>
                  </a:schemeClr>
                </a:solidFill>
                <a:latin typeface="等线 Light" panose="02010600030101010101" pitchFamily="2" charset="-122"/>
                <a:ea typeface="等线 Light" panose="02010600030101010101" pitchFamily="2" charset="-122"/>
              </a:endParaRPr>
            </a:p>
          </p:txBody>
        </p:sp>
        <p:sp>
          <p:nvSpPr>
            <p:cNvPr id="21" name="文本框 20">
              <a:extLst>
                <a:ext uri="{FF2B5EF4-FFF2-40B4-BE49-F238E27FC236}">
                  <a16:creationId xmlns:a16="http://schemas.microsoft.com/office/drawing/2014/main" id="{1D47C85B-3979-4371-A241-5F903450E931}"/>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1">
                      <a:lumMod val="85000"/>
                    </a:schemeClr>
                  </a:solidFill>
                  <a:latin typeface="等线" panose="020F0502020204030204"/>
                  <a:ea typeface="等线" panose="02010600030101010101" pitchFamily="2" charset="-122"/>
                </a:rPr>
                <a:t>ω</a:t>
              </a:r>
              <a:endParaRPr lang="zh-CN" altLang="en-US" sz="30000" b="1" dirty="0">
                <a:solidFill>
                  <a:schemeClr val="bg1">
                    <a:lumMod val="85000"/>
                  </a:schemeClr>
                </a:solidFill>
                <a:latin typeface="等线" panose="020F0502020204030204"/>
                <a:ea typeface="等线" panose="02010600030101010101" pitchFamily="2" charset="-122"/>
              </a:endParaRPr>
            </a:p>
          </p:txBody>
        </p:sp>
      </p:grpSp>
      <p:sp>
        <p:nvSpPr>
          <p:cNvPr id="8" name="文本框 7">
            <a:extLst>
              <a:ext uri="{FF2B5EF4-FFF2-40B4-BE49-F238E27FC236}">
                <a16:creationId xmlns:a16="http://schemas.microsoft.com/office/drawing/2014/main" id="{D395C67E-2AC6-4327-AE65-5E1C2359FFFE}"/>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sp>
        <p:nvSpPr>
          <p:cNvPr id="22" name="椭圆 21">
            <a:extLst>
              <a:ext uri="{FF2B5EF4-FFF2-40B4-BE49-F238E27FC236}">
                <a16:creationId xmlns:a16="http://schemas.microsoft.com/office/drawing/2014/main" id="{DF0534E1-8ACF-4E3E-8EE1-97D1619021E6}"/>
              </a:ext>
            </a:extLst>
          </p:cNvPr>
          <p:cNvSpPr/>
          <p:nvPr/>
        </p:nvSpPr>
        <p:spPr>
          <a:xfrm>
            <a:off x="7071360" y="2738488"/>
            <a:ext cx="4293326" cy="2673532"/>
          </a:xfrm>
          <a:prstGeom prst="ellipse">
            <a:avLst/>
          </a:prstGeom>
          <a:no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3638849C-8554-4AE8-AC29-6BBE7E9CB231}"/>
              </a:ext>
            </a:extLst>
          </p:cNvPr>
          <p:cNvSpPr txBox="1"/>
          <p:nvPr/>
        </p:nvSpPr>
        <p:spPr>
          <a:xfrm>
            <a:off x="9418319" y="4137872"/>
            <a:ext cx="374469" cy="369332"/>
          </a:xfrm>
          <a:prstGeom prst="rect">
            <a:avLst/>
          </a:prstGeom>
          <a:noFill/>
          <a:ln>
            <a:solidFill>
              <a:schemeClr val="bg1">
                <a:lumMod val="50000"/>
              </a:schemeClr>
            </a:solidFill>
          </a:ln>
        </p:spPr>
        <p:txBody>
          <a:bodyPr wrap="square" rtlCol="0">
            <a:spAutoFit/>
          </a:bodyPr>
          <a:lstStyle/>
          <a:p>
            <a:r>
              <a:rPr lang="az-Cyrl-AZ" altLang="zh-CN" dirty="0"/>
              <a:t>8</a:t>
            </a:r>
            <a:endParaRPr lang="zh-CN" altLang="en-US" dirty="0" err="1"/>
          </a:p>
        </p:txBody>
      </p:sp>
      <p:sp>
        <p:nvSpPr>
          <p:cNvPr id="37" name="文本框 36">
            <a:extLst>
              <a:ext uri="{FF2B5EF4-FFF2-40B4-BE49-F238E27FC236}">
                <a16:creationId xmlns:a16="http://schemas.microsoft.com/office/drawing/2014/main" id="{C0B57456-C3AD-4349-96CF-B7CEAB56336E}"/>
              </a:ext>
            </a:extLst>
          </p:cNvPr>
          <p:cNvSpPr txBox="1"/>
          <p:nvPr/>
        </p:nvSpPr>
        <p:spPr>
          <a:xfrm>
            <a:off x="10063522" y="3237803"/>
            <a:ext cx="374469" cy="369332"/>
          </a:xfrm>
          <a:prstGeom prst="rect">
            <a:avLst/>
          </a:prstGeom>
          <a:noFill/>
          <a:ln>
            <a:solidFill>
              <a:schemeClr val="bg1">
                <a:lumMod val="50000"/>
              </a:schemeClr>
            </a:solidFill>
          </a:ln>
        </p:spPr>
        <p:txBody>
          <a:bodyPr wrap="square" rtlCol="0">
            <a:spAutoFit/>
          </a:bodyPr>
          <a:lstStyle/>
          <a:p>
            <a:r>
              <a:rPr lang="az-Cyrl-AZ" altLang="zh-CN" dirty="0"/>
              <a:t>R</a:t>
            </a:r>
            <a:endParaRPr lang="zh-CN" altLang="en-US" dirty="0" err="1"/>
          </a:p>
        </p:txBody>
      </p:sp>
      <p:sp>
        <p:nvSpPr>
          <p:cNvPr id="38" name="文本框 37">
            <a:extLst>
              <a:ext uri="{FF2B5EF4-FFF2-40B4-BE49-F238E27FC236}">
                <a16:creationId xmlns:a16="http://schemas.microsoft.com/office/drawing/2014/main" id="{A6B4B494-C2F4-4EBC-90D2-08F0E0F25CA6}"/>
              </a:ext>
            </a:extLst>
          </p:cNvPr>
          <p:cNvSpPr txBox="1"/>
          <p:nvPr/>
        </p:nvSpPr>
        <p:spPr>
          <a:xfrm>
            <a:off x="8364582" y="4574177"/>
            <a:ext cx="374469" cy="369332"/>
          </a:xfrm>
          <a:prstGeom prst="rect">
            <a:avLst/>
          </a:prstGeom>
          <a:noFill/>
          <a:ln>
            <a:solidFill>
              <a:schemeClr val="bg1">
                <a:lumMod val="50000"/>
              </a:schemeClr>
            </a:solidFill>
          </a:ln>
        </p:spPr>
        <p:txBody>
          <a:bodyPr wrap="square" rtlCol="0">
            <a:spAutoFit/>
          </a:bodyPr>
          <a:lstStyle/>
          <a:p>
            <a:r>
              <a:rPr lang="az-Cyrl-AZ" altLang="zh-CN" dirty="0"/>
              <a:t>Ñ</a:t>
            </a:r>
            <a:endParaRPr lang="zh-CN" altLang="en-US" dirty="0" err="1"/>
          </a:p>
        </p:txBody>
      </p:sp>
      <p:sp>
        <p:nvSpPr>
          <p:cNvPr id="39" name="文本框 38">
            <a:extLst>
              <a:ext uri="{FF2B5EF4-FFF2-40B4-BE49-F238E27FC236}">
                <a16:creationId xmlns:a16="http://schemas.microsoft.com/office/drawing/2014/main" id="{91A10F84-4DFF-4600-ADDA-488FF96EC4AD}"/>
              </a:ext>
            </a:extLst>
          </p:cNvPr>
          <p:cNvSpPr txBox="1"/>
          <p:nvPr/>
        </p:nvSpPr>
        <p:spPr>
          <a:xfrm>
            <a:off x="8932176" y="3439495"/>
            <a:ext cx="374469" cy="369332"/>
          </a:xfrm>
          <a:prstGeom prst="rect">
            <a:avLst/>
          </a:prstGeom>
          <a:noFill/>
          <a:ln>
            <a:solidFill>
              <a:schemeClr val="bg1">
                <a:lumMod val="50000"/>
              </a:schemeClr>
            </a:solidFill>
          </a:ln>
        </p:spPr>
        <p:txBody>
          <a:bodyPr wrap="square" rtlCol="0">
            <a:spAutoFit/>
          </a:bodyPr>
          <a:lstStyle/>
          <a:p>
            <a:r>
              <a:rPr lang="az-Cyrl-AZ" altLang="zh-CN" dirty="0"/>
              <a:t>∆</a:t>
            </a:r>
            <a:endParaRPr lang="zh-CN" altLang="en-US" dirty="0" err="1"/>
          </a:p>
        </p:txBody>
      </p:sp>
      <p:sp>
        <p:nvSpPr>
          <p:cNvPr id="40" name="文本框 39">
            <a:extLst>
              <a:ext uri="{FF2B5EF4-FFF2-40B4-BE49-F238E27FC236}">
                <a16:creationId xmlns:a16="http://schemas.microsoft.com/office/drawing/2014/main" id="{9929CA71-E6DC-4934-B4B9-5306B18E15E8}"/>
              </a:ext>
            </a:extLst>
          </p:cNvPr>
          <p:cNvSpPr txBox="1"/>
          <p:nvPr/>
        </p:nvSpPr>
        <p:spPr>
          <a:xfrm>
            <a:off x="10236925" y="4380056"/>
            <a:ext cx="374469" cy="369332"/>
          </a:xfrm>
          <a:prstGeom prst="rect">
            <a:avLst/>
          </a:prstGeom>
          <a:noFill/>
          <a:ln>
            <a:solidFill>
              <a:schemeClr val="bg1">
                <a:lumMod val="50000"/>
              </a:schemeClr>
            </a:solidFill>
          </a:ln>
        </p:spPr>
        <p:txBody>
          <a:bodyPr wrap="square" rtlCol="0">
            <a:spAutoFit/>
          </a:bodyPr>
          <a:lstStyle/>
          <a:p>
            <a:r>
              <a:rPr lang="az-Cyrl-AZ" altLang="zh-CN" dirty="0"/>
              <a:t>Ǽ</a:t>
            </a:r>
            <a:endParaRPr lang="zh-CN" altLang="en-US" dirty="0" err="1"/>
          </a:p>
        </p:txBody>
      </p:sp>
      <p:sp>
        <p:nvSpPr>
          <p:cNvPr id="41" name="文本框 40">
            <a:extLst>
              <a:ext uri="{FF2B5EF4-FFF2-40B4-BE49-F238E27FC236}">
                <a16:creationId xmlns:a16="http://schemas.microsoft.com/office/drawing/2014/main" id="{2CBDC708-5B70-4D06-BCE5-9C8F26CA303C}"/>
              </a:ext>
            </a:extLst>
          </p:cNvPr>
          <p:cNvSpPr txBox="1"/>
          <p:nvPr/>
        </p:nvSpPr>
        <p:spPr>
          <a:xfrm>
            <a:off x="7835665" y="4008813"/>
            <a:ext cx="374469" cy="369332"/>
          </a:xfrm>
          <a:prstGeom prst="rect">
            <a:avLst/>
          </a:prstGeom>
          <a:noFill/>
          <a:ln>
            <a:solidFill>
              <a:schemeClr val="bg1">
                <a:lumMod val="50000"/>
              </a:schemeClr>
            </a:solidFill>
          </a:ln>
        </p:spPr>
        <p:txBody>
          <a:bodyPr wrap="square" rtlCol="0">
            <a:spAutoFit/>
          </a:bodyPr>
          <a:lstStyle/>
          <a:p>
            <a:r>
              <a:rPr lang="az-Cyrl-AZ" altLang="zh-CN" dirty="0"/>
              <a:t>β</a:t>
            </a:r>
            <a:endParaRPr lang="zh-CN" altLang="en-US" dirty="0" err="1"/>
          </a:p>
        </p:txBody>
      </p:sp>
      <p:sp>
        <p:nvSpPr>
          <p:cNvPr id="42" name="文本框 41">
            <a:extLst>
              <a:ext uri="{FF2B5EF4-FFF2-40B4-BE49-F238E27FC236}">
                <a16:creationId xmlns:a16="http://schemas.microsoft.com/office/drawing/2014/main" id="{ED5DB70D-2DAA-4499-8055-3F6BB2221AB4}"/>
              </a:ext>
            </a:extLst>
          </p:cNvPr>
          <p:cNvSpPr txBox="1"/>
          <p:nvPr/>
        </p:nvSpPr>
        <p:spPr>
          <a:xfrm>
            <a:off x="7990113" y="3360569"/>
            <a:ext cx="374469" cy="369332"/>
          </a:xfrm>
          <a:prstGeom prst="rect">
            <a:avLst/>
          </a:prstGeom>
          <a:noFill/>
          <a:ln>
            <a:solidFill>
              <a:schemeClr val="bg1">
                <a:lumMod val="50000"/>
              </a:schemeClr>
            </a:solidFill>
          </a:ln>
        </p:spPr>
        <p:txBody>
          <a:bodyPr wrap="square" rtlCol="0">
            <a:spAutoFit/>
          </a:bodyPr>
          <a:lstStyle/>
          <a:p>
            <a:r>
              <a:rPr lang="az-Cyrl-AZ" altLang="zh-CN" dirty="0"/>
              <a:t>₤</a:t>
            </a:r>
            <a:endParaRPr lang="zh-CN" altLang="en-US" dirty="0" err="1"/>
          </a:p>
        </p:txBody>
      </p:sp>
      <p:sp>
        <p:nvSpPr>
          <p:cNvPr id="43" name="文本框 42">
            <a:extLst>
              <a:ext uri="{FF2B5EF4-FFF2-40B4-BE49-F238E27FC236}">
                <a16:creationId xmlns:a16="http://schemas.microsoft.com/office/drawing/2014/main" id="{4ACD9E6B-E3C0-4E20-8193-F521CE5BE2F2}"/>
              </a:ext>
            </a:extLst>
          </p:cNvPr>
          <p:cNvSpPr txBox="1"/>
          <p:nvPr/>
        </p:nvSpPr>
        <p:spPr>
          <a:xfrm>
            <a:off x="8624559" y="3973207"/>
            <a:ext cx="374469" cy="369332"/>
          </a:xfrm>
          <a:prstGeom prst="rect">
            <a:avLst/>
          </a:prstGeom>
          <a:noFill/>
          <a:ln>
            <a:solidFill>
              <a:schemeClr val="bg1">
                <a:lumMod val="50000"/>
              </a:schemeClr>
            </a:solidFill>
          </a:ln>
        </p:spPr>
        <p:txBody>
          <a:bodyPr wrap="square" rtlCol="0">
            <a:spAutoFit/>
          </a:bodyPr>
          <a:lstStyle/>
          <a:p>
            <a:r>
              <a:rPr lang="az-Cyrl-AZ" altLang="zh-CN" dirty="0"/>
              <a:t>Ӂ</a:t>
            </a:r>
            <a:endParaRPr lang="zh-CN" altLang="en-US" dirty="0" err="1"/>
          </a:p>
        </p:txBody>
      </p:sp>
      <p:sp>
        <p:nvSpPr>
          <p:cNvPr id="44" name="文本框 43">
            <a:extLst>
              <a:ext uri="{FF2B5EF4-FFF2-40B4-BE49-F238E27FC236}">
                <a16:creationId xmlns:a16="http://schemas.microsoft.com/office/drawing/2014/main" id="{73650A0B-84F2-4ADE-A5DB-A333E2F55A98}"/>
              </a:ext>
            </a:extLst>
          </p:cNvPr>
          <p:cNvSpPr txBox="1"/>
          <p:nvPr/>
        </p:nvSpPr>
        <p:spPr>
          <a:xfrm>
            <a:off x="9344551" y="3012497"/>
            <a:ext cx="374469" cy="369332"/>
          </a:xfrm>
          <a:prstGeom prst="rect">
            <a:avLst/>
          </a:prstGeom>
          <a:noFill/>
          <a:ln>
            <a:solidFill>
              <a:schemeClr val="bg1">
                <a:lumMod val="50000"/>
              </a:schemeClr>
            </a:solidFill>
          </a:ln>
        </p:spPr>
        <p:txBody>
          <a:bodyPr wrap="square" rtlCol="0">
            <a:spAutoFit/>
          </a:bodyPr>
          <a:lstStyle/>
          <a:p>
            <a:r>
              <a:rPr lang="zh-CN" altLang="en-US" dirty="0"/>
              <a:t>字</a:t>
            </a:r>
            <a:endParaRPr lang="zh-CN" altLang="en-US" dirty="0" err="1"/>
          </a:p>
        </p:txBody>
      </p:sp>
      <p:sp>
        <p:nvSpPr>
          <p:cNvPr id="45" name="文本框 44">
            <a:extLst>
              <a:ext uri="{FF2B5EF4-FFF2-40B4-BE49-F238E27FC236}">
                <a16:creationId xmlns:a16="http://schemas.microsoft.com/office/drawing/2014/main" id="{5A1A9C95-AF98-45D4-B4A8-1817D6ECE913}"/>
              </a:ext>
            </a:extLst>
          </p:cNvPr>
          <p:cNvSpPr txBox="1"/>
          <p:nvPr/>
        </p:nvSpPr>
        <p:spPr>
          <a:xfrm>
            <a:off x="9926489" y="3838822"/>
            <a:ext cx="374469" cy="369332"/>
          </a:xfrm>
          <a:prstGeom prst="rect">
            <a:avLst/>
          </a:prstGeom>
          <a:noFill/>
          <a:ln>
            <a:solidFill>
              <a:schemeClr val="bg1">
                <a:lumMod val="50000"/>
              </a:schemeClr>
            </a:solidFill>
          </a:ln>
        </p:spPr>
        <p:txBody>
          <a:bodyPr wrap="square" rtlCol="0">
            <a:spAutoFit/>
          </a:bodyPr>
          <a:lstStyle/>
          <a:p>
            <a:r>
              <a:rPr lang="az-Cyrl-AZ" altLang="zh-CN" dirty="0"/>
              <a:t>И</a:t>
            </a:r>
            <a:endParaRPr lang="zh-CN" altLang="en-US" dirty="0" err="1"/>
          </a:p>
        </p:txBody>
      </p:sp>
      <p:sp>
        <p:nvSpPr>
          <p:cNvPr id="46" name="文本框 45">
            <a:extLst>
              <a:ext uri="{FF2B5EF4-FFF2-40B4-BE49-F238E27FC236}">
                <a16:creationId xmlns:a16="http://schemas.microsoft.com/office/drawing/2014/main" id="{336DA38B-31EF-4DD5-8842-44A9867CE41B}"/>
              </a:ext>
            </a:extLst>
          </p:cNvPr>
          <p:cNvSpPr txBox="1"/>
          <p:nvPr/>
        </p:nvSpPr>
        <p:spPr>
          <a:xfrm>
            <a:off x="9125173" y="4749388"/>
            <a:ext cx="374469" cy="369332"/>
          </a:xfrm>
          <a:prstGeom prst="rect">
            <a:avLst/>
          </a:prstGeom>
          <a:noFill/>
          <a:ln>
            <a:solidFill>
              <a:schemeClr val="bg1">
                <a:lumMod val="50000"/>
              </a:schemeClr>
            </a:solidFill>
          </a:ln>
        </p:spPr>
        <p:txBody>
          <a:bodyPr wrap="square" rtlCol="0">
            <a:spAutoFit/>
          </a:bodyPr>
          <a:lstStyle/>
          <a:p>
            <a:r>
              <a:rPr lang="az-Cyrl-AZ" altLang="zh-CN" dirty="0"/>
              <a:t>ぽ</a:t>
            </a:r>
            <a:endParaRPr lang="zh-CN" altLang="en-US" dirty="0" err="1"/>
          </a:p>
        </p:txBody>
      </p:sp>
      <p:sp>
        <p:nvSpPr>
          <p:cNvPr id="47" name="文本框 46">
            <a:extLst>
              <a:ext uri="{FF2B5EF4-FFF2-40B4-BE49-F238E27FC236}">
                <a16:creationId xmlns:a16="http://schemas.microsoft.com/office/drawing/2014/main" id="{670A274E-01B3-438A-9952-AE16B428EEA2}"/>
              </a:ext>
            </a:extLst>
          </p:cNvPr>
          <p:cNvSpPr txBox="1"/>
          <p:nvPr/>
        </p:nvSpPr>
        <p:spPr>
          <a:xfrm>
            <a:off x="10544412" y="3808827"/>
            <a:ext cx="915939" cy="369332"/>
          </a:xfrm>
          <a:prstGeom prst="rect">
            <a:avLst/>
          </a:prstGeom>
          <a:noFill/>
          <a:ln>
            <a:noFill/>
          </a:ln>
        </p:spPr>
        <p:txBody>
          <a:bodyPr wrap="square" rtlCol="0">
            <a:spAutoFit/>
          </a:bodyPr>
          <a:lstStyle/>
          <a:p>
            <a:r>
              <a:rPr lang="en-US" altLang="zh-CN" dirty="0"/>
              <a:t>……</a:t>
            </a:r>
            <a:endParaRPr lang="zh-CN" altLang="en-US" dirty="0" err="1"/>
          </a:p>
        </p:txBody>
      </p:sp>
      <p:sp>
        <p:nvSpPr>
          <p:cNvPr id="52" name="文本框 51">
            <a:extLst>
              <a:ext uri="{FF2B5EF4-FFF2-40B4-BE49-F238E27FC236}">
                <a16:creationId xmlns:a16="http://schemas.microsoft.com/office/drawing/2014/main" id="{9B28682C-9583-426A-8AA9-5E4443E72516}"/>
              </a:ext>
            </a:extLst>
          </p:cNvPr>
          <p:cNvSpPr txBox="1"/>
          <p:nvPr/>
        </p:nvSpPr>
        <p:spPr>
          <a:xfrm>
            <a:off x="2986908" y="5828410"/>
            <a:ext cx="374469" cy="369332"/>
          </a:xfrm>
          <a:prstGeom prst="rect">
            <a:avLst/>
          </a:prstGeom>
          <a:noFill/>
          <a:ln>
            <a:solidFill>
              <a:schemeClr val="bg1">
                <a:lumMod val="50000"/>
              </a:schemeClr>
            </a:solidFill>
          </a:ln>
        </p:spPr>
        <p:txBody>
          <a:bodyPr wrap="square" rtlCol="0">
            <a:spAutoFit/>
          </a:bodyPr>
          <a:lstStyle/>
          <a:p>
            <a:pPr algn="ctr"/>
            <a:r>
              <a:rPr lang="en-US" altLang="zh-CN" dirty="0"/>
              <a:t>1</a:t>
            </a:r>
            <a:endParaRPr lang="zh-CN" altLang="en-US" dirty="0" err="1"/>
          </a:p>
        </p:txBody>
      </p:sp>
      <p:sp>
        <p:nvSpPr>
          <p:cNvPr id="53" name="文本框 52">
            <a:extLst>
              <a:ext uri="{FF2B5EF4-FFF2-40B4-BE49-F238E27FC236}">
                <a16:creationId xmlns:a16="http://schemas.microsoft.com/office/drawing/2014/main" id="{A1418360-B422-48DB-A1B6-53227CD6888C}"/>
              </a:ext>
            </a:extLst>
          </p:cNvPr>
          <p:cNvSpPr txBox="1"/>
          <p:nvPr/>
        </p:nvSpPr>
        <p:spPr>
          <a:xfrm>
            <a:off x="2986907" y="5120229"/>
            <a:ext cx="374469" cy="369332"/>
          </a:xfrm>
          <a:prstGeom prst="rect">
            <a:avLst/>
          </a:prstGeom>
          <a:noFill/>
          <a:ln>
            <a:solidFill>
              <a:schemeClr val="bg1">
                <a:lumMod val="50000"/>
              </a:schemeClr>
            </a:solidFill>
          </a:ln>
        </p:spPr>
        <p:txBody>
          <a:bodyPr wrap="square" rtlCol="0">
            <a:spAutoFit/>
          </a:bodyPr>
          <a:lstStyle/>
          <a:p>
            <a:pPr algn="ctr"/>
            <a:r>
              <a:rPr lang="en-US" altLang="zh-CN" dirty="0"/>
              <a:t>2</a:t>
            </a:r>
            <a:endParaRPr lang="zh-CN" altLang="en-US" dirty="0" err="1"/>
          </a:p>
        </p:txBody>
      </p:sp>
      <p:sp>
        <p:nvSpPr>
          <p:cNvPr id="54" name="文本框 53">
            <a:extLst>
              <a:ext uri="{FF2B5EF4-FFF2-40B4-BE49-F238E27FC236}">
                <a16:creationId xmlns:a16="http://schemas.microsoft.com/office/drawing/2014/main" id="{6226766B-9293-46A1-9E1C-E9954C7EB4ED}"/>
              </a:ext>
            </a:extLst>
          </p:cNvPr>
          <p:cNvSpPr txBox="1"/>
          <p:nvPr/>
        </p:nvSpPr>
        <p:spPr>
          <a:xfrm>
            <a:off x="2986906" y="4412048"/>
            <a:ext cx="374469" cy="369332"/>
          </a:xfrm>
          <a:prstGeom prst="rect">
            <a:avLst/>
          </a:prstGeom>
          <a:noFill/>
          <a:ln>
            <a:solidFill>
              <a:schemeClr val="bg1">
                <a:lumMod val="50000"/>
              </a:schemeClr>
            </a:solidFill>
          </a:ln>
        </p:spPr>
        <p:txBody>
          <a:bodyPr wrap="square" rtlCol="0">
            <a:spAutoFit/>
          </a:bodyPr>
          <a:lstStyle/>
          <a:p>
            <a:pPr algn="ctr"/>
            <a:r>
              <a:rPr lang="en-US" altLang="zh-CN" dirty="0"/>
              <a:t>3</a:t>
            </a:r>
            <a:endParaRPr lang="zh-CN" altLang="en-US" dirty="0" err="1"/>
          </a:p>
        </p:txBody>
      </p:sp>
      <p:sp>
        <p:nvSpPr>
          <p:cNvPr id="55" name="文本框 54">
            <a:extLst>
              <a:ext uri="{FF2B5EF4-FFF2-40B4-BE49-F238E27FC236}">
                <a16:creationId xmlns:a16="http://schemas.microsoft.com/office/drawing/2014/main" id="{FFC47996-F236-41F6-9F34-B2C225BF061B}"/>
              </a:ext>
            </a:extLst>
          </p:cNvPr>
          <p:cNvSpPr txBox="1"/>
          <p:nvPr/>
        </p:nvSpPr>
        <p:spPr>
          <a:xfrm>
            <a:off x="2986906" y="3699249"/>
            <a:ext cx="374469" cy="369332"/>
          </a:xfrm>
          <a:prstGeom prst="rect">
            <a:avLst/>
          </a:prstGeom>
          <a:noFill/>
          <a:ln>
            <a:solidFill>
              <a:schemeClr val="bg1">
                <a:lumMod val="50000"/>
              </a:schemeClr>
            </a:solidFill>
          </a:ln>
        </p:spPr>
        <p:txBody>
          <a:bodyPr wrap="square" rtlCol="0">
            <a:spAutoFit/>
          </a:bodyPr>
          <a:lstStyle/>
          <a:p>
            <a:pPr algn="ctr"/>
            <a:r>
              <a:rPr lang="en-US" altLang="zh-CN" dirty="0"/>
              <a:t>4</a:t>
            </a:r>
            <a:endParaRPr lang="zh-CN" altLang="en-US" dirty="0" err="1"/>
          </a:p>
        </p:txBody>
      </p:sp>
      <p:sp>
        <p:nvSpPr>
          <p:cNvPr id="56" name="文本框 55">
            <a:extLst>
              <a:ext uri="{FF2B5EF4-FFF2-40B4-BE49-F238E27FC236}">
                <a16:creationId xmlns:a16="http://schemas.microsoft.com/office/drawing/2014/main" id="{6F7358C5-FECC-4E30-8364-DF2C16AFD178}"/>
              </a:ext>
            </a:extLst>
          </p:cNvPr>
          <p:cNvSpPr txBox="1"/>
          <p:nvPr/>
        </p:nvSpPr>
        <p:spPr>
          <a:xfrm>
            <a:off x="2986906" y="2986450"/>
            <a:ext cx="374469" cy="369332"/>
          </a:xfrm>
          <a:prstGeom prst="rect">
            <a:avLst/>
          </a:prstGeom>
          <a:noFill/>
          <a:ln>
            <a:solidFill>
              <a:schemeClr val="bg1">
                <a:lumMod val="50000"/>
              </a:schemeClr>
            </a:solidFill>
          </a:ln>
        </p:spPr>
        <p:txBody>
          <a:bodyPr wrap="square" rtlCol="0">
            <a:spAutoFit/>
          </a:bodyPr>
          <a:lstStyle/>
          <a:p>
            <a:pPr algn="ctr"/>
            <a:r>
              <a:rPr lang="en-US" altLang="zh-CN" dirty="0"/>
              <a:t>5</a:t>
            </a:r>
            <a:endParaRPr lang="zh-CN" altLang="en-US" dirty="0" err="1"/>
          </a:p>
        </p:txBody>
      </p:sp>
      <p:sp>
        <p:nvSpPr>
          <p:cNvPr id="57" name="文本框 56">
            <a:extLst>
              <a:ext uri="{FF2B5EF4-FFF2-40B4-BE49-F238E27FC236}">
                <a16:creationId xmlns:a16="http://schemas.microsoft.com/office/drawing/2014/main" id="{BDF01F52-5FA1-43FE-B5EE-98C4875FE1C7}"/>
              </a:ext>
            </a:extLst>
          </p:cNvPr>
          <p:cNvSpPr txBox="1"/>
          <p:nvPr/>
        </p:nvSpPr>
        <p:spPr>
          <a:xfrm>
            <a:off x="2986906" y="2269026"/>
            <a:ext cx="374469" cy="369332"/>
          </a:xfrm>
          <a:prstGeom prst="rect">
            <a:avLst/>
          </a:prstGeom>
          <a:noFill/>
          <a:ln>
            <a:solidFill>
              <a:schemeClr val="bg1">
                <a:lumMod val="50000"/>
              </a:schemeClr>
            </a:solidFill>
          </a:ln>
        </p:spPr>
        <p:txBody>
          <a:bodyPr wrap="square" rtlCol="0">
            <a:spAutoFit/>
          </a:bodyPr>
          <a:lstStyle/>
          <a:p>
            <a:pPr algn="ctr"/>
            <a:r>
              <a:rPr lang="en-US" altLang="zh-CN" dirty="0"/>
              <a:t>6</a:t>
            </a:r>
            <a:endParaRPr lang="zh-CN" altLang="en-US" dirty="0" err="1"/>
          </a:p>
        </p:txBody>
      </p:sp>
      <p:cxnSp>
        <p:nvCxnSpPr>
          <p:cNvPr id="60" name="直接箭头连接符 59">
            <a:extLst>
              <a:ext uri="{FF2B5EF4-FFF2-40B4-BE49-F238E27FC236}">
                <a16:creationId xmlns:a16="http://schemas.microsoft.com/office/drawing/2014/main" id="{5DB53CB0-A989-4758-AD37-68B7ECE98F76}"/>
              </a:ext>
            </a:extLst>
          </p:cNvPr>
          <p:cNvCxnSpPr>
            <a:cxnSpLocks/>
          </p:cNvCxnSpPr>
          <p:nvPr/>
        </p:nvCxnSpPr>
        <p:spPr>
          <a:xfrm flipV="1">
            <a:off x="2325189" y="1572901"/>
            <a:ext cx="0" cy="462484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文本框 60">
            <a:extLst>
              <a:ext uri="{FF2B5EF4-FFF2-40B4-BE49-F238E27FC236}">
                <a16:creationId xmlns:a16="http://schemas.microsoft.com/office/drawing/2014/main" id="{52DD509C-8705-4974-AB93-63608252A664}"/>
              </a:ext>
            </a:extLst>
          </p:cNvPr>
          <p:cNvSpPr txBox="1"/>
          <p:nvPr/>
        </p:nvSpPr>
        <p:spPr>
          <a:xfrm>
            <a:off x="2986906" y="1572901"/>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p:sp>
        <p:nvSpPr>
          <p:cNvPr id="2" name="文本框 1">
            <a:extLst>
              <a:ext uri="{FF2B5EF4-FFF2-40B4-BE49-F238E27FC236}">
                <a16:creationId xmlns:a16="http://schemas.microsoft.com/office/drawing/2014/main" id="{BA6C464E-078F-4E7A-BF55-E540069882F4}"/>
              </a:ext>
            </a:extLst>
          </p:cNvPr>
          <p:cNvSpPr txBox="1"/>
          <p:nvPr/>
        </p:nvSpPr>
        <p:spPr>
          <a:xfrm>
            <a:off x="1899884" y="2659413"/>
            <a:ext cx="461665" cy="2956918"/>
          </a:xfrm>
          <a:prstGeom prst="rect">
            <a:avLst/>
          </a:prstGeom>
          <a:noFill/>
          <a:ln>
            <a:noFill/>
          </a:ln>
        </p:spPr>
        <p:txBody>
          <a:bodyPr vert="vert270" wrap="square" rtlCol="0">
            <a:spAutoFit/>
          </a:bodyPr>
          <a:lstStyle/>
          <a:p>
            <a:pPr lvl="1" algn="ctr"/>
            <a:r>
              <a:rPr lang="en-US" altLang="zh-CN" dirty="0">
                <a:latin typeface="Cambria Math" panose="02040503050406030204" pitchFamily="18" charset="0"/>
                <a:ea typeface="Cambria Math" panose="02040503050406030204" pitchFamily="18" charset="0"/>
              </a:rPr>
              <a:t>WELL-ORDERED</a:t>
            </a:r>
            <a:endParaRPr lang="zh-CN" altLang="en-US" dirty="0" err="1">
              <a:latin typeface="Cambria Math" panose="02040503050406030204" pitchFamily="18" charset="0"/>
            </a:endParaRPr>
          </a:p>
        </p:txBody>
      </p:sp>
      <p:sp>
        <p:nvSpPr>
          <p:cNvPr id="31" name="文本框 30">
            <a:extLst>
              <a:ext uri="{FF2B5EF4-FFF2-40B4-BE49-F238E27FC236}">
                <a16:creationId xmlns:a16="http://schemas.microsoft.com/office/drawing/2014/main" id="{B0451D84-39E9-4F25-A0BE-CAD343875791}"/>
              </a:ext>
            </a:extLst>
          </p:cNvPr>
          <p:cNvSpPr txBox="1"/>
          <p:nvPr/>
        </p:nvSpPr>
        <p:spPr>
          <a:xfrm>
            <a:off x="3286067" y="5633405"/>
            <a:ext cx="374469" cy="369332"/>
          </a:xfrm>
          <a:prstGeom prst="rect">
            <a:avLst/>
          </a:prstGeom>
          <a:noFill/>
          <a:ln>
            <a:noFill/>
          </a:ln>
        </p:spPr>
        <p:txBody>
          <a:bodyPr wrap="square" rtlCol="0">
            <a:spAutoFit/>
          </a:bodyPr>
          <a:lstStyle/>
          <a:p>
            <a:pPr algn="ctr"/>
            <a:r>
              <a:rPr lang="en-US" altLang="zh-CN" dirty="0"/>
              <a:t>0</a:t>
            </a:r>
            <a:endParaRPr lang="zh-CN" altLang="en-US" dirty="0" err="1"/>
          </a:p>
        </p:txBody>
      </p:sp>
      <p:sp>
        <p:nvSpPr>
          <p:cNvPr id="32" name="文本框 31">
            <a:extLst>
              <a:ext uri="{FF2B5EF4-FFF2-40B4-BE49-F238E27FC236}">
                <a16:creationId xmlns:a16="http://schemas.microsoft.com/office/drawing/2014/main" id="{D3A9F578-066E-43B0-B622-F3716942AF93}"/>
              </a:ext>
            </a:extLst>
          </p:cNvPr>
          <p:cNvSpPr txBox="1"/>
          <p:nvPr/>
        </p:nvSpPr>
        <p:spPr>
          <a:xfrm>
            <a:off x="3286066" y="4925224"/>
            <a:ext cx="374469" cy="369332"/>
          </a:xfrm>
          <a:prstGeom prst="rect">
            <a:avLst/>
          </a:prstGeom>
          <a:noFill/>
          <a:ln>
            <a:noFill/>
          </a:ln>
        </p:spPr>
        <p:txBody>
          <a:bodyPr wrap="square" rtlCol="0">
            <a:spAutoFit/>
          </a:bodyPr>
          <a:lstStyle/>
          <a:p>
            <a:pPr algn="ctr"/>
            <a:r>
              <a:rPr lang="en-US" altLang="zh-CN" dirty="0"/>
              <a:t>1</a:t>
            </a:r>
            <a:endParaRPr lang="zh-CN" altLang="en-US" dirty="0" err="1"/>
          </a:p>
        </p:txBody>
      </p:sp>
      <p:sp>
        <p:nvSpPr>
          <p:cNvPr id="33" name="文本框 32">
            <a:extLst>
              <a:ext uri="{FF2B5EF4-FFF2-40B4-BE49-F238E27FC236}">
                <a16:creationId xmlns:a16="http://schemas.microsoft.com/office/drawing/2014/main" id="{96F727C5-3DF1-42E0-A71F-C4C2580B4976}"/>
              </a:ext>
            </a:extLst>
          </p:cNvPr>
          <p:cNvSpPr txBox="1"/>
          <p:nvPr/>
        </p:nvSpPr>
        <p:spPr>
          <a:xfrm>
            <a:off x="3286065" y="4217043"/>
            <a:ext cx="374469" cy="369332"/>
          </a:xfrm>
          <a:prstGeom prst="rect">
            <a:avLst/>
          </a:prstGeom>
          <a:noFill/>
          <a:ln>
            <a:noFill/>
          </a:ln>
        </p:spPr>
        <p:txBody>
          <a:bodyPr wrap="square" rtlCol="0">
            <a:spAutoFit/>
          </a:bodyPr>
          <a:lstStyle/>
          <a:p>
            <a:pPr algn="ctr"/>
            <a:r>
              <a:rPr lang="en-US" altLang="zh-CN" dirty="0"/>
              <a:t>2</a:t>
            </a:r>
            <a:endParaRPr lang="zh-CN" altLang="en-US" dirty="0" err="1"/>
          </a:p>
        </p:txBody>
      </p:sp>
      <p:sp>
        <p:nvSpPr>
          <p:cNvPr id="34" name="文本框 33">
            <a:extLst>
              <a:ext uri="{FF2B5EF4-FFF2-40B4-BE49-F238E27FC236}">
                <a16:creationId xmlns:a16="http://schemas.microsoft.com/office/drawing/2014/main" id="{7E8CF723-C526-4D14-9267-A04E9B463D1C}"/>
              </a:ext>
            </a:extLst>
          </p:cNvPr>
          <p:cNvSpPr txBox="1"/>
          <p:nvPr/>
        </p:nvSpPr>
        <p:spPr>
          <a:xfrm>
            <a:off x="3286065" y="3504244"/>
            <a:ext cx="374469" cy="369332"/>
          </a:xfrm>
          <a:prstGeom prst="rect">
            <a:avLst/>
          </a:prstGeom>
          <a:noFill/>
          <a:ln>
            <a:noFill/>
          </a:ln>
        </p:spPr>
        <p:txBody>
          <a:bodyPr wrap="square" rtlCol="0">
            <a:spAutoFit/>
          </a:bodyPr>
          <a:lstStyle/>
          <a:p>
            <a:pPr algn="ctr"/>
            <a:r>
              <a:rPr lang="en-US" altLang="zh-CN" dirty="0"/>
              <a:t>3</a:t>
            </a:r>
            <a:endParaRPr lang="zh-CN" altLang="en-US" dirty="0" err="1"/>
          </a:p>
        </p:txBody>
      </p:sp>
      <p:sp>
        <p:nvSpPr>
          <p:cNvPr id="35" name="文本框 34">
            <a:extLst>
              <a:ext uri="{FF2B5EF4-FFF2-40B4-BE49-F238E27FC236}">
                <a16:creationId xmlns:a16="http://schemas.microsoft.com/office/drawing/2014/main" id="{E9D72C64-B0E6-4927-8204-070C64F5B062}"/>
              </a:ext>
            </a:extLst>
          </p:cNvPr>
          <p:cNvSpPr txBox="1"/>
          <p:nvPr/>
        </p:nvSpPr>
        <p:spPr>
          <a:xfrm>
            <a:off x="3286065" y="2791445"/>
            <a:ext cx="374469" cy="369332"/>
          </a:xfrm>
          <a:prstGeom prst="rect">
            <a:avLst/>
          </a:prstGeom>
          <a:noFill/>
          <a:ln>
            <a:noFill/>
          </a:ln>
        </p:spPr>
        <p:txBody>
          <a:bodyPr wrap="square" rtlCol="0">
            <a:spAutoFit/>
          </a:bodyPr>
          <a:lstStyle/>
          <a:p>
            <a:pPr algn="ctr"/>
            <a:r>
              <a:rPr lang="en-US" altLang="zh-CN" dirty="0"/>
              <a:t>4</a:t>
            </a:r>
            <a:endParaRPr lang="zh-CN" altLang="en-US" dirty="0" err="1"/>
          </a:p>
        </p:txBody>
      </p:sp>
      <p:sp>
        <p:nvSpPr>
          <p:cNvPr id="48" name="文本框 47">
            <a:extLst>
              <a:ext uri="{FF2B5EF4-FFF2-40B4-BE49-F238E27FC236}">
                <a16:creationId xmlns:a16="http://schemas.microsoft.com/office/drawing/2014/main" id="{D35870AC-0B9F-4AEE-B61F-7C56A7E4947C}"/>
              </a:ext>
            </a:extLst>
          </p:cNvPr>
          <p:cNvSpPr txBox="1"/>
          <p:nvPr/>
        </p:nvSpPr>
        <p:spPr>
          <a:xfrm>
            <a:off x="3286065" y="2074021"/>
            <a:ext cx="374469" cy="369332"/>
          </a:xfrm>
          <a:prstGeom prst="rect">
            <a:avLst/>
          </a:prstGeom>
          <a:noFill/>
          <a:ln>
            <a:noFill/>
          </a:ln>
        </p:spPr>
        <p:txBody>
          <a:bodyPr wrap="square" rtlCol="0">
            <a:spAutoFit/>
          </a:bodyPr>
          <a:lstStyle/>
          <a:p>
            <a:pPr algn="ctr"/>
            <a:r>
              <a:rPr lang="en-US" altLang="zh-CN" dirty="0"/>
              <a:t>5</a:t>
            </a:r>
            <a:endParaRPr lang="zh-CN" altLang="en-US" dirty="0" err="1"/>
          </a:p>
        </p:txBody>
      </p:sp>
      <p:sp>
        <p:nvSpPr>
          <p:cNvPr id="49" name="文本框 48">
            <a:extLst>
              <a:ext uri="{FF2B5EF4-FFF2-40B4-BE49-F238E27FC236}">
                <a16:creationId xmlns:a16="http://schemas.microsoft.com/office/drawing/2014/main" id="{D65674D0-E411-41D0-A98E-519AD51E7BC3}"/>
              </a:ext>
            </a:extLst>
          </p:cNvPr>
          <p:cNvSpPr txBox="1"/>
          <p:nvPr/>
        </p:nvSpPr>
        <p:spPr>
          <a:xfrm>
            <a:off x="3286064" y="1378999"/>
            <a:ext cx="374469" cy="369332"/>
          </a:xfrm>
          <a:prstGeom prst="rect">
            <a:avLst/>
          </a:prstGeom>
          <a:noFill/>
          <a:ln>
            <a:noFill/>
          </a:ln>
        </p:spPr>
        <p:txBody>
          <a:bodyPr wrap="square" rtlCol="0">
            <a:spAutoFit/>
          </a:bodyPr>
          <a:lstStyle/>
          <a:p>
            <a:pPr algn="ctr"/>
            <a:r>
              <a:rPr lang="en-US" altLang="zh-CN" dirty="0"/>
              <a:t>x</a:t>
            </a:r>
            <a:endParaRPr lang="zh-CN" altLang="en-US" dirty="0" err="1"/>
          </a:p>
        </p:txBody>
      </p:sp>
      <p:sp>
        <p:nvSpPr>
          <p:cNvPr id="14" name="文本框 13">
            <a:extLst>
              <a:ext uri="{FF2B5EF4-FFF2-40B4-BE49-F238E27FC236}">
                <a16:creationId xmlns:a16="http://schemas.microsoft.com/office/drawing/2014/main" id="{58D5D6A2-DFB1-4E05-AC5B-1B3C0A32E97E}"/>
              </a:ext>
            </a:extLst>
          </p:cNvPr>
          <p:cNvSpPr txBox="1"/>
          <p:nvPr/>
        </p:nvSpPr>
        <p:spPr>
          <a:xfrm flipH="1">
            <a:off x="3972012" y="1378999"/>
            <a:ext cx="738664" cy="5367134"/>
          </a:xfrm>
          <a:prstGeom prst="rect">
            <a:avLst/>
          </a:prstGeom>
          <a:noFill/>
          <a:ln>
            <a:noFill/>
          </a:ln>
        </p:spPr>
        <p:txBody>
          <a:bodyPr vert="eaVert" wrap="square" rtlCol="0">
            <a:spAutoFit/>
          </a:bodyPr>
          <a:lstStyle/>
          <a:p>
            <a:r>
              <a:rPr lang="zh-CN" altLang="en-US"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沒有</a:t>
            </a:r>
            <a:r>
              <a:rPr lang="zh-CN" altLang="en-US" dirty="0">
                <a:latin typeface="华文楷体" panose="02010600040101010101" pitchFamily="2" charset="-122"/>
                <a:ea typeface="华文楷体" panose="02010600040101010101" pitchFamily="2" charset="-122"/>
              </a:rPr>
              <a:t>用來標定良序集的元素的最小序數</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就是這個良序集的“長度”</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序類型）</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
                                        <p:tgtEl>
                                          <p:spTgt spid="36"/>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
                                        <p:tgtEl>
                                          <p:spTgt spid="38"/>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
                                        <p:tgtEl>
                                          <p:spTgt spid="39"/>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
                                        <p:tgtEl>
                                          <p:spTgt spid="4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
                                        <p:tgtEl>
                                          <p:spTgt spid="41"/>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
                                        <p:tgtEl>
                                          <p:spTgt spid="42"/>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
                                        <p:tgtEl>
                                          <p:spTgt spid="43"/>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
                                        <p:tgtEl>
                                          <p:spTgt spid="44"/>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
                                        <p:tgtEl>
                                          <p:spTgt spid="4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
                                        <p:tgtEl>
                                          <p:spTgt spid="52"/>
                                        </p:tgtEl>
                                      </p:cBhvr>
                                    </p:animEffect>
                                  </p:childTnLst>
                                </p:cTn>
                              </p:par>
                            </p:childTnLst>
                          </p:cTn>
                        </p:par>
                        <p:par>
                          <p:cTn id="51" fill="hold">
                            <p:stCondLst>
                              <p:cond delay="1100"/>
                            </p:stCondLst>
                            <p:childTnLst>
                              <p:par>
                                <p:cTn id="52" presetID="10"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
                                        <p:tgtEl>
                                          <p:spTgt spid="53"/>
                                        </p:tgtEl>
                                      </p:cBhvr>
                                    </p:animEffect>
                                  </p:childTnLst>
                                </p:cTn>
                              </p:par>
                            </p:childTnLst>
                          </p:cTn>
                        </p:par>
                        <p:par>
                          <p:cTn id="55" fill="hold">
                            <p:stCondLst>
                              <p:cond delay="12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
                                        <p:tgtEl>
                                          <p:spTgt spid="54"/>
                                        </p:tgtEl>
                                      </p:cBhvr>
                                    </p:animEffect>
                                  </p:childTnLst>
                                </p:cTn>
                              </p:par>
                            </p:childTnLst>
                          </p:cTn>
                        </p:par>
                        <p:par>
                          <p:cTn id="59" fill="hold">
                            <p:stCondLst>
                              <p:cond delay="1300"/>
                            </p:stCondLst>
                            <p:childTnLst>
                              <p:par>
                                <p:cTn id="60" presetID="10"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
                                        <p:tgtEl>
                                          <p:spTgt spid="55"/>
                                        </p:tgtEl>
                                      </p:cBhvr>
                                    </p:animEffect>
                                  </p:childTnLst>
                                </p:cTn>
                              </p:par>
                            </p:childTnLst>
                          </p:cTn>
                        </p:par>
                        <p:par>
                          <p:cTn id="63" fill="hold">
                            <p:stCondLst>
                              <p:cond delay="1400"/>
                            </p:stCondLst>
                            <p:childTnLst>
                              <p:par>
                                <p:cTn id="64" presetID="10" presetClass="entr" presetSubtype="0"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
                                        <p:tgtEl>
                                          <p:spTgt spid="56"/>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
                                        <p:tgtEl>
                                          <p:spTgt spid="57"/>
                                        </p:tgtEl>
                                      </p:cBhvr>
                                    </p:animEffect>
                                  </p:childTnLst>
                                </p:cTn>
                              </p:par>
                            </p:childTnLst>
                          </p:cTn>
                        </p:par>
                        <p:par>
                          <p:cTn id="71" fill="hold">
                            <p:stCondLst>
                              <p:cond delay="1600"/>
                            </p:stCondLst>
                            <p:childTnLst>
                              <p:par>
                                <p:cTn id="72" presetID="10"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
                                        <p:tgtEl>
                                          <p:spTgt spid="61"/>
                                        </p:tgtEl>
                                      </p:cBhvr>
                                    </p:animEffect>
                                  </p:childTnLst>
                                </p:cTn>
                              </p:par>
                            </p:childTnLst>
                          </p:cTn>
                        </p:par>
                        <p:par>
                          <p:cTn id="75" fill="hold">
                            <p:stCondLst>
                              <p:cond delay="1700"/>
                            </p:stCondLst>
                            <p:childTnLst>
                              <p:par>
                                <p:cTn id="76" presetID="10" presetClass="entr" presetSubtype="0"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2" grpId="0" animBg="1"/>
      <p:bldP spid="53" grpId="0" animBg="1"/>
      <p:bldP spid="54" grpId="0" animBg="1"/>
      <p:bldP spid="55" grpId="0" animBg="1"/>
      <p:bldP spid="56" grpId="0" animBg="1"/>
      <p:bldP spid="57" grpId="0" animBg="1"/>
      <p:bldP spid="61" grpId="0" animBg="1"/>
      <p:bldP spid="2" grpId="0"/>
      <p:bldP spid="31" grpId="0"/>
      <p:bldP spid="32" grpId="0"/>
      <p:bldP spid="33" grpId="0"/>
      <p:bldP spid="34" grpId="0"/>
      <p:bldP spid="35" grpId="0"/>
      <p:bldP spid="48" grpId="0"/>
      <p:bldP spid="4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9685A4ED-D767-4691-B39F-E82771ACF17E}"/>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grpSp>
        <p:nvGrpSpPr>
          <p:cNvPr id="11" name="组合 10">
            <a:extLst>
              <a:ext uri="{FF2B5EF4-FFF2-40B4-BE49-F238E27FC236}">
                <a16:creationId xmlns:a16="http://schemas.microsoft.com/office/drawing/2014/main" id="{4545F456-9CE4-463A-A916-F305AB93636C}"/>
              </a:ext>
            </a:extLst>
          </p:cNvPr>
          <p:cNvGrpSpPr/>
          <p:nvPr/>
        </p:nvGrpSpPr>
        <p:grpSpPr>
          <a:xfrm>
            <a:off x="1515291" y="467908"/>
            <a:ext cx="8370474" cy="4859382"/>
            <a:chOff x="1515291" y="467908"/>
            <a:chExt cx="8370474" cy="4859382"/>
          </a:xfrm>
          <a:noFill/>
        </p:grpSpPr>
        <p:sp>
          <p:nvSpPr>
            <p:cNvPr id="12" name="文本框 11">
              <a:extLst>
                <a:ext uri="{FF2B5EF4-FFF2-40B4-BE49-F238E27FC236}">
                  <a16:creationId xmlns:a16="http://schemas.microsoft.com/office/drawing/2014/main" id="{F6C17558-726F-4044-AC39-5825BB229989}"/>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1">
                      <a:lumMod val="95000"/>
                    </a:schemeClr>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30000" dirty="0">
                <a:solidFill>
                  <a:schemeClr val="bg1">
                    <a:lumMod val="95000"/>
                  </a:schemeClr>
                </a:solidFill>
                <a:latin typeface="等线 Light" panose="02010600030101010101" pitchFamily="2" charset="-122"/>
                <a:ea typeface="等线 Light" panose="02010600030101010101" pitchFamily="2" charset="-122"/>
              </a:endParaRPr>
            </a:p>
          </p:txBody>
        </p:sp>
        <p:sp>
          <p:nvSpPr>
            <p:cNvPr id="13" name="文本框 12">
              <a:extLst>
                <a:ext uri="{FF2B5EF4-FFF2-40B4-BE49-F238E27FC236}">
                  <a16:creationId xmlns:a16="http://schemas.microsoft.com/office/drawing/2014/main" id="{13179E95-E497-4216-9850-287ED392C2A7}"/>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1">
                      <a:lumMod val="95000"/>
                    </a:schemeClr>
                  </a:solidFill>
                  <a:latin typeface="等线" panose="020F0502020204030204"/>
                  <a:ea typeface="等线" panose="02010600030101010101" pitchFamily="2" charset="-122"/>
                </a:rPr>
                <a:t>ω</a:t>
              </a:r>
              <a:endParaRPr lang="zh-CN" altLang="en-US" sz="30000" b="1" dirty="0">
                <a:solidFill>
                  <a:schemeClr val="bg1">
                    <a:lumMod val="95000"/>
                  </a:schemeClr>
                </a:solidFill>
                <a:latin typeface="等线" panose="020F0502020204030204"/>
                <a:ea typeface="等线" panose="02010600030101010101" pitchFamily="2" charset="-122"/>
              </a:endParaRPr>
            </a:p>
          </p:txBody>
        </p:sp>
      </p:grpSp>
      <p:sp>
        <p:nvSpPr>
          <p:cNvPr id="33" name="文本框 32">
            <a:extLst>
              <a:ext uri="{FF2B5EF4-FFF2-40B4-BE49-F238E27FC236}">
                <a16:creationId xmlns:a16="http://schemas.microsoft.com/office/drawing/2014/main" id="{244F2B43-048F-422E-96F2-4579A0319D9A}"/>
              </a:ext>
            </a:extLst>
          </p:cNvPr>
          <p:cNvSpPr txBox="1"/>
          <p:nvPr/>
        </p:nvSpPr>
        <p:spPr>
          <a:xfrm>
            <a:off x="9017861" y="5828410"/>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p:sp>
        <p:nvSpPr>
          <p:cNvPr id="34" name="文本框 33">
            <a:extLst>
              <a:ext uri="{FF2B5EF4-FFF2-40B4-BE49-F238E27FC236}">
                <a16:creationId xmlns:a16="http://schemas.microsoft.com/office/drawing/2014/main" id="{70BBDB26-A492-4D03-BAE4-A39817E0F726}"/>
              </a:ext>
            </a:extLst>
          </p:cNvPr>
          <p:cNvSpPr txBox="1"/>
          <p:nvPr/>
        </p:nvSpPr>
        <p:spPr>
          <a:xfrm>
            <a:off x="9017860" y="5120229"/>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0844893-FE1F-41DD-B9E0-0796D5F314D9}"/>
                  </a:ext>
                </a:extLst>
              </p:cNvPr>
              <p:cNvSpPr txBox="1"/>
              <p:nvPr/>
            </p:nvSpPr>
            <p:spPr>
              <a:xfrm>
                <a:off x="9017859" y="4412048"/>
                <a:ext cx="374469" cy="369332"/>
              </a:xfrm>
              <a:prstGeom prst="rect">
                <a:avLst/>
              </a:prstGeom>
              <a:noFill/>
              <a:ln>
                <a:solidFill>
                  <a:schemeClr val="bg1">
                    <a:lumMod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nor/>
                            </m:rPr>
                            <a:rPr lang="en-US" altLang="zh-CN"/>
                            <m:t>ℵ</m:t>
                          </m:r>
                        </m:e>
                        <m:sub>
                          <m:r>
                            <a:rPr lang="en-US" altLang="zh-CN" i="1">
                              <a:latin typeface="Cambria Math" panose="02040503050406030204" pitchFamily="18" charset="0"/>
                            </a:rPr>
                            <m:t>0</m:t>
                          </m:r>
                        </m:sub>
                      </m:sSub>
                    </m:oMath>
                  </m:oMathPara>
                </a14:m>
                <a:endParaRPr lang="zh-CN" altLang="en-US" dirty="0" err="1"/>
              </a:p>
            </p:txBody>
          </p:sp>
        </mc:Choice>
        <mc:Fallback xmlns="">
          <p:sp>
            <p:nvSpPr>
              <p:cNvPr id="35" name="文本框 34">
                <a:extLst>
                  <a:ext uri="{FF2B5EF4-FFF2-40B4-BE49-F238E27FC236}">
                    <a16:creationId xmlns:a16="http://schemas.microsoft.com/office/drawing/2014/main" id="{A0844893-FE1F-41DD-B9E0-0796D5F314D9}"/>
                  </a:ext>
                </a:extLst>
              </p:cNvPr>
              <p:cNvSpPr txBox="1">
                <a:spLocks noRot="1" noChangeAspect="1" noMove="1" noResize="1" noEditPoints="1" noAdjustHandles="1" noChangeArrowheads="1" noChangeShapeType="1" noTextEdit="1"/>
              </p:cNvSpPr>
              <p:nvPr/>
            </p:nvSpPr>
            <p:spPr>
              <a:xfrm>
                <a:off x="9017859" y="4412048"/>
                <a:ext cx="374469" cy="369332"/>
              </a:xfrm>
              <a:prstGeom prst="rect">
                <a:avLst/>
              </a:prstGeom>
              <a:blipFill>
                <a:blip r:embed="rId3"/>
                <a:stretch>
                  <a:fillRect l="-7813"/>
                </a:stretch>
              </a:blipFill>
              <a:ln>
                <a:solidFill>
                  <a:schemeClr val="bg1">
                    <a:lumMod val="50000"/>
                  </a:schemeClr>
                </a:solidFill>
              </a:ln>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616DD5D6-6BE6-493D-9CA1-56312FEF81C7}"/>
              </a:ext>
            </a:extLst>
          </p:cNvPr>
          <p:cNvSpPr txBox="1"/>
          <p:nvPr/>
        </p:nvSpPr>
        <p:spPr>
          <a:xfrm>
            <a:off x="9017859" y="3699249"/>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p:sp>
        <p:nvSpPr>
          <p:cNvPr id="37" name="文本框 36">
            <a:extLst>
              <a:ext uri="{FF2B5EF4-FFF2-40B4-BE49-F238E27FC236}">
                <a16:creationId xmlns:a16="http://schemas.microsoft.com/office/drawing/2014/main" id="{F1AC0BA8-1419-4D6C-AF50-4F0EED56D19E}"/>
              </a:ext>
            </a:extLst>
          </p:cNvPr>
          <p:cNvSpPr txBox="1"/>
          <p:nvPr/>
        </p:nvSpPr>
        <p:spPr>
          <a:xfrm>
            <a:off x="9017859" y="2986450"/>
            <a:ext cx="374469" cy="369332"/>
          </a:xfrm>
          <a:prstGeom prst="rect">
            <a:avLst/>
          </a:prstGeom>
          <a:noFill/>
          <a:ln>
            <a:solidFill>
              <a:schemeClr val="bg1">
                <a:lumMod val="50000"/>
              </a:schemeClr>
            </a:solidFill>
          </a:ln>
        </p:spPr>
        <p:txBody>
          <a:bodyPr wrap="square" rtlCol="0">
            <a:spAutoFit/>
          </a:bodyPr>
          <a:lstStyle/>
          <a:p>
            <a:pPr algn="ctr"/>
            <a:r>
              <a:rPr lang="en-US" altLang="zh-CN" dirty="0"/>
              <a:t>3</a:t>
            </a:r>
            <a:endParaRPr lang="zh-CN" altLang="en-US" dirty="0" err="1"/>
          </a:p>
        </p:txBody>
      </p:sp>
      <p:sp>
        <p:nvSpPr>
          <p:cNvPr id="38" name="文本框 37">
            <a:extLst>
              <a:ext uri="{FF2B5EF4-FFF2-40B4-BE49-F238E27FC236}">
                <a16:creationId xmlns:a16="http://schemas.microsoft.com/office/drawing/2014/main" id="{2C261DF8-BF6F-4B00-B378-44DBFEC14BD8}"/>
              </a:ext>
            </a:extLst>
          </p:cNvPr>
          <p:cNvSpPr txBox="1"/>
          <p:nvPr/>
        </p:nvSpPr>
        <p:spPr>
          <a:xfrm>
            <a:off x="9017859" y="2269026"/>
            <a:ext cx="374469" cy="369332"/>
          </a:xfrm>
          <a:prstGeom prst="rect">
            <a:avLst/>
          </a:prstGeom>
          <a:noFill/>
          <a:ln>
            <a:solidFill>
              <a:schemeClr val="bg1">
                <a:lumMod val="50000"/>
              </a:schemeClr>
            </a:solidFill>
          </a:ln>
        </p:spPr>
        <p:txBody>
          <a:bodyPr wrap="square" rtlCol="0">
            <a:spAutoFit/>
          </a:bodyPr>
          <a:lstStyle/>
          <a:p>
            <a:pPr algn="ctr"/>
            <a:r>
              <a:rPr lang="en-US" altLang="zh-CN" dirty="0"/>
              <a:t>2</a:t>
            </a:r>
            <a:endParaRPr lang="zh-CN" altLang="en-US" dirty="0" err="1"/>
          </a:p>
        </p:txBody>
      </p:sp>
      <p:sp>
        <p:nvSpPr>
          <p:cNvPr id="40" name="文本框 39">
            <a:extLst>
              <a:ext uri="{FF2B5EF4-FFF2-40B4-BE49-F238E27FC236}">
                <a16:creationId xmlns:a16="http://schemas.microsoft.com/office/drawing/2014/main" id="{27B9CF8E-F3DF-4809-BDB2-D5ED37291D34}"/>
              </a:ext>
            </a:extLst>
          </p:cNvPr>
          <p:cNvSpPr txBox="1"/>
          <p:nvPr/>
        </p:nvSpPr>
        <p:spPr>
          <a:xfrm>
            <a:off x="9017859" y="1572901"/>
            <a:ext cx="374469" cy="369332"/>
          </a:xfrm>
          <a:prstGeom prst="rect">
            <a:avLst/>
          </a:prstGeom>
          <a:noFill/>
          <a:ln>
            <a:solidFill>
              <a:schemeClr val="bg1">
                <a:lumMod val="50000"/>
              </a:schemeClr>
            </a:solidFill>
          </a:ln>
        </p:spPr>
        <p:txBody>
          <a:bodyPr wrap="square" rtlCol="0">
            <a:spAutoFit/>
          </a:bodyPr>
          <a:lstStyle/>
          <a:p>
            <a:pPr algn="ctr"/>
            <a:r>
              <a:rPr lang="en-US" altLang="zh-CN" dirty="0"/>
              <a:t>1</a:t>
            </a:r>
            <a:endParaRPr lang="zh-CN" altLang="en-US" dirty="0" err="1"/>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E6508FEB-A404-41B3-BB89-9D7FEB0776CE}"/>
                  </a:ext>
                </a:extLst>
              </p:cNvPr>
              <p:cNvSpPr txBox="1"/>
              <p:nvPr/>
            </p:nvSpPr>
            <p:spPr>
              <a:xfrm>
                <a:off x="2986908" y="5828410"/>
                <a:ext cx="374469" cy="369332"/>
              </a:xfrm>
              <a:prstGeom prst="rect">
                <a:avLst/>
              </a:prstGeom>
              <a:noFill/>
              <a:ln>
                <a:solidFill>
                  <a:schemeClr val="bg1">
                    <a:lumMod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m:rPr>
                              <m:nor/>
                            </m:rPr>
                            <a:rPr lang="en-US" altLang="zh-CN" dirty="0"/>
                            <m:t>ω</m:t>
                          </m:r>
                          <m:r>
                            <m:rPr>
                              <m:nor/>
                            </m:rPr>
                            <a:rPr lang="zh-CN" altLang="en-US" dirty="0"/>
                            <m:t> </m:t>
                          </m:r>
                        </m:e>
                        <m:sup>
                          <m:r>
                            <a:rPr lang="en-US" altLang="zh-CN" b="0" i="1" smtClean="0">
                              <a:latin typeface="Cambria Math" panose="02040503050406030204" pitchFamily="18" charset="0"/>
                            </a:rPr>
                            <m:t>2</m:t>
                          </m:r>
                        </m:sup>
                      </m:sSup>
                    </m:oMath>
                  </m:oMathPara>
                </a14:m>
                <a:endParaRPr lang="zh-CN" altLang="en-US" dirty="0" err="1"/>
              </a:p>
            </p:txBody>
          </p:sp>
        </mc:Choice>
        <mc:Fallback xmlns="">
          <p:sp>
            <p:nvSpPr>
              <p:cNvPr id="41" name="文本框 40">
                <a:extLst>
                  <a:ext uri="{FF2B5EF4-FFF2-40B4-BE49-F238E27FC236}">
                    <a16:creationId xmlns:a16="http://schemas.microsoft.com/office/drawing/2014/main" id="{E6508FEB-A404-41B3-BB89-9D7FEB0776CE}"/>
                  </a:ext>
                </a:extLst>
              </p:cNvPr>
              <p:cNvSpPr txBox="1">
                <a:spLocks noRot="1" noChangeAspect="1" noMove="1" noResize="1" noEditPoints="1" noAdjustHandles="1" noChangeArrowheads="1" noChangeShapeType="1" noTextEdit="1"/>
              </p:cNvSpPr>
              <p:nvPr/>
            </p:nvSpPr>
            <p:spPr>
              <a:xfrm>
                <a:off x="2986908" y="5828410"/>
                <a:ext cx="374469" cy="369332"/>
              </a:xfrm>
              <a:prstGeom prst="rect">
                <a:avLst/>
              </a:prstGeom>
              <a:blipFill>
                <a:blip r:embed="rId4"/>
                <a:stretch>
                  <a:fillRect l="-14286"/>
                </a:stretch>
              </a:blipFill>
              <a:ln>
                <a:solidFill>
                  <a:schemeClr val="bg1">
                    <a:lumMod val="50000"/>
                  </a:schemeClr>
                </a:solidFill>
              </a:ln>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4953251A-B00A-48D8-8A3A-766046695DF4}"/>
              </a:ext>
            </a:extLst>
          </p:cNvPr>
          <p:cNvSpPr txBox="1"/>
          <p:nvPr/>
        </p:nvSpPr>
        <p:spPr>
          <a:xfrm>
            <a:off x="2986907" y="5120229"/>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p:sp>
        <p:nvSpPr>
          <p:cNvPr id="43" name="文本框 42">
            <a:extLst>
              <a:ext uri="{FF2B5EF4-FFF2-40B4-BE49-F238E27FC236}">
                <a16:creationId xmlns:a16="http://schemas.microsoft.com/office/drawing/2014/main" id="{86C60974-0793-4426-9472-90887190B3E0}"/>
              </a:ext>
            </a:extLst>
          </p:cNvPr>
          <p:cNvSpPr txBox="1"/>
          <p:nvPr/>
        </p:nvSpPr>
        <p:spPr>
          <a:xfrm>
            <a:off x="2986906" y="4412048"/>
            <a:ext cx="374469" cy="369332"/>
          </a:xfrm>
          <a:prstGeom prst="rect">
            <a:avLst/>
          </a:prstGeom>
          <a:noFill/>
          <a:ln>
            <a:solidFill>
              <a:schemeClr val="bg1">
                <a:lumMod val="50000"/>
              </a:schemeClr>
            </a:solidFill>
          </a:ln>
        </p:spPr>
        <p:txBody>
          <a:bodyPr wrap="square" rtlCol="0">
            <a:spAutoFit/>
          </a:bodyPr>
          <a:lstStyle/>
          <a:p>
            <a:pPr algn="ctr"/>
            <a:r>
              <a:rPr lang="en-US" altLang="zh-CN" dirty="0"/>
              <a:t>ω</a:t>
            </a:r>
            <a:endParaRPr lang="zh-CN" altLang="en-US" dirty="0" err="1"/>
          </a:p>
        </p:txBody>
      </p:sp>
      <p:sp>
        <p:nvSpPr>
          <p:cNvPr id="44" name="文本框 43">
            <a:extLst>
              <a:ext uri="{FF2B5EF4-FFF2-40B4-BE49-F238E27FC236}">
                <a16:creationId xmlns:a16="http://schemas.microsoft.com/office/drawing/2014/main" id="{3A2F90E7-4E4A-4C17-8B38-98ED955300F9}"/>
              </a:ext>
            </a:extLst>
          </p:cNvPr>
          <p:cNvSpPr txBox="1"/>
          <p:nvPr/>
        </p:nvSpPr>
        <p:spPr>
          <a:xfrm>
            <a:off x="2986906" y="3699249"/>
            <a:ext cx="374469" cy="369332"/>
          </a:xfrm>
          <a:prstGeom prst="rect">
            <a:avLst/>
          </a:prstGeom>
          <a:noFill/>
          <a:ln>
            <a:solidFill>
              <a:schemeClr val="bg1">
                <a:lumMod val="50000"/>
              </a:schemeClr>
            </a:solidFill>
          </a:ln>
        </p:spPr>
        <p:txBody>
          <a:bodyPr wrap="square" rtlCol="0">
            <a:spAutoFit/>
          </a:bodyPr>
          <a:lstStyle/>
          <a:p>
            <a:pPr algn="ctr"/>
            <a:r>
              <a:rPr lang="en-US" altLang="zh-CN" dirty="0"/>
              <a:t>…</a:t>
            </a:r>
            <a:endParaRPr lang="zh-CN" altLang="en-US" dirty="0" err="1"/>
          </a:p>
        </p:txBody>
      </p:sp>
      <p:sp>
        <p:nvSpPr>
          <p:cNvPr id="45" name="文本框 44">
            <a:extLst>
              <a:ext uri="{FF2B5EF4-FFF2-40B4-BE49-F238E27FC236}">
                <a16:creationId xmlns:a16="http://schemas.microsoft.com/office/drawing/2014/main" id="{F9337722-4D8A-4340-A003-0DBA06B30EDA}"/>
              </a:ext>
            </a:extLst>
          </p:cNvPr>
          <p:cNvSpPr txBox="1"/>
          <p:nvPr/>
        </p:nvSpPr>
        <p:spPr>
          <a:xfrm>
            <a:off x="2986906" y="2986450"/>
            <a:ext cx="374469" cy="369332"/>
          </a:xfrm>
          <a:prstGeom prst="rect">
            <a:avLst/>
          </a:prstGeom>
          <a:noFill/>
          <a:ln>
            <a:solidFill>
              <a:schemeClr val="bg1">
                <a:lumMod val="50000"/>
              </a:schemeClr>
            </a:solidFill>
          </a:ln>
        </p:spPr>
        <p:txBody>
          <a:bodyPr wrap="square" rtlCol="0">
            <a:spAutoFit/>
          </a:bodyPr>
          <a:lstStyle/>
          <a:p>
            <a:pPr algn="ctr"/>
            <a:r>
              <a:rPr lang="en-US" altLang="zh-CN" dirty="0"/>
              <a:t>3</a:t>
            </a:r>
            <a:endParaRPr lang="zh-CN" altLang="en-US" dirty="0" err="1"/>
          </a:p>
        </p:txBody>
      </p:sp>
      <p:sp>
        <p:nvSpPr>
          <p:cNvPr id="46" name="文本框 45">
            <a:extLst>
              <a:ext uri="{FF2B5EF4-FFF2-40B4-BE49-F238E27FC236}">
                <a16:creationId xmlns:a16="http://schemas.microsoft.com/office/drawing/2014/main" id="{4394D8FE-6604-4523-9545-A5FB49D85CD4}"/>
              </a:ext>
            </a:extLst>
          </p:cNvPr>
          <p:cNvSpPr txBox="1"/>
          <p:nvPr/>
        </p:nvSpPr>
        <p:spPr>
          <a:xfrm>
            <a:off x="2986906" y="2269026"/>
            <a:ext cx="374469" cy="369332"/>
          </a:xfrm>
          <a:prstGeom prst="rect">
            <a:avLst/>
          </a:prstGeom>
          <a:noFill/>
          <a:ln>
            <a:solidFill>
              <a:schemeClr val="bg1">
                <a:lumMod val="50000"/>
              </a:schemeClr>
            </a:solidFill>
          </a:ln>
        </p:spPr>
        <p:txBody>
          <a:bodyPr wrap="square" rtlCol="0">
            <a:spAutoFit/>
          </a:bodyPr>
          <a:lstStyle/>
          <a:p>
            <a:pPr algn="ctr"/>
            <a:r>
              <a:rPr lang="en-US" altLang="zh-CN" dirty="0"/>
              <a:t>2</a:t>
            </a:r>
            <a:endParaRPr lang="zh-CN" altLang="en-US" dirty="0" err="1"/>
          </a:p>
        </p:txBody>
      </p:sp>
      <p:sp>
        <p:nvSpPr>
          <p:cNvPr id="48" name="文本框 47">
            <a:extLst>
              <a:ext uri="{FF2B5EF4-FFF2-40B4-BE49-F238E27FC236}">
                <a16:creationId xmlns:a16="http://schemas.microsoft.com/office/drawing/2014/main" id="{28AF941F-2C2C-45EE-9ED7-9181224FB868}"/>
              </a:ext>
            </a:extLst>
          </p:cNvPr>
          <p:cNvSpPr txBox="1"/>
          <p:nvPr/>
        </p:nvSpPr>
        <p:spPr>
          <a:xfrm>
            <a:off x="2986906" y="1572901"/>
            <a:ext cx="374469" cy="369332"/>
          </a:xfrm>
          <a:prstGeom prst="rect">
            <a:avLst/>
          </a:prstGeom>
          <a:noFill/>
          <a:ln>
            <a:solidFill>
              <a:schemeClr val="bg1">
                <a:lumMod val="50000"/>
              </a:schemeClr>
            </a:solidFill>
          </a:ln>
        </p:spPr>
        <p:txBody>
          <a:bodyPr wrap="square" rtlCol="0">
            <a:spAutoFit/>
          </a:bodyPr>
          <a:lstStyle/>
          <a:p>
            <a:pPr algn="ctr"/>
            <a:r>
              <a:rPr lang="en-US" altLang="zh-CN" dirty="0"/>
              <a:t>1</a:t>
            </a:r>
            <a:endParaRPr lang="zh-CN" altLang="en-US" dirty="0" err="1"/>
          </a:p>
        </p:txBody>
      </p:sp>
      <p:cxnSp>
        <p:nvCxnSpPr>
          <p:cNvPr id="50" name="直接箭头连接符 49">
            <a:extLst>
              <a:ext uri="{FF2B5EF4-FFF2-40B4-BE49-F238E27FC236}">
                <a16:creationId xmlns:a16="http://schemas.microsoft.com/office/drawing/2014/main" id="{A4844C6C-4F1C-4A33-84A4-0EEC7A8569D8}"/>
              </a:ext>
            </a:extLst>
          </p:cNvPr>
          <p:cNvCxnSpPr/>
          <p:nvPr/>
        </p:nvCxnSpPr>
        <p:spPr>
          <a:xfrm>
            <a:off x="3518263" y="1750423"/>
            <a:ext cx="519030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直接箭头连接符 52">
            <a:extLst>
              <a:ext uri="{FF2B5EF4-FFF2-40B4-BE49-F238E27FC236}">
                <a16:creationId xmlns:a16="http://schemas.microsoft.com/office/drawing/2014/main" id="{158D01D5-0E4E-4712-91B7-98CA1E1A7A63}"/>
              </a:ext>
            </a:extLst>
          </p:cNvPr>
          <p:cNvCxnSpPr/>
          <p:nvPr/>
        </p:nvCxnSpPr>
        <p:spPr>
          <a:xfrm>
            <a:off x="3518263" y="2442754"/>
            <a:ext cx="519030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直接箭头连接符 53">
            <a:extLst>
              <a:ext uri="{FF2B5EF4-FFF2-40B4-BE49-F238E27FC236}">
                <a16:creationId xmlns:a16="http://schemas.microsoft.com/office/drawing/2014/main" id="{E1F0D87A-E6CB-4673-A6E6-C9A342E28B6C}"/>
              </a:ext>
            </a:extLst>
          </p:cNvPr>
          <p:cNvCxnSpPr/>
          <p:nvPr/>
        </p:nvCxnSpPr>
        <p:spPr>
          <a:xfrm>
            <a:off x="3518263" y="3122023"/>
            <a:ext cx="519030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直接箭头连接符 54">
            <a:extLst>
              <a:ext uri="{FF2B5EF4-FFF2-40B4-BE49-F238E27FC236}">
                <a16:creationId xmlns:a16="http://schemas.microsoft.com/office/drawing/2014/main" id="{5FEDFF21-8E74-40B0-A0AB-1D246AA92727}"/>
              </a:ext>
            </a:extLst>
          </p:cNvPr>
          <p:cNvCxnSpPr/>
          <p:nvPr/>
        </p:nvCxnSpPr>
        <p:spPr>
          <a:xfrm>
            <a:off x="3583577" y="4619898"/>
            <a:ext cx="519030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直接箭头连接符 55">
            <a:extLst>
              <a:ext uri="{FF2B5EF4-FFF2-40B4-BE49-F238E27FC236}">
                <a16:creationId xmlns:a16="http://schemas.microsoft.com/office/drawing/2014/main" id="{2535D9C2-2229-4937-8905-4F19C5EDD32A}"/>
              </a:ext>
            </a:extLst>
          </p:cNvPr>
          <p:cNvCxnSpPr>
            <a:cxnSpLocks/>
          </p:cNvCxnSpPr>
          <p:nvPr/>
        </p:nvCxnSpPr>
        <p:spPr>
          <a:xfrm flipV="1">
            <a:off x="3583577" y="4720046"/>
            <a:ext cx="5190308" cy="128886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5" name="组合 4">
            <a:extLst>
              <a:ext uri="{FF2B5EF4-FFF2-40B4-BE49-F238E27FC236}">
                <a16:creationId xmlns:a16="http://schemas.microsoft.com/office/drawing/2014/main" id="{C5E5AB3D-563F-480D-8231-96852436071E}"/>
              </a:ext>
            </a:extLst>
          </p:cNvPr>
          <p:cNvGrpSpPr/>
          <p:nvPr/>
        </p:nvGrpSpPr>
        <p:grpSpPr>
          <a:xfrm>
            <a:off x="1763419" y="4412048"/>
            <a:ext cx="10039641" cy="388627"/>
            <a:chOff x="1763419" y="4412048"/>
            <a:chExt cx="10039641" cy="388627"/>
          </a:xfrm>
        </p:grpSpPr>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BB3AD9EC-203E-4DE2-A5CC-63A97A27CAC3}"/>
                    </a:ext>
                  </a:extLst>
                </p:cNvPr>
                <p:cNvSpPr txBox="1"/>
                <p:nvPr/>
              </p:nvSpPr>
              <p:spPr>
                <a:xfrm>
                  <a:off x="9550357" y="4416403"/>
                  <a:ext cx="2252703" cy="384272"/>
                </a:xfrm>
                <a:prstGeom prst="rect">
                  <a:avLst/>
                </a:prstGeom>
                <a:noFill/>
              </p:spPr>
              <p:txBody>
                <a:bodyPr wrap="square" rtlCol="0">
                  <a:spAutoFit/>
                </a:bodyPr>
                <a:lstStyle/>
                <a:p>
                  <a14:m>
                    <m:oMath xmlns:m="http://schemas.openxmlformats.org/officeDocument/2006/math">
                      <m:sSup>
                        <m:sSupPr>
                          <m:ctrlPr>
                            <a:rPr lang="en-US" altLang="zh-CN" i="1" smtClean="0">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m:rPr>
                                  <m:nor/>
                                </m:rPr>
                                <a:rPr lang="en-US" altLang="zh-CN">
                                  <a:latin typeface="Cambria Math" panose="02040503050406030204" pitchFamily="18" charset="0"/>
                                  <a:ea typeface="Cambria Math" panose="02040503050406030204" pitchFamily="18" charset="0"/>
                                </a:rPr>
                                <m:t>ℵ</m:t>
                              </m:r>
                            </m:e>
                            <m:sub>
                              <m:r>
                                <a:rPr lang="en-US" altLang="zh-CN" i="1">
                                  <a:latin typeface="Cambria Math" panose="02040503050406030204" pitchFamily="18" charset="0"/>
                                  <a:ea typeface="Cambria Math" panose="02040503050406030204" pitchFamily="18" charset="0"/>
                                </a:rPr>
                                <m:t>0</m:t>
                              </m:r>
                            </m:sub>
                          </m:sSub>
                        </m:e>
                        <m:sup>
                          <m:r>
                            <a:rPr lang="en-US" altLang="zh-CN" b="0" i="1" smtClean="0">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m:rPr>
                              <m:nor/>
                            </m:rPr>
                            <a:rPr lang="en-US" altLang="zh-CN"/>
                            <m:t>ℵ</m:t>
                          </m:r>
                        </m:e>
                        <m:sub>
                          <m:r>
                            <a:rPr lang="en-US" altLang="zh-CN" i="1">
                              <a:latin typeface="Cambria Math" panose="02040503050406030204" pitchFamily="18" charset="0"/>
                            </a:rPr>
                            <m:t>0</m:t>
                          </m:r>
                        </m:sub>
                      </m:sSub>
                      <m:r>
                        <a:rPr lang="zh-CN" altLang="en-US" i="1">
                          <a:latin typeface="Cambria Math" panose="02040503050406030204" pitchFamily="18" charset="0"/>
                        </a:rPr>
                        <m:t>而</m:t>
                      </m:r>
                      <m:sSup>
                        <m:sSupPr>
                          <m:ctrlPr>
                            <a:rPr lang="el-GR" altLang="zh-CN" i="1" smtClean="0">
                              <a:latin typeface="Cambria Math" panose="02040503050406030204" pitchFamily="18" charset="0"/>
                              <a:ea typeface="Cambria Math" panose="02040503050406030204" pitchFamily="18" charset="0"/>
                            </a:rPr>
                          </m:ctrlPr>
                        </m:sSupPr>
                        <m:e>
                          <m:r>
                            <m:rPr>
                              <m:sty m:val="p"/>
                            </m:rPr>
                            <a:rPr lang="el-GR" altLang="zh-CN" i="1">
                              <a:latin typeface="Cambria Math" panose="02040503050406030204" pitchFamily="18" charset="0"/>
                              <a:ea typeface="Cambria Math" panose="02040503050406030204" pitchFamily="18" charset="0"/>
                            </a:rPr>
                            <m:t>ω</m:t>
                          </m:r>
                        </m:e>
                        <m:sup>
                          <m:r>
                            <a:rPr lang="en-US" altLang="zh-CN" i="1">
                              <a:latin typeface="Cambria Math" panose="02040503050406030204" pitchFamily="18" charset="0"/>
                              <a:ea typeface="Cambria Math" panose="02040503050406030204" pitchFamily="18" charset="0"/>
                            </a:rPr>
                            <m:t>2</m:t>
                          </m:r>
                        </m:sup>
                      </m:sSup>
                      <m:r>
                        <a:rPr lang="en-US" altLang="zh-CN" b="0" i="0" smtClean="0">
                          <a:latin typeface="Cambria Math" panose="02040503050406030204" pitchFamily="18" charset="0"/>
                          <a:ea typeface="Cambria Math" panose="02040503050406030204" pitchFamily="18" charset="0"/>
                        </a:rPr>
                        <m:t>&gt;</m:t>
                      </m:r>
                    </m:oMath>
                  </a14:m>
                  <a:r>
                    <a:rPr lang="el-GR" altLang="zh-CN" dirty="0">
                      <a:latin typeface="Cambria Math" panose="02040503050406030204" pitchFamily="18" charset="0"/>
                      <a:ea typeface="Cambria Math" panose="02040503050406030204" pitchFamily="18" charset="0"/>
                    </a:rPr>
                    <a:t>ω</a:t>
                  </a:r>
                  <a:endParaRPr lang="zh-CN" altLang="en-US" dirty="0">
                    <a:latin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BB3AD9EC-203E-4DE2-A5CC-63A97A27CAC3}"/>
                    </a:ext>
                  </a:extLst>
                </p:cNvPr>
                <p:cNvSpPr txBox="1">
                  <a:spLocks noRot="1" noChangeAspect="1" noMove="1" noResize="1" noEditPoints="1" noAdjustHandles="1" noChangeArrowheads="1" noChangeShapeType="1" noTextEdit="1"/>
                </p:cNvSpPr>
                <p:nvPr/>
              </p:nvSpPr>
              <p:spPr>
                <a:xfrm>
                  <a:off x="9550357" y="4416403"/>
                  <a:ext cx="2252703" cy="384272"/>
                </a:xfrm>
                <a:prstGeom prst="rect">
                  <a:avLst/>
                </a:prstGeom>
                <a:blipFill>
                  <a:blip r:embed="rId5"/>
                  <a:stretch>
                    <a:fillRect t="-4688" b="-21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C23C818D-C1C3-4CAE-9D4E-6C3E3CE4FD5C}"/>
                    </a:ext>
                  </a:extLst>
                </p:cNvPr>
                <p:cNvSpPr txBox="1"/>
                <p:nvPr/>
              </p:nvSpPr>
              <p:spPr>
                <a:xfrm>
                  <a:off x="1763419" y="4412048"/>
                  <a:ext cx="975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rPr>
                              <m:t>ω</m:t>
                            </m:r>
                            <m:r>
                              <a:rPr lang="zh-CN" altLang="en-US" i="1">
                                <a:latin typeface="Cambria Math" panose="02040503050406030204" pitchFamily="18" charset="0"/>
                              </a:rPr>
                              <m:t>即</m:t>
                            </m:r>
                            <m:r>
                              <m:rPr>
                                <m:sty m:val="p"/>
                              </m:rPr>
                              <a:rPr lang="el-GR" altLang="zh-CN" i="1" smtClean="0">
                                <a:latin typeface="Cambria Math" panose="02040503050406030204" pitchFamily="18" charset="0"/>
                              </a:rPr>
                              <m:t>ω</m:t>
                            </m:r>
                          </m:e>
                          <m:sub>
                            <m:r>
                              <a:rPr lang="en-US" altLang="zh-CN" i="1">
                                <a:latin typeface="Cambria Math" panose="02040503050406030204" pitchFamily="18" charset="0"/>
                              </a:rPr>
                              <m:t>0</m:t>
                            </m:r>
                          </m:sub>
                        </m:sSub>
                      </m:oMath>
                    </m:oMathPara>
                  </a14:m>
                  <a:endParaRPr lang="zh-CN" altLang="en-US" dirty="0"/>
                </a:p>
              </p:txBody>
            </p:sp>
          </mc:Choice>
          <mc:Fallback xmlns="">
            <p:sp>
              <p:nvSpPr>
                <p:cNvPr id="67" name="文本框 66">
                  <a:extLst>
                    <a:ext uri="{FF2B5EF4-FFF2-40B4-BE49-F238E27FC236}">
                      <a16:creationId xmlns:a16="http://schemas.microsoft.com/office/drawing/2014/main" id="{C23C818D-C1C3-4CAE-9D4E-6C3E3CE4FD5C}"/>
                    </a:ext>
                  </a:extLst>
                </p:cNvPr>
                <p:cNvSpPr txBox="1">
                  <a:spLocks noRot="1" noChangeAspect="1" noMove="1" noResize="1" noEditPoints="1" noAdjustHandles="1" noChangeArrowheads="1" noChangeShapeType="1" noTextEdit="1"/>
                </p:cNvSpPr>
                <p:nvPr/>
              </p:nvSpPr>
              <p:spPr>
                <a:xfrm>
                  <a:off x="1763419" y="4412048"/>
                  <a:ext cx="975360" cy="369332"/>
                </a:xfrm>
                <a:prstGeom prst="rect">
                  <a:avLst/>
                </a:prstGeom>
                <a:blipFill>
                  <a:blip r:embed="rId6"/>
                  <a:stretch>
                    <a:fillRect b="-6667"/>
                  </a:stretch>
                </a:blipFill>
              </p:spPr>
              <p:txBody>
                <a:bodyPr/>
                <a:lstStyle/>
                <a:p>
                  <a:r>
                    <a:rPr lang="zh-CN" altLang="en-US">
                      <a:noFill/>
                    </a:rPr>
                    <a:t> </a:t>
                  </a:r>
                </a:p>
              </p:txBody>
            </p:sp>
          </mc:Fallback>
        </mc:AlternateContent>
      </p:grpSp>
      <p:grpSp>
        <p:nvGrpSpPr>
          <p:cNvPr id="4" name="组合 3">
            <a:extLst>
              <a:ext uri="{FF2B5EF4-FFF2-40B4-BE49-F238E27FC236}">
                <a16:creationId xmlns:a16="http://schemas.microsoft.com/office/drawing/2014/main" id="{D946ED8F-96F9-41E0-B2D6-B5DAC4F4E7E3}"/>
              </a:ext>
            </a:extLst>
          </p:cNvPr>
          <p:cNvGrpSpPr/>
          <p:nvPr/>
        </p:nvGrpSpPr>
        <p:grpSpPr>
          <a:xfrm>
            <a:off x="566057" y="3355782"/>
            <a:ext cx="11858196" cy="1046441"/>
            <a:chOff x="566057" y="3355782"/>
            <a:chExt cx="11858196" cy="1046441"/>
          </a:xfrm>
        </p:grpSpPr>
        <p:grpSp>
          <p:nvGrpSpPr>
            <p:cNvPr id="2" name="组合 1">
              <a:extLst>
                <a:ext uri="{FF2B5EF4-FFF2-40B4-BE49-F238E27FC236}">
                  <a16:creationId xmlns:a16="http://schemas.microsoft.com/office/drawing/2014/main" id="{2E961B8B-2D8D-4F03-AFFB-E61CA211AC82}"/>
                </a:ext>
              </a:extLst>
            </p:cNvPr>
            <p:cNvGrpSpPr/>
            <p:nvPr/>
          </p:nvGrpSpPr>
          <p:grpSpPr>
            <a:xfrm>
              <a:off x="566057" y="3355782"/>
              <a:ext cx="11858196" cy="1046441"/>
              <a:chOff x="566057" y="3355782"/>
              <a:chExt cx="11858196" cy="1046441"/>
            </a:xfrm>
          </p:grpSpPr>
          <p:cxnSp>
            <p:nvCxnSpPr>
              <p:cNvPr id="59" name="直接连接符 58">
                <a:extLst>
                  <a:ext uri="{FF2B5EF4-FFF2-40B4-BE49-F238E27FC236}">
                    <a16:creationId xmlns:a16="http://schemas.microsoft.com/office/drawing/2014/main" id="{4C7F1120-358F-4C9A-AF17-18485EB9D94B}"/>
                  </a:ext>
                </a:extLst>
              </p:cNvPr>
              <p:cNvCxnSpPr/>
              <p:nvPr/>
            </p:nvCxnSpPr>
            <p:spPr>
              <a:xfrm>
                <a:off x="566057" y="3892732"/>
                <a:ext cx="11059886" cy="0"/>
              </a:xfrm>
              <a:prstGeom prst="line">
                <a:avLst/>
              </a:prstGeom>
              <a:ln w="28575">
                <a:solidFill>
                  <a:schemeClr val="tx1"/>
                </a:solidFill>
                <a:prstDash val="dashDot"/>
              </a:ln>
            </p:spPr>
            <p:style>
              <a:lnRef idx="1">
                <a:schemeClr val="dk1"/>
              </a:lnRef>
              <a:fillRef idx="0">
                <a:schemeClr val="dk1"/>
              </a:fillRef>
              <a:effectRef idx="0">
                <a:schemeClr val="dk1"/>
              </a:effectRef>
              <a:fontRef idx="minor">
                <a:schemeClr val="tx1"/>
              </a:fontRef>
            </p:style>
          </p:cxnSp>
          <p:sp>
            <p:nvSpPr>
              <p:cNvPr id="60" name="文本框 59">
                <a:extLst>
                  <a:ext uri="{FF2B5EF4-FFF2-40B4-BE49-F238E27FC236}">
                    <a16:creationId xmlns:a16="http://schemas.microsoft.com/office/drawing/2014/main" id="{B083E090-3F3A-4623-8878-D1CA13C60743}"/>
                  </a:ext>
                </a:extLst>
              </p:cNvPr>
              <p:cNvSpPr txBox="1"/>
              <p:nvPr/>
            </p:nvSpPr>
            <p:spPr>
              <a:xfrm>
                <a:off x="10412573" y="3355782"/>
                <a:ext cx="2011680" cy="523220"/>
              </a:xfrm>
              <a:prstGeom prst="rect">
                <a:avLst/>
              </a:prstGeom>
              <a:noFill/>
            </p:spPr>
            <p:txBody>
              <a:bodyPr wrap="square" rtlCol="0">
                <a:spAutoFit/>
              </a:bodyPr>
              <a:lstStyle/>
              <a:p>
                <a:r>
                  <a:rPr lang="en-US" altLang="zh-CN" sz="2800" dirty="0">
                    <a:latin typeface="Cambria Math" panose="02040503050406030204" pitchFamily="18" charset="0"/>
                    <a:ea typeface="Cambria Math" panose="02040503050406030204" pitchFamily="18" charset="0"/>
                  </a:rPr>
                  <a:t>finite</a:t>
                </a:r>
                <a:endParaRPr lang="zh-CN" altLang="en-US" sz="2800" dirty="0">
                  <a:latin typeface="Cambria Math" panose="02040503050406030204" pitchFamily="18" charset="0"/>
                </a:endParaRPr>
              </a:p>
            </p:txBody>
          </p:sp>
          <p:sp>
            <p:nvSpPr>
              <p:cNvPr id="61" name="文本框 60">
                <a:extLst>
                  <a:ext uri="{FF2B5EF4-FFF2-40B4-BE49-F238E27FC236}">
                    <a16:creationId xmlns:a16="http://schemas.microsoft.com/office/drawing/2014/main" id="{F22D5280-33F7-419C-BC6B-4C5BB02C9076}"/>
                  </a:ext>
                </a:extLst>
              </p:cNvPr>
              <p:cNvSpPr txBox="1"/>
              <p:nvPr/>
            </p:nvSpPr>
            <p:spPr>
              <a:xfrm>
                <a:off x="10273236" y="3879003"/>
                <a:ext cx="2011680" cy="523220"/>
              </a:xfrm>
              <a:prstGeom prst="rect">
                <a:avLst/>
              </a:prstGeom>
              <a:noFill/>
            </p:spPr>
            <p:txBody>
              <a:bodyPr wrap="square" rtlCol="0">
                <a:spAutoFit/>
              </a:bodyPr>
              <a:lstStyle/>
              <a:p>
                <a:r>
                  <a:rPr lang="en-US" altLang="zh-CN" sz="2800" dirty="0">
                    <a:latin typeface="Cambria Math" panose="02040503050406030204" pitchFamily="18" charset="0"/>
                    <a:ea typeface="Cambria Math" panose="02040503050406030204" pitchFamily="18" charset="0"/>
                  </a:rPr>
                  <a:t>infinite</a:t>
                </a:r>
                <a:endParaRPr lang="zh-CN" altLang="en-US" sz="2800" dirty="0">
                  <a:latin typeface="Cambria Math" panose="02040503050406030204" pitchFamily="18" charset="0"/>
                </a:endParaRPr>
              </a:p>
            </p:txBody>
          </p:sp>
        </p:grpSp>
        <p:sp>
          <p:nvSpPr>
            <p:cNvPr id="3" name="文本框 2">
              <a:extLst>
                <a:ext uri="{FF2B5EF4-FFF2-40B4-BE49-F238E27FC236}">
                  <a16:creationId xmlns:a16="http://schemas.microsoft.com/office/drawing/2014/main" id="{F8AFA489-3FDA-419A-B761-0778E9FC431F}"/>
                </a:ext>
              </a:extLst>
            </p:cNvPr>
            <p:cNvSpPr txBox="1"/>
            <p:nvPr/>
          </p:nvSpPr>
          <p:spPr>
            <a:xfrm>
              <a:off x="651606" y="3426686"/>
              <a:ext cx="1654629" cy="338554"/>
            </a:xfrm>
            <a:prstGeom prst="rect">
              <a:avLst/>
            </a:prstGeom>
            <a:solidFill>
              <a:srgbClr val="92D050"/>
            </a:solidFill>
          </p:spPr>
          <p:txBody>
            <a:bodyPr wrap="square" rtlCol="0">
              <a:spAutoFit/>
            </a:bodyPr>
            <a:lstStyle/>
            <a:p>
              <a:pPr algn="ctr"/>
              <a:r>
                <a:rPr lang="en-US" altLang="zh-CN" sz="1600" dirty="0">
                  <a:solidFill>
                    <a:schemeClr val="bg1"/>
                  </a:solidFill>
                </a:rPr>
                <a:t>AH, EASY</a:t>
              </a:r>
              <a:endParaRPr lang="zh-CN" altLang="en-US" sz="1600" dirty="0">
                <a:solidFill>
                  <a:schemeClr val="bg1"/>
                </a:solidFill>
              </a:endParaRPr>
            </a:p>
          </p:txBody>
        </p:sp>
        <p:sp>
          <p:nvSpPr>
            <p:cNvPr id="32" name="文本框 31">
              <a:extLst>
                <a:ext uri="{FF2B5EF4-FFF2-40B4-BE49-F238E27FC236}">
                  <a16:creationId xmlns:a16="http://schemas.microsoft.com/office/drawing/2014/main" id="{758CED85-02A9-4FB6-88D3-1DA4DA5EE025}"/>
                </a:ext>
              </a:extLst>
            </p:cNvPr>
            <p:cNvSpPr txBox="1"/>
            <p:nvPr/>
          </p:nvSpPr>
          <p:spPr>
            <a:xfrm>
              <a:off x="651606" y="4017978"/>
              <a:ext cx="1654629" cy="338554"/>
            </a:xfrm>
            <a:prstGeom prst="rect">
              <a:avLst/>
            </a:prstGeom>
            <a:solidFill>
              <a:srgbClr val="FF0000"/>
            </a:solidFill>
          </p:spPr>
          <p:txBody>
            <a:bodyPr wrap="square" rtlCol="0">
              <a:spAutoFit/>
            </a:bodyPr>
            <a:lstStyle/>
            <a:p>
              <a:pPr algn="ctr"/>
              <a:r>
                <a:rPr lang="en-US" altLang="zh-CN" sz="1600" dirty="0">
                  <a:solidFill>
                    <a:srgbClr val="FFFF00"/>
                  </a:solidFill>
                </a:rPr>
                <a:t>//DANGEROUS!//</a:t>
              </a:r>
              <a:endParaRPr lang="zh-CN" altLang="en-US" sz="1600" dirty="0">
                <a:solidFill>
                  <a:srgbClr val="FFFF00"/>
                </a:solidFill>
              </a:endParaRPr>
            </a:p>
          </p:txBody>
        </p:sp>
      </p:grpSp>
      <p:pic>
        <p:nvPicPr>
          <p:cNvPr id="7" name="图片 6">
            <a:extLst>
              <a:ext uri="{FF2B5EF4-FFF2-40B4-BE49-F238E27FC236}">
                <a16:creationId xmlns:a16="http://schemas.microsoft.com/office/drawing/2014/main" id="{466C8888-0C74-49BE-B08A-6D66F9F2C36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3000"/>
                    </a14:imgEffect>
                  </a14:imgLayer>
                </a14:imgProps>
              </a:ext>
            </a:extLst>
          </a:blip>
          <a:stretch>
            <a:fillRect/>
          </a:stretch>
        </p:blipFill>
        <p:spPr>
          <a:xfrm>
            <a:off x="4905078" y="895207"/>
            <a:ext cx="2381843" cy="244832"/>
          </a:xfrm>
          <a:prstGeom prst="rect">
            <a:avLst/>
          </a:prstGeom>
          <a:ln>
            <a:solidFill>
              <a:schemeClr val="tx1"/>
            </a:solidFill>
          </a:ln>
        </p:spPr>
      </p:pic>
      <p:pic>
        <p:nvPicPr>
          <p:cNvPr id="8" name="图片 7">
            <a:extLst>
              <a:ext uri="{FF2B5EF4-FFF2-40B4-BE49-F238E27FC236}">
                <a16:creationId xmlns:a16="http://schemas.microsoft.com/office/drawing/2014/main" id="{B0D65434-A6E4-4BA2-95CD-1E77815864FF}"/>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3000"/>
                    </a14:imgEffect>
                  </a14:imgLayer>
                </a14:imgProps>
              </a:ext>
            </a:extLst>
          </a:blip>
          <a:stretch>
            <a:fillRect/>
          </a:stretch>
        </p:blipFill>
        <p:spPr>
          <a:xfrm>
            <a:off x="7785463" y="889940"/>
            <a:ext cx="3840480" cy="250099"/>
          </a:xfrm>
          <a:prstGeom prst="rect">
            <a:avLst/>
          </a:prstGeom>
          <a:ln>
            <a:solidFill>
              <a:schemeClr val="tx1"/>
            </a:solidFill>
          </a:ln>
        </p:spPr>
      </p:pic>
    </p:spTree>
    <p:extLst>
      <p:ext uri="{BB962C8B-B14F-4D97-AF65-F5344CB8AC3E}">
        <p14:creationId xmlns:p14="http://schemas.microsoft.com/office/powerpoint/2010/main" val="23745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70"/>
                                        <p:tgtEl>
                                          <p:spTgt spid="48"/>
                                        </p:tgtEl>
                                      </p:cBhvr>
                                    </p:animEffect>
                                  </p:childTnLst>
                                </p:cTn>
                              </p:par>
                            </p:childTnLst>
                          </p:cTn>
                        </p:par>
                        <p:par>
                          <p:cTn id="8" fill="hold">
                            <p:stCondLst>
                              <p:cond delay="7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70"/>
                                        <p:tgtEl>
                                          <p:spTgt spid="46"/>
                                        </p:tgtEl>
                                      </p:cBhvr>
                                    </p:animEffect>
                                  </p:childTnLst>
                                </p:cTn>
                              </p:par>
                            </p:childTnLst>
                          </p:cTn>
                        </p:par>
                        <p:par>
                          <p:cTn id="12" fill="hold">
                            <p:stCondLst>
                              <p:cond delay="14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70"/>
                                        <p:tgtEl>
                                          <p:spTgt spid="45"/>
                                        </p:tgtEl>
                                      </p:cBhvr>
                                    </p:animEffect>
                                  </p:childTnLst>
                                </p:cTn>
                              </p:par>
                            </p:childTnLst>
                          </p:cTn>
                        </p:par>
                        <p:par>
                          <p:cTn id="16" fill="hold">
                            <p:stCondLst>
                              <p:cond delay="21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70"/>
                                        <p:tgtEl>
                                          <p:spTgt spid="44"/>
                                        </p:tgtEl>
                                      </p:cBhvr>
                                    </p:animEffect>
                                  </p:childTnLst>
                                </p:cTn>
                              </p:par>
                            </p:childTnLst>
                          </p:cTn>
                        </p:par>
                        <p:par>
                          <p:cTn id="20" fill="hold">
                            <p:stCondLst>
                              <p:cond delay="28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0"/>
                                        <p:tgtEl>
                                          <p:spTgt spid="43"/>
                                        </p:tgtEl>
                                      </p:cBhvr>
                                    </p:animEffect>
                                  </p:childTnLst>
                                </p:cTn>
                              </p:par>
                            </p:childTnLst>
                          </p:cTn>
                        </p:par>
                        <p:par>
                          <p:cTn id="24" fill="hold">
                            <p:stCondLst>
                              <p:cond delay="35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0"/>
                                        <p:tgtEl>
                                          <p:spTgt spid="42"/>
                                        </p:tgtEl>
                                      </p:cBhvr>
                                    </p:animEffect>
                                  </p:childTnLst>
                                </p:cTn>
                              </p:par>
                            </p:childTnLst>
                          </p:cTn>
                        </p:par>
                        <p:par>
                          <p:cTn id="28" fill="hold">
                            <p:stCondLst>
                              <p:cond delay="42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0"/>
                                        <p:tgtEl>
                                          <p:spTgt spid="41"/>
                                        </p:tgtEl>
                                      </p:cBhvr>
                                    </p:animEffect>
                                  </p:childTnLst>
                                </p:cTn>
                              </p:par>
                            </p:childTnLst>
                          </p:cTn>
                        </p:par>
                        <p:par>
                          <p:cTn id="32" fill="hold">
                            <p:stCondLst>
                              <p:cond delay="49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70"/>
                                        <p:tgtEl>
                                          <p:spTgt spid="40"/>
                                        </p:tgtEl>
                                      </p:cBhvr>
                                    </p:animEffect>
                                  </p:childTnLst>
                                </p:cTn>
                              </p:par>
                            </p:childTnLst>
                          </p:cTn>
                        </p:par>
                        <p:par>
                          <p:cTn id="36" fill="hold">
                            <p:stCondLst>
                              <p:cond delay="56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0"/>
                                        <p:tgtEl>
                                          <p:spTgt spid="38"/>
                                        </p:tgtEl>
                                      </p:cBhvr>
                                    </p:animEffect>
                                  </p:childTnLst>
                                </p:cTn>
                              </p:par>
                            </p:childTnLst>
                          </p:cTn>
                        </p:par>
                        <p:par>
                          <p:cTn id="40" fill="hold">
                            <p:stCondLst>
                              <p:cond delay="63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70"/>
                                        <p:tgtEl>
                                          <p:spTgt spid="37"/>
                                        </p:tgtEl>
                                      </p:cBhvr>
                                    </p:animEffect>
                                  </p:childTnLst>
                                </p:cTn>
                              </p:par>
                            </p:childTnLst>
                          </p:cTn>
                        </p:par>
                        <p:par>
                          <p:cTn id="44" fill="hold">
                            <p:stCondLst>
                              <p:cond delay="7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70"/>
                                        <p:tgtEl>
                                          <p:spTgt spid="36"/>
                                        </p:tgtEl>
                                      </p:cBhvr>
                                    </p:animEffect>
                                  </p:childTnLst>
                                </p:cTn>
                              </p:par>
                            </p:childTnLst>
                          </p:cTn>
                        </p:par>
                        <p:par>
                          <p:cTn id="48" fill="hold">
                            <p:stCondLst>
                              <p:cond delay="77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70"/>
                                        <p:tgtEl>
                                          <p:spTgt spid="35"/>
                                        </p:tgtEl>
                                      </p:cBhvr>
                                    </p:animEffect>
                                  </p:childTnLst>
                                </p:cTn>
                              </p:par>
                            </p:childTnLst>
                          </p:cTn>
                        </p:par>
                        <p:par>
                          <p:cTn id="52" fill="hold">
                            <p:stCondLst>
                              <p:cond delay="84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0"/>
                                        <p:tgtEl>
                                          <p:spTgt spid="34"/>
                                        </p:tgtEl>
                                      </p:cBhvr>
                                    </p:animEffect>
                                  </p:childTnLst>
                                </p:cTn>
                              </p:par>
                            </p:childTnLst>
                          </p:cTn>
                        </p:par>
                        <p:par>
                          <p:cTn id="56" fill="hold">
                            <p:stCondLst>
                              <p:cond delay="91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70"/>
                                        <p:tgtEl>
                                          <p:spTgt spid="33"/>
                                        </p:tgtEl>
                                      </p:cBhvr>
                                    </p:animEffect>
                                  </p:childTnLst>
                                </p:cTn>
                              </p:par>
                            </p:childTnLst>
                          </p:cTn>
                        </p:par>
                        <p:par>
                          <p:cTn id="60" fill="hold">
                            <p:stCondLst>
                              <p:cond delay="980"/>
                            </p:stCondLst>
                            <p:childTnLst>
                              <p:par>
                                <p:cTn id="61" presetID="10" presetClass="entr" presetSubtype="0"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70"/>
                                        <p:tgtEl>
                                          <p:spTgt spid="50"/>
                                        </p:tgtEl>
                                      </p:cBhvr>
                                    </p:animEffect>
                                  </p:childTnLst>
                                </p:cTn>
                              </p:par>
                            </p:childTnLst>
                          </p:cTn>
                        </p:par>
                        <p:par>
                          <p:cTn id="64" fill="hold">
                            <p:stCondLst>
                              <p:cond delay="105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70"/>
                                        <p:tgtEl>
                                          <p:spTgt spid="53"/>
                                        </p:tgtEl>
                                      </p:cBhvr>
                                    </p:animEffect>
                                  </p:childTnLst>
                                </p:cTn>
                              </p:par>
                            </p:childTnLst>
                          </p:cTn>
                        </p:par>
                        <p:par>
                          <p:cTn id="68" fill="hold">
                            <p:stCondLst>
                              <p:cond delay="1120"/>
                            </p:stCondLst>
                            <p:childTnLst>
                              <p:par>
                                <p:cTn id="69" presetID="10" presetClass="entr" presetSubtype="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70"/>
                                        <p:tgtEl>
                                          <p:spTgt spid="54"/>
                                        </p:tgtEl>
                                      </p:cBhvr>
                                    </p:animEffect>
                                  </p:childTnLst>
                                </p:cTn>
                              </p:par>
                            </p:childTnLst>
                          </p:cTn>
                        </p:par>
                        <p:par>
                          <p:cTn id="72" fill="hold">
                            <p:stCondLst>
                              <p:cond delay="119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70"/>
                                        <p:tgtEl>
                                          <p:spTgt spid="55"/>
                                        </p:tgtEl>
                                      </p:cBhvr>
                                    </p:animEffect>
                                  </p:childTnLst>
                                </p:cTn>
                              </p:par>
                            </p:childTnLst>
                          </p:cTn>
                        </p:par>
                        <p:par>
                          <p:cTn id="76" fill="hold">
                            <p:stCondLst>
                              <p:cond delay="1260"/>
                            </p:stCondLst>
                            <p:childTnLst>
                              <p:par>
                                <p:cTn id="77" presetID="10"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70"/>
                                        <p:tgtEl>
                                          <p:spTgt spid="56"/>
                                        </p:tgtEl>
                                      </p:cBhvr>
                                    </p:animEffect>
                                  </p:childTnLst>
                                </p:cTn>
                              </p:par>
                            </p:childTnLst>
                          </p:cTn>
                        </p:par>
                        <p:par>
                          <p:cTn id="80" fill="hold">
                            <p:stCondLst>
                              <p:cond delay="1330"/>
                            </p:stCondLst>
                            <p:childTnLst>
                              <p:par>
                                <p:cTn id="81" presetID="10" presetClass="entr" presetSubtype="0"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ED678EB-129F-4720-B03F-6CC287568372}"/>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a:t>
            </a:r>
            <a:r>
              <a:rPr lang="en-US" altLang="zh-CN" sz="4800" dirty="0">
                <a:solidFill>
                  <a:prstClr val="black"/>
                </a:solidFill>
                <a:latin typeface="Cambria Math" panose="02040503050406030204" pitchFamily="18" charset="0"/>
                <a:ea typeface="Cambria Math" panose="02040503050406030204" pitchFamily="18" charset="0"/>
              </a:rPr>
              <a:t>s</a:t>
            </a:r>
            <a:endParaRPr lang="he-IL" altLang="zh-CN" sz="4800"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p:grpSp>
        <p:nvGrpSpPr>
          <p:cNvPr id="7" name="组合 6">
            <a:extLst>
              <a:ext uri="{FF2B5EF4-FFF2-40B4-BE49-F238E27FC236}">
                <a16:creationId xmlns:a16="http://schemas.microsoft.com/office/drawing/2014/main" id="{2667446D-F220-4DE0-B4C2-C034403DAEB7}"/>
              </a:ext>
            </a:extLst>
          </p:cNvPr>
          <p:cNvGrpSpPr/>
          <p:nvPr/>
        </p:nvGrpSpPr>
        <p:grpSpPr>
          <a:xfrm>
            <a:off x="1515291" y="467908"/>
            <a:ext cx="8370474" cy="4859382"/>
            <a:chOff x="1515291" y="467908"/>
            <a:chExt cx="8370474" cy="4859382"/>
          </a:xfrm>
          <a:noFill/>
        </p:grpSpPr>
        <p:sp>
          <p:nvSpPr>
            <p:cNvPr id="8" name="文本框 7">
              <a:extLst>
                <a:ext uri="{FF2B5EF4-FFF2-40B4-BE49-F238E27FC236}">
                  <a16:creationId xmlns:a16="http://schemas.microsoft.com/office/drawing/2014/main" id="{DD0C47DC-BC59-4585-9A19-01E009EED6E0}"/>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rgbClr val="FFA3A3"/>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30000" dirty="0">
                <a:solidFill>
                  <a:srgbClr val="FFA3A3"/>
                </a:solidFill>
                <a:latin typeface="等线 Light" panose="02010600030101010101" pitchFamily="2" charset="-122"/>
                <a:ea typeface="等线 Light" panose="02010600030101010101" pitchFamily="2" charset="-122"/>
              </a:endParaRPr>
            </a:p>
          </p:txBody>
        </p:sp>
        <p:sp>
          <p:nvSpPr>
            <p:cNvPr id="9" name="文本框 8">
              <a:extLst>
                <a:ext uri="{FF2B5EF4-FFF2-40B4-BE49-F238E27FC236}">
                  <a16:creationId xmlns:a16="http://schemas.microsoft.com/office/drawing/2014/main" id="{B737211F-F2CE-4105-9CEB-D1D3A3EF7EF9}"/>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1">
                      <a:lumMod val="95000"/>
                    </a:schemeClr>
                  </a:solidFill>
                  <a:latin typeface="等线" panose="020F0502020204030204"/>
                  <a:ea typeface="等线" panose="02010600030101010101" pitchFamily="2" charset="-122"/>
                </a:rPr>
                <a:t>ω</a:t>
              </a:r>
              <a:endParaRPr lang="zh-CN" altLang="en-US" sz="30000" b="1" dirty="0">
                <a:solidFill>
                  <a:schemeClr val="bg1">
                    <a:lumMod val="95000"/>
                  </a:schemeClr>
                </a:solidFill>
                <a:latin typeface="等线" panose="020F0502020204030204"/>
                <a:ea typeface="等线" panose="02010600030101010101" pitchFamily="2" charset="-122"/>
              </a:endParaRPr>
            </a:p>
          </p:txBody>
        </p:sp>
      </p:grpSp>
      <p:sp>
        <p:nvSpPr>
          <p:cNvPr id="2" name="文本框 1">
            <a:extLst>
              <a:ext uri="{FF2B5EF4-FFF2-40B4-BE49-F238E27FC236}">
                <a16:creationId xmlns:a16="http://schemas.microsoft.com/office/drawing/2014/main" id="{1CEBE417-0958-4C13-A6A7-39CC86427ECD}"/>
              </a:ext>
            </a:extLst>
          </p:cNvPr>
          <p:cNvSpPr txBox="1"/>
          <p:nvPr/>
        </p:nvSpPr>
        <p:spPr>
          <a:xfrm>
            <a:off x="6729675" y="467908"/>
            <a:ext cx="5357823" cy="646331"/>
          </a:xfrm>
          <a:prstGeom prst="rect">
            <a:avLst/>
          </a:prstGeom>
          <a:noFill/>
        </p:spPr>
        <p:txBody>
          <a:bodyPr wrap="square" rtlCol="0">
            <a:spAutoFit/>
          </a:bodyPr>
          <a:lstStyle/>
          <a:p>
            <a:r>
              <a:rPr lang="zh-CN" altLang="en-US" dirty="0"/>
              <a:t>對於數學，不要問它是什麼，而只要問它能做什麼。</a:t>
            </a:r>
            <a:endParaRPr lang="en-US" altLang="zh-CN" dirty="0"/>
          </a:p>
          <a:p>
            <a:pPr algn="r"/>
            <a:r>
              <a:rPr lang="en-US" altLang="zh-CN" dirty="0"/>
              <a:t>——[</a:t>
            </a:r>
            <a:r>
              <a:rPr lang="zh-CN" altLang="en-US" dirty="0"/>
              <a:t>英</a:t>
            </a:r>
            <a:r>
              <a:rPr lang="en-US" altLang="zh-CN" dirty="0"/>
              <a:t>]</a:t>
            </a:r>
            <a:r>
              <a:rPr lang="zh-CN" altLang="en-US" dirty="0"/>
              <a:t>蒂莫西</a:t>
            </a:r>
            <a:r>
              <a:rPr lang="en-US" altLang="zh-CN" dirty="0"/>
              <a:t>·</a:t>
            </a:r>
            <a:r>
              <a:rPr lang="zh-CN" altLang="en-US" dirty="0"/>
              <a:t>高爾斯</a:t>
            </a:r>
          </a:p>
        </p:txBody>
      </p:sp>
      <p:grpSp>
        <p:nvGrpSpPr>
          <p:cNvPr id="11" name="组合 10">
            <a:extLst>
              <a:ext uri="{FF2B5EF4-FFF2-40B4-BE49-F238E27FC236}">
                <a16:creationId xmlns:a16="http://schemas.microsoft.com/office/drawing/2014/main" id="{EBCE1A5D-A230-4979-AB07-009E0876171E}"/>
              </a:ext>
            </a:extLst>
          </p:cNvPr>
          <p:cNvGrpSpPr/>
          <p:nvPr/>
        </p:nvGrpSpPr>
        <p:grpSpPr>
          <a:xfrm>
            <a:off x="1114697" y="1615439"/>
            <a:ext cx="9535885" cy="4368221"/>
            <a:chOff x="1114697" y="1615439"/>
            <a:chExt cx="9535885" cy="4368221"/>
          </a:xfrm>
        </p:grpSpPr>
        <p:sp>
          <p:nvSpPr>
            <p:cNvPr id="6" name="文本框 5">
              <a:extLst>
                <a:ext uri="{FF2B5EF4-FFF2-40B4-BE49-F238E27FC236}">
                  <a16:creationId xmlns:a16="http://schemas.microsoft.com/office/drawing/2014/main" id="{CC2A67D5-214C-40E2-9B50-A04E2103D241}"/>
                </a:ext>
              </a:extLst>
            </p:cNvPr>
            <p:cNvSpPr txBox="1"/>
            <p:nvPr/>
          </p:nvSpPr>
          <p:spPr>
            <a:xfrm>
              <a:off x="1114697" y="1615439"/>
              <a:ext cx="9535885" cy="369332"/>
            </a:xfrm>
            <a:prstGeom prst="rect">
              <a:avLst/>
            </a:prstGeom>
            <a:noFill/>
            <a:ln>
              <a:noFill/>
            </a:ln>
          </p:spPr>
          <p:txBody>
            <a:bodyPr wrap="square" rtlCol="0">
              <a:spAutoFit/>
            </a:bodyPr>
            <a:lstStyle/>
            <a:p>
              <a:pPr algn="ctr"/>
              <a:r>
                <a:rPr lang="en-US" altLang="zh-CN" i="1" dirty="0">
                  <a:latin typeface="Cambria Math" panose="02040503050406030204" pitchFamily="18" charset="0"/>
                  <a:ea typeface="Cambria Math" panose="02040503050406030204" pitchFamily="18" charset="0"/>
                </a:rPr>
                <a:t>Arithmetic of Ordinals vs </a:t>
              </a:r>
              <a:r>
                <a:rPr lang="en-US" altLang="zh-CN" b="1" i="1" dirty="0">
                  <a:latin typeface="Cambria Math" panose="02040503050406030204" pitchFamily="18" charset="0"/>
                  <a:ea typeface="Cambria Math" panose="02040503050406030204" pitchFamily="18" charset="0"/>
                </a:rPr>
                <a:t>Arithmetic of Cardinals</a:t>
              </a:r>
            </a:p>
          </p:txBody>
        </p:sp>
        <p:grpSp>
          <p:nvGrpSpPr>
            <p:cNvPr id="10" name="组合 9">
              <a:extLst>
                <a:ext uri="{FF2B5EF4-FFF2-40B4-BE49-F238E27FC236}">
                  <a16:creationId xmlns:a16="http://schemas.microsoft.com/office/drawing/2014/main" id="{2603F350-EFDD-40EE-91A1-08FD1E6C34A3}"/>
                </a:ext>
              </a:extLst>
            </p:cNvPr>
            <p:cNvGrpSpPr/>
            <p:nvPr/>
          </p:nvGrpSpPr>
          <p:grpSpPr>
            <a:xfrm>
              <a:off x="2137953" y="1992696"/>
              <a:ext cx="7489371" cy="3990964"/>
              <a:chOff x="2137953" y="1992696"/>
              <a:chExt cx="7489371" cy="3990964"/>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F1AAEBD-E47C-446F-BB60-676E9DC80643}"/>
                      </a:ext>
                    </a:extLst>
                  </p:cNvPr>
                  <p:cNvSpPr txBox="1"/>
                  <p:nvPr/>
                </p:nvSpPr>
                <p:spPr>
                  <a:xfrm>
                    <a:off x="2137953" y="1992696"/>
                    <a:ext cx="7489371" cy="3990964"/>
                  </a:xfrm>
                  <a:prstGeom prst="rect">
                    <a:avLst/>
                  </a:prstGeom>
                  <a:noFill/>
                  <a:ln>
                    <a:solidFill>
                      <a:schemeClr val="tx1"/>
                    </a:solidFill>
                    <a:prstDash val="dashDot"/>
                  </a:ln>
                </p:spPr>
                <p:txBody>
                  <a:bodyPr wrap="square" rtlCol="0">
                    <a:spAutoFit/>
                  </a:bodyPr>
                  <a:lstStyle/>
                  <a:p>
                    <a:r>
                      <a:rPr lang="zh-CN" altLang="en-US" dirty="0">
                        <a:latin typeface="Cambria Math" panose="02040503050406030204" pitchFamily="18" charset="0"/>
                      </a:rPr>
                      <a:t>* 給出集合</a:t>
                    </a:r>
                    <a:r>
                      <a:rPr lang="en-US" altLang="zh-CN" dirty="0">
                        <a:latin typeface="Cambria Math" panose="02040503050406030204" pitchFamily="18" charset="0"/>
                      </a:rPr>
                      <a:t>X</a:t>
                    </a:r>
                    <a:r>
                      <a:rPr lang="zh-CN" altLang="en-US" dirty="0">
                        <a:latin typeface="Cambria Math" panose="02040503050406030204" pitchFamily="18" charset="0"/>
                      </a:rPr>
                      <a:t>與</a:t>
                    </a:r>
                    <a:r>
                      <a:rPr lang="en-US" altLang="zh-CN" dirty="0">
                        <a:latin typeface="Cambria Math" panose="02040503050406030204" pitchFamily="18" charset="0"/>
                      </a:rPr>
                      <a:t>Y</a:t>
                    </a:r>
                    <a:r>
                      <a:rPr lang="zh-CN" altLang="en-US" dirty="0">
                        <a:latin typeface="Cambria Math" panose="02040503050406030204" pitchFamily="18" charset="0"/>
                      </a:rPr>
                      <a:t>，定義</a:t>
                    </a:r>
                    <a:r>
                      <a:rPr lang="en-US" altLang="zh-CN" dirty="0">
                        <a:latin typeface="Cambria Math" panose="02040503050406030204" pitchFamily="18" charset="0"/>
                      </a:rPr>
                      <a:t>X + Y = {(x,0): </a:t>
                    </a:r>
                    <a:r>
                      <a:rPr lang="en-US" altLang="zh-CN" dirty="0" err="1">
                        <a:latin typeface="Cambria Math" panose="02040503050406030204" pitchFamily="18" charset="0"/>
                      </a:rPr>
                      <a:t>x∊X</a:t>
                    </a:r>
                    <a:r>
                      <a:rPr lang="en-US" altLang="zh-CN" dirty="0">
                        <a:latin typeface="Cambria Math" panose="02040503050406030204" pitchFamily="18" charset="0"/>
                      </a:rPr>
                      <a:t>}∪{(y,1): </a:t>
                    </a:r>
                    <a:r>
                      <a:rPr lang="en-US" altLang="zh-CN" dirty="0" err="1">
                        <a:latin typeface="Cambria Math" panose="02040503050406030204" pitchFamily="18" charset="0"/>
                      </a:rPr>
                      <a:t>y∊Y</a:t>
                    </a:r>
                    <a:r>
                      <a:rPr lang="en-US" altLang="zh-CN" dirty="0">
                        <a:latin typeface="Cambria Math" panose="02040503050406030204" pitchFamily="18" charset="0"/>
                      </a:rPr>
                      <a:t>}</a:t>
                    </a:r>
                    <a:r>
                      <a:rPr lang="zh-CN" altLang="en-US" dirty="0">
                        <a:latin typeface="Cambria Math" panose="02040503050406030204" pitchFamily="18" charset="0"/>
                      </a:rPr>
                      <a:t>，則</a:t>
                    </a:r>
                    <a:endParaRPr lang="en-US" altLang="zh-CN" dirty="0">
                      <a:latin typeface="Cambria Math" panose="02040503050406030204" pitchFamily="18" charset="0"/>
                    </a:endParaRPr>
                  </a:p>
                  <a:p>
                    <a:r>
                      <a:rPr lang="zh-CN" altLang="en-US" b="1" dirty="0">
                        <a:effectLst>
                          <a:outerShdw blurRad="38100" dist="38100" dir="2700000" algn="tl">
                            <a:srgbClr val="000000">
                              <a:alpha val="43137"/>
                            </a:srgbClr>
                          </a:outerShdw>
                        </a:effectLst>
                        <a:latin typeface="Cambria Math" panose="02040503050406030204" pitchFamily="18" charset="0"/>
                      </a:rPr>
                      <a:t>基數和</a:t>
                    </a:r>
                    <a:r>
                      <a:rPr lang="zh-CN" altLang="en-US" dirty="0">
                        <a:latin typeface="Cambria Math" panose="02040503050406030204" pitchFamily="18" charset="0"/>
                      </a:rPr>
                      <a:t>是</a:t>
                    </a:r>
                    <a:endParaRPr lang="en-US" altLang="zh-CN" dirty="0">
                      <a:latin typeface="Cambria Math" panose="02040503050406030204" pitchFamily="18" charset="0"/>
                    </a:endParaRPr>
                  </a:p>
                  <a:p>
                    <a:pPr algn="ctr"/>
                    <a:r>
                      <a:rPr lang="en-US" altLang="zh-CN" dirty="0">
                        <a:latin typeface="Cambria Math" panose="02040503050406030204" pitchFamily="18" charset="0"/>
                      </a:rPr>
                      <a:t>|X| + |Y| = |X + Y|</a:t>
                    </a:r>
                  </a:p>
                  <a:p>
                    <a:pPr algn="ctr"/>
                    <a:r>
                      <a:rPr lang="en-US" altLang="zh-CN" i="1" dirty="0">
                        <a:latin typeface="Cambria Math" panose="02040503050406030204" pitchFamily="18" charset="0"/>
                      </a:rPr>
                      <a:t>(</a:t>
                    </a:r>
                    <a:r>
                      <a:rPr lang="zh-CN" altLang="en-US" i="1" dirty="0">
                        <a:latin typeface="Cambria Math" panose="02040503050406030204" pitchFamily="18" charset="0"/>
                      </a:rPr>
                      <a:t>若</a:t>
                    </a:r>
                    <a:r>
                      <a:rPr lang="en-US" altLang="zh-CN" i="1" dirty="0">
                        <a:latin typeface="Cambria Math" panose="02040503050406030204" pitchFamily="18" charset="0"/>
                      </a:rPr>
                      <a:t>X</a:t>
                    </a:r>
                    <a:r>
                      <a:rPr lang="zh-CN" altLang="en-US" i="1" dirty="0">
                        <a:latin typeface="Cambria Math" panose="02040503050406030204" pitchFamily="18" charset="0"/>
                      </a:rPr>
                      <a:t>與</a:t>
                    </a:r>
                    <a:r>
                      <a:rPr lang="en-US" altLang="zh-CN" i="1" dirty="0">
                        <a:latin typeface="Cambria Math" panose="02040503050406030204" pitchFamily="18" charset="0"/>
                      </a:rPr>
                      <a:t>Y</a:t>
                    </a:r>
                    <a:r>
                      <a:rPr lang="zh-CN" altLang="en-US" i="1" dirty="0">
                        <a:latin typeface="Cambria Math" panose="02040503050406030204" pitchFamily="18" charset="0"/>
                      </a:rPr>
                      <a:t>不相交，則 </a:t>
                    </a:r>
                    <a:r>
                      <a:rPr lang="en-US" altLang="zh-CN" i="1" dirty="0">
                        <a:latin typeface="Cambria Math" panose="02040503050406030204" pitchFamily="18" charset="0"/>
                      </a:rPr>
                      <a:t>|X| + |Y| = |X∪Y|)</a:t>
                    </a:r>
                    <a:endParaRPr lang="zh-CN" altLang="en-US" i="1" dirty="0">
                      <a:latin typeface="Cambria Math" panose="02040503050406030204" pitchFamily="18" charset="0"/>
                    </a:endParaRPr>
                  </a:p>
                  <a:p>
                    <a:r>
                      <a:rPr lang="zh-CN" altLang="en-US" dirty="0">
                        <a:latin typeface="Cambria Math" panose="02040503050406030204" pitchFamily="18" charset="0"/>
                      </a:rPr>
                      <a:t>*</a:t>
                    </a:r>
                    <a:r>
                      <a:rPr lang="zh-CN" altLang="en-US" b="1" dirty="0">
                        <a:effectLst>
                          <a:outerShdw blurRad="38100" dist="38100" dir="2700000" algn="tl">
                            <a:srgbClr val="000000">
                              <a:alpha val="43137"/>
                            </a:srgbClr>
                          </a:outerShdw>
                        </a:effectLst>
                        <a:latin typeface="Cambria Math" panose="02040503050406030204" pitchFamily="18" charset="0"/>
                      </a:rPr>
                      <a:t> 基數積</a:t>
                    </a:r>
                    <a:r>
                      <a:rPr lang="zh-CN" altLang="en-US" dirty="0">
                        <a:latin typeface="Cambria Math" panose="02040503050406030204" pitchFamily="18" charset="0"/>
                      </a:rPr>
                      <a:t>是</a:t>
                    </a:r>
                    <a:endParaRPr lang="en-US" altLang="zh-CN" dirty="0">
                      <a:latin typeface="Cambria Math" panose="02040503050406030204" pitchFamily="18" charset="0"/>
                    </a:endParaRPr>
                  </a:p>
                  <a:p>
                    <a:pPr algn="ctr"/>
                    <a:r>
                      <a:rPr lang="en-US" altLang="zh-CN" dirty="0">
                        <a:latin typeface="Cambria Math" panose="02040503050406030204" pitchFamily="18" charset="0"/>
                      </a:rPr>
                      <a:t>|X| |Y| = |X×Y|</a:t>
                    </a:r>
                    <a:r>
                      <a:rPr lang="en-US" altLang="zh-CN" i="1" dirty="0">
                        <a:latin typeface="Cambria Math" panose="02040503050406030204" pitchFamily="18" charset="0"/>
                      </a:rPr>
                      <a:t>(</a:t>
                    </a:r>
                    <a:r>
                      <a:rPr lang="zh-CN" altLang="en-US" i="1" dirty="0">
                        <a:latin typeface="Cambria Math" panose="02040503050406030204" pitchFamily="18" charset="0"/>
                      </a:rPr>
                      <a:t>笛卡兒積</a:t>
                    </a:r>
                    <a:r>
                      <a:rPr lang="en-US" altLang="zh-CN" i="1" dirty="0">
                        <a:latin typeface="Cambria Math" panose="02040503050406030204" pitchFamily="18" charset="0"/>
                      </a:rPr>
                      <a:t>)</a:t>
                    </a:r>
                    <a:endParaRPr lang="zh-CN" altLang="en-US" i="1" dirty="0">
                      <a:latin typeface="Cambria Math" panose="02040503050406030204" pitchFamily="18" charset="0"/>
                    </a:endParaRPr>
                  </a:p>
                  <a:p>
                    <a:r>
                      <a:rPr lang="zh-CN" altLang="en-US" dirty="0">
                        <a:latin typeface="Cambria Math" panose="02040503050406030204" pitchFamily="18" charset="0"/>
                      </a:rPr>
                      <a:t>*</a:t>
                    </a:r>
                    <a:r>
                      <a:rPr lang="zh-CN" altLang="en-US" b="1" dirty="0">
                        <a:effectLst>
                          <a:outerShdw blurRad="38100" dist="38100" dir="2700000" algn="tl">
                            <a:srgbClr val="000000">
                              <a:alpha val="43137"/>
                            </a:srgbClr>
                          </a:outerShdw>
                        </a:effectLst>
                        <a:latin typeface="Cambria Math" panose="02040503050406030204" pitchFamily="18" charset="0"/>
                      </a:rPr>
                      <a:t> 基數指數</a:t>
                    </a:r>
                    <a:r>
                      <a:rPr lang="zh-CN" altLang="en-US" dirty="0">
                        <a:latin typeface="Cambria Math" panose="02040503050406030204" pitchFamily="18" charset="0"/>
                      </a:rPr>
                      <a:t>是</a:t>
                    </a:r>
                  </a:p>
                  <a:p>
                    <a:pPr algn="ct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sup>
                        </m:sSup>
                      </m:oMath>
                    </a14:m>
                    <a:r>
                      <a:rPr lang="en-US" altLang="zh-CN" dirty="0">
                        <a:latin typeface="Cambria Math" panose="02040503050406030204" pitchFamily="18" charset="0"/>
                      </a:rPr>
                      <a:t>=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𝑌</m:t>
                            </m:r>
                          </m:sup>
                        </m:sSup>
                      </m:oMath>
                    </a14:m>
                    <a:r>
                      <a:rPr lang="en-US" altLang="zh-CN" dirty="0">
                        <a:latin typeface="Cambria Math" panose="02040503050406030204" pitchFamily="18" charset="0"/>
                      </a:rPr>
                      <a:t>|</a:t>
                    </a:r>
                  </a:p>
                  <a:p>
                    <a:pPr algn="ctr"/>
                    <a:r>
                      <a:rPr lang="en-US" altLang="zh-CN" i="1" dirty="0">
                        <a:latin typeface="Cambria Math" panose="02040503050406030204" pitchFamily="18" charset="0"/>
                      </a:rPr>
                      <a:t>(</a:t>
                    </a:r>
                    <a:r>
                      <a:rPr lang="zh-CN" altLang="en-US" i="1" dirty="0">
                        <a:latin typeface="Cambria Math" panose="02040503050406030204" pitchFamily="18" charset="0"/>
                      </a:rPr>
                      <a:t>其中</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𝑋</m:t>
                            </m:r>
                          </m:e>
                          <m:sup>
                            <m:r>
                              <a:rPr lang="en-US" altLang="zh-CN" i="1">
                                <a:latin typeface="Cambria Math" panose="02040503050406030204" pitchFamily="18" charset="0"/>
                              </a:rPr>
                              <m:t>𝑌</m:t>
                            </m:r>
                          </m:sup>
                        </m:sSup>
                      </m:oMath>
                    </a14:m>
                    <a:r>
                      <a:rPr lang="zh-CN" altLang="en-US" i="1" dirty="0">
                        <a:latin typeface="Cambria Math" panose="02040503050406030204" pitchFamily="18" charset="0"/>
                      </a:rPr>
                      <a:t>是所有由</a:t>
                    </a:r>
                    <a:r>
                      <a:rPr lang="en-US" altLang="zh-CN" i="1" dirty="0">
                        <a:latin typeface="Cambria Math" panose="02040503050406030204" pitchFamily="18" charset="0"/>
                      </a:rPr>
                      <a:t>Y</a:t>
                    </a:r>
                    <a:r>
                      <a:rPr lang="zh-CN" altLang="en-US" i="1" dirty="0">
                        <a:latin typeface="Cambria Math" panose="02040503050406030204" pitchFamily="18" charset="0"/>
                      </a:rPr>
                      <a:t>到</a:t>
                    </a:r>
                    <a:r>
                      <a:rPr lang="en-US" altLang="zh-CN" i="1" dirty="0">
                        <a:latin typeface="Cambria Math" panose="02040503050406030204" pitchFamily="18" charset="0"/>
                      </a:rPr>
                      <a:t>X</a:t>
                    </a:r>
                    <a:r>
                      <a:rPr lang="zh-CN" altLang="en-US" i="1" dirty="0">
                        <a:latin typeface="Cambria Math" panose="02040503050406030204" pitchFamily="18" charset="0"/>
                      </a:rPr>
                      <a:t>的函數的集合</a:t>
                    </a:r>
                    <a:r>
                      <a:rPr lang="en-US" altLang="zh-CN" i="1" dirty="0">
                        <a:latin typeface="Cambria Math" panose="02040503050406030204" pitchFamily="18" charset="0"/>
                      </a:rPr>
                      <a:t>)</a:t>
                    </a:r>
                    <a:endParaRPr lang="zh-CN" altLang="en-US" i="1" dirty="0">
                      <a:latin typeface="Cambria Math" panose="02040503050406030204" pitchFamily="18" charset="0"/>
                    </a:endParaRPr>
                  </a:p>
                  <a:p>
                    <a:r>
                      <a:rPr lang="zh-CN" altLang="en-US" dirty="0">
                        <a:latin typeface="Cambria Math" panose="02040503050406030204" pitchFamily="18" charset="0"/>
                      </a:rPr>
                      <a:t>* 無窮集合的加法及乘法（假設選擇公理）非常简美自然 。若</a:t>
                    </a:r>
                    <a:r>
                      <a:rPr lang="en-US" altLang="zh-CN" dirty="0">
                        <a:latin typeface="Cambria Math" panose="02040503050406030204" pitchFamily="18" charset="0"/>
                      </a:rPr>
                      <a:t>X</a:t>
                    </a:r>
                    <a:r>
                      <a:rPr lang="zh-CN" altLang="en-US" dirty="0">
                        <a:latin typeface="Cambria Math" panose="02040503050406030204" pitchFamily="18" charset="0"/>
                      </a:rPr>
                      <a:t>與</a:t>
                    </a:r>
                    <a:r>
                      <a:rPr lang="en-US" altLang="zh-CN" dirty="0">
                        <a:latin typeface="Cambria Math" panose="02040503050406030204" pitchFamily="18" charset="0"/>
                      </a:rPr>
                      <a:t>Y</a:t>
                    </a:r>
                    <a:r>
                      <a:rPr lang="zh-CN" altLang="en-US" dirty="0">
                        <a:latin typeface="Cambria Math" panose="02040503050406030204" pitchFamily="18" charset="0"/>
                      </a:rPr>
                      <a:t>皆非空而其中之一為無限集，則</a:t>
                    </a:r>
                  </a:p>
                  <a:p>
                    <a:pPr algn="ctr"/>
                    <a:r>
                      <a:rPr lang="en-US" altLang="zh-CN" dirty="0">
                        <a:solidFill>
                          <a:srgbClr val="FF0000"/>
                        </a:solidFill>
                        <a:latin typeface="Cambria Math" panose="02040503050406030204" pitchFamily="18" charset="0"/>
                      </a:rPr>
                      <a:t>|X| + |Y| = |X||Y| = max{|X|, |Y|}</a:t>
                    </a:r>
                  </a:p>
                  <a:p>
                    <a:r>
                      <a:rPr lang="zh-CN" altLang="en-US" dirty="0">
                        <a:latin typeface="Cambria Math" panose="02040503050406030204" pitchFamily="18" charset="0"/>
                      </a:rPr>
                      <a:t>注意</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sup>
                        </m:sSup>
                      </m:oMath>
                    </a14:m>
                    <a:r>
                      <a:rPr lang="zh-CN" altLang="en-US" dirty="0">
                        <a:latin typeface="Cambria Math" panose="02040503050406030204" pitchFamily="18" charset="0"/>
                      </a:rPr>
                      <a:t>是</a:t>
                    </a:r>
                    <a:r>
                      <a:rPr lang="en-US" altLang="zh-CN" dirty="0">
                        <a:latin typeface="Cambria Math" panose="02040503050406030204" pitchFamily="18" charset="0"/>
                      </a:rPr>
                      <a:t>X</a:t>
                    </a:r>
                    <a:r>
                      <a:rPr lang="zh-CN" altLang="en-US" dirty="0">
                        <a:latin typeface="Cambria Math" panose="02040503050406030204" pitchFamily="18" charset="0"/>
                      </a:rPr>
                      <a:t>的冪集之基數。由對角論證法可知</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sup>
                        </m:sSup>
                        <m:r>
                          <a:rPr lang="en-US" altLang="zh-CN" i="1">
                            <a:latin typeface="Cambria Math" panose="02040503050406030204" pitchFamily="18" charset="0"/>
                          </a:rPr>
                          <m:t> </m:t>
                        </m:r>
                      </m:oMath>
                    </a14:m>
                    <a:r>
                      <a:rPr lang="en-US" altLang="zh-CN" dirty="0">
                        <a:latin typeface="Cambria Math" panose="02040503050406030204" pitchFamily="18" charset="0"/>
                      </a:rPr>
                      <a:t>&gt; |X|</a:t>
                    </a:r>
                    <a:r>
                      <a:rPr lang="zh-CN" altLang="en-US" dirty="0">
                        <a:latin typeface="Cambria Math" panose="02040503050406030204" pitchFamily="18" charset="0"/>
                      </a:rPr>
                      <a:t>，是以並不存在最大的基數。事實上，基數的類是真類。</a:t>
                    </a:r>
                  </a:p>
                </p:txBody>
              </p:sp>
            </mc:Choice>
            <mc:Fallback xmlns="">
              <p:sp>
                <p:nvSpPr>
                  <p:cNvPr id="3" name="文本框 2">
                    <a:extLst>
                      <a:ext uri="{FF2B5EF4-FFF2-40B4-BE49-F238E27FC236}">
                        <a16:creationId xmlns:a16="http://schemas.microsoft.com/office/drawing/2014/main" id="{1F1AAEBD-E47C-446F-BB60-676E9DC80643}"/>
                      </a:ext>
                    </a:extLst>
                  </p:cNvPr>
                  <p:cNvSpPr txBox="1">
                    <a:spLocks noRot="1" noChangeAspect="1" noMove="1" noResize="1" noEditPoints="1" noAdjustHandles="1" noChangeArrowheads="1" noChangeShapeType="1" noTextEdit="1"/>
                  </p:cNvSpPr>
                  <p:nvPr/>
                </p:nvSpPr>
                <p:spPr>
                  <a:xfrm>
                    <a:off x="2137953" y="1992696"/>
                    <a:ext cx="7489371" cy="3990964"/>
                  </a:xfrm>
                  <a:prstGeom prst="rect">
                    <a:avLst/>
                  </a:prstGeom>
                  <a:blipFill>
                    <a:blip r:embed="rId2"/>
                    <a:stretch>
                      <a:fillRect l="-732" t="-1065" b="-1370"/>
                    </a:stretch>
                  </a:blipFill>
                  <a:ln>
                    <a:solidFill>
                      <a:schemeClr val="tx1"/>
                    </a:solidFill>
                    <a:prstDash val="dashDot"/>
                  </a:ln>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846C161-2733-40F4-990F-4A09EBE7AB6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6000"/>
                        </a14:imgEffect>
                      </a14:imgLayer>
                    </a14:imgProps>
                  </a:ext>
                </a:extLst>
              </a:blip>
              <a:stretch>
                <a:fillRect/>
              </a:stretch>
            </p:blipFill>
            <p:spPr>
              <a:xfrm>
                <a:off x="6940024" y="4516993"/>
                <a:ext cx="1002466" cy="276680"/>
              </a:xfrm>
              <a:prstGeom prst="rect">
                <a:avLst/>
              </a:prstGeom>
              <a:ln>
                <a:solidFill>
                  <a:schemeClr val="tx1"/>
                </a:solidFill>
              </a:ln>
              <a:effectLst/>
            </p:spPr>
          </p:pic>
        </p:grpSp>
      </p:grpSp>
    </p:spTree>
    <p:extLst>
      <p:ext uri="{BB962C8B-B14F-4D97-AF65-F5344CB8AC3E}">
        <p14:creationId xmlns:p14="http://schemas.microsoft.com/office/powerpoint/2010/main" val="2798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ED678EB-129F-4720-B03F-6CC287568372}"/>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sp>
        <p:nvSpPr>
          <p:cNvPr id="6" name="文本框 5">
            <a:extLst>
              <a:ext uri="{FF2B5EF4-FFF2-40B4-BE49-F238E27FC236}">
                <a16:creationId xmlns:a16="http://schemas.microsoft.com/office/drawing/2014/main" id="{CC2A67D5-214C-40E2-9B50-A04E2103D241}"/>
              </a:ext>
            </a:extLst>
          </p:cNvPr>
          <p:cNvSpPr txBox="1"/>
          <p:nvPr/>
        </p:nvSpPr>
        <p:spPr>
          <a:xfrm>
            <a:off x="1114697" y="1615439"/>
            <a:ext cx="9535885" cy="369332"/>
          </a:xfrm>
          <a:prstGeom prst="rect">
            <a:avLst/>
          </a:prstGeom>
          <a:noFill/>
          <a:ln>
            <a:noFill/>
          </a:ln>
        </p:spPr>
        <p:txBody>
          <a:bodyPr wrap="square" rtlCol="0">
            <a:spAutoFit/>
          </a:bodyPr>
          <a:lstStyle/>
          <a:p>
            <a:pPr algn="ctr"/>
            <a:r>
              <a:rPr lang="en-US" altLang="zh-CN" i="1" dirty="0">
                <a:latin typeface="Cambria Math" panose="02040503050406030204" pitchFamily="18" charset="0"/>
                <a:ea typeface="Cambria Math" panose="02040503050406030204" pitchFamily="18" charset="0"/>
              </a:rPr>
              <a:t>Arithmetic of Ordinals vs </a:t>
            </a:r>
            <a:r>
              <a:rPr lang="en-US" altLang="zh-CN" b="1" i="1" dirty="0">
                <a:latin typeface="Cambria Math" panose="02040503050406030204" pitchFamily="18" charset="0"/>
                <a:ea typeface="Cambria Math" panose="02040503050406030204" pitchFamily="18" charset="0"/>
              </a:rPr>
              <a:t>Arithmetic of Cardinals</a:t>
            </a:r>
          </a:p>
        </p:txBody>
      </p:sp>
      <p:grpSp>
        <p:nvGrpSpPr>
          <p:cNvPr id="7" name="组合 6">
            <a:extLst>
              <a:ext uri="{FF2B5EF4-FFF2-40B4-BE49-F238E27FC236}">
                <a16:creationId xmlns:a16="http://schemas.microsoft.com/office/drawing/2014/main" id="{2667446D-F220-4DE0-B4C2-C034403DAEB7}"/>
              </a:ext>
            </a:extLst>
          </p:cNvPr>
          <p:cNvGrpSpPr/>
          <p:nvPr/>
        </p:nvGrpSpPr>
        <p:grpSpPr>
          <a:xfrm>
            <a:off x="1515291" y="467908"/>
            <a:ext cx="8370474" cy="4859382"/>
            <a:chOff x="1515291" y="467908"/>
            <a:chExt cx="8370474" cy="4859382"/>
          </a:xfrm>
          <a:noFill/>
        </p:grpSpPr>
        <p:sp>
          <p:nvSpPr>
            <p:cNvPr id="8" name="文本框 7">
              <a:extLst>
                <a:ext uri="{FF2B5EF4-FFF2-40B4-BE49-F238E27FC236}">
                  <a16:creationId xmlns:a16="http://schemas.microsoft.com/office/drawing/2014/main" id="{DD0C47DC-BC59-4585-9A19-01E009EED6E0}"/>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rgbClr val="FFA3A3"/>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30000" dirty="0">
                <a:solidFill>
                  <a:srgbClr val="FFA3A3"/>
                </a:solidFill>
                <a:latin typeface="等线 Light" panose="02010600030101010101" pitchFamily="2" charset="-122"/>
                <a:ea typeface="等线 Light" panose="02010600030101010101" pitchFamily="2" charset="-122"/>
              </a:endParaRPr>
            </a:p>
          </p:txBody>
        </p:sp>
        <p:sp>
          <p:nvSpPr>
            <p:cNvPr id="9" name="文本框 8">
              <a:extLst>
                <a:ext uri="{FF2B5EF4-FFF2-40B4-BE49-F238E27FC236}">
                  <a16:creationId xmlns:a16="http://schemas.microsoft.com/office/drawing/2014/main" id="{B737211F-F2CE-4105-9CEB-D1D3A3EF7EF9}"/>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1">
                      <a:lumMod val="95000"/>
                    </a:schemeClr>
                  </a:solidFill>
                  <a:latin typeface="等线" panose="020F0502020204030204"/>
                  <a:ea typeface="等线" panose="02010600030101010101" pitchFamily="2" charset="-122"/>
                </a:rPr>
                <a:t>ω</a:t>
              </a:r>
              <a:endParaRPr lang="zh-CN" altLang="en-US" sz="30000" b="1" dirty="0">
                <a:solidFill>
                  <a:schemeClr val="bg1">
                    <a:lumMod val="95000"/>
                  </a:schemeClr>
                </a:solidFill>
                <a:latin typeface="等线"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F1AAEBD-E47C-446F-BB60-676E9DC80643}"/>
                  </a:ext>
                </a:extLst>
              </p:cNvPr>
              <p:cNvSpPr txBox="1"/>
              <p:nvPr/>
            </p:nvSpPr>
            <p:spPr>
              <a:xfrm>
                <a:off x="2137953" y="1992696"/>
                <a:ext cx="7489371" cy="4291881"/>
              </a:xfrm>
              <a:prstGeom prst="rect">
                <a:avLst/>
              </a:prstGeom>
              <a:noFill/>
              <a:ln>
                <a:solidFill>
                  <a:schemeClr val="tx1"/>
                </a:solidFill>
                <a:prstDash val="dashDot"/>
              </a:ln>
            </p:spPr>
            <p:txBody>
              <a:bodyPr wrap="square" rtlCol="0">
                <a:spAutoFit/>
              </a:bodyPr>
              <a:lstStyle/>
              <a:p>
                <a:r>
                  <a:rPr lang="zh-CN" altLang="en-US" dirty="0">
                    <a:latin typeface="Cambria Math" panose="02040503050406030204" pitchFamily="18" charset="0"/>
                  </a:rPr>
                  <a:t>* 在有限集時，這些運算與自然數無異。一般地，它們亦有普通算術運算的性質：</a:t>
                </a:r>
              </a:p>
              <a:p>
                <a:endParaRPr lang="zh-CN" altLang="en-US" dirty="0">
                  <a:latin typeface="Cambria Math" panose="02040503050406030204" pitchFamily="18" charset="0"/>
                </a:endParaRPr>
              </a:p>
              <a:p>
                <a:r>
                  <a:rPr lang="zh-CN" altLang="en-US" dirty="0">
                    <a:latin typeface="Cambria Math" panose="02040503050406030204" pitchFamily="18" charset="0"/>
                  </a:rPr>
                  <a:t>* 加法和乘法是</a:t>
                </a:r>
                <a:r>
                  <a:rPr lang="zh-CN" altLang="en-US" b="1" dirty="0">
                    <a:effectLst>
                      <a:outerShdw blurRad="38100" dist="38100" dir="2700000" algn="tl">
                        <a:srgbClr val="000000">
                          <a:alpha val="43137"/>
                        </a:srgbClr>
                      </a:outerShdw>
                    </a:effectLst>
                    <a:latin typeface="Cambria Math" panose="02040503050406030204" pitchFamily="18" charset="0"/>
                  </a:rPr>
                  <a:t>可交換的</a:t>
                </a:r>
                <a:r>
                  <a:rPr lang="zh-CN" altLang="en-US" dirty="0">
                    <a:latin typeface="Cambria Math" panose="02040503050406030204" pitchFamily="18" charset="0"/>
                  </a:rPr>
                  <a:t>，即</a:t>
                </a:r>
                <a:endParaRPr lang="en-US" altLang="zh-CN" dirty="0">
                  <a:latin typeface="Cambria Math" panose="02040503050406030204" pitchFamily="18" charset="0"/>
                </a:endParaRPr>
              </a:p>
              <a:p>
                <a:pPr algn="ctr"/>
                <a:r>
                  <a:rPr lang="en-US" altLang="zh-CN" dirty="0">
                    <a:latin typeface="Cambria Math" panose="02040503050406030204" pitchFamily="18" charset="0"/>
                  </a:rPr>
                  <a:t>|X|+|Y|=|Y|+|X|</a:t>
                </a:r>
                <a:r>
                  <a:rPr lang="zh-CN" altLang="en-US" dirty="0">
                    <a:latin typeface="Cambria Math" panose="02040503050406030204" pitchFamily="18" charset="0"/>
                  </a:rPr>
                  <a:t>及</a:t>
                </a:r>
                <a:r>
                  <a:rPr lang="en-US" altLang="zh-CN" dirty="0">
                    <a:latin typeface="Cambria Math" panose="02040503050406030204" pitchFamily="18" charset="0"/>
                  </a:rPr>
                  <a:t>|X||Y|=|Y||X|</a:t>
                </a:r>
              </a:p>
              <a:p>
                <a:endParaRPr lang="en-US" altLang="zh-CN" dirty="0">
                  <a:latin typeface="Cambria Math" panose="02040503050406030204" pitchFamily="18" charset="0"/>
                </a:endParaRPr>
              </a:p>
              <a:p>
                <a:r>
                  <a:rPr lang="en-US" altLang="zh-CN" dirty="0">
                    <a:latin typeface="Cambria Math" panose="02040503050406030204" pitchFamily="18" charset="0"/>
                  </a:rPr>
                  <a:t>* </a:t>
                </a:r>
                <a:r>
                  <a:rPr lang="zh-CN" altLang="en-US" dirty="0">
                    <a:latin typeface="Cambria Math" panose="02040503050406030204" pitchFamily="18" charset="0"/>
                  </a:rPr>
                  <a:t>加法和乘法符合</a:t>
                </a:r>
                <a:r>
                  <a:rPr lang="zh-CN" altLang="en-US" b="1" dirty="0">
                    <a:effectLst>
                      <a:outerShdw blurRad="38100" dist="38100" dir="2700000" algn="tl">
                        <a:srgbClr val="000000">
                          <a:alpha val="43137"/>
                        </a:srgbClr>
                      </a:outerShdw>
                    </a:effectLst>
                    <a:latin typeface="Cambria Math" panose="02040503050406030204" pitchFamily="18" charset="0"/>
                  </a:rPr>
                  <a:t>結合律</a:t>
                </a:r>
                <a:r>
                  <a:rPr lang="zh-CN" altLang="en-US" dirty="0">
                    <a:latin typeface="Cambria Math" panose="02040503050406030204" pitchFamily="18" charset="0"/>
                  </a:rPr>
                  <a:t>，</a:t>
                </a:r>
                <a:endParaRPr lang="en-US" altLang="zh-CN" dirty="0">
                  <a:latin typeface="Cambria Math" panose="02040503050406030204" pitchFamily="18" charset="0"/>
                </a:endParaRPr>
              </a:p>
              <a:p>
                <a:pPr algn="ctr"/>
                <a:r>
                  <a:rPr lang="en-US" altLang="zh-CN" dirty="0">
                    <a:latin typeface="Cambria Math" panose="02040503050406030204" pitchFamily="18" charset="0"/>
                  </a:rPr>
                  <a:t>(|X|+|Y|)+|Z|=|X|+(|Y|+|Z|)</a:t>
                </a:r>
                <a:r>
                  <a:rPr lang="zh-CN" altLang="en-US" dirty="0">
                    <a:latin typeface="Cambria Math" panose="02040503050406030204" pitchFamily="18" charset="0"/>
                  </a:rPr>
                  <a:t>及</a:t>
                </a:r>
                <a:r>
                  <a:rPr lang="en-US" altLang="zh-CN" dirty="0">
                    <a:latin typeface="Cambria Math" panose="02040503050406030204" pitchFamily="18" charset="0"/>
                  </a:rPr>
                  <a:t>(|X||Y|)|Z|=|X|(|Y||Z|)</a:t>
                </a:r>
              </a:p>
              <a:p>
                <a:endParaRPr lang="en-US" altLang="zh-CN" dirty="0">
                  <a:latin typeface="Cambria Math" panose="02040503050406030204" pitchFamily="18" charset="0"/>
                </a:endParaRPr>
              </a:p>
              <a:p>
                <a:r>
                  <a:rPr lang="en-US" altLang="zh-CN" dirty="0">
                    <a:latin typeface="Cambria Math" panose="02040503050406030204" pitchFamily="18" charset="0"/>
                  </a:rPr>
                  <a:t>* </a:t>
                </a:r>
                <a:r>
                  <a:rPr lang="zh-CN" altLang="en-US" b="1" dirty="0">
                    <a:effectLst>
                      <a:outerShdw blurRad="38100" dist="38100" dir="2700000" algn="tl">
                        <a:srgbClr val="000000">
                          <a:alpha val="43137"/>
                        </a:srgbClr>
                      </a:outerShdw>
                    </a:effectLst>
                    <a:latin typeface="Cambria Math" panose="02040503050406030204" pitchFamily="18" charset="0"/>
                  </a:rPr>
                  <a:t>分配律</a:t>
                </a:r>
                <a:r>
                  <a:rPr lang="zh-CN" altLang="en-US" dirty="0">
                    <a:latin typeface="Cambria Math" panose="02040503050406030204" pitchFamily="18" charset="0"/>
                  </a:rPr>
                  <a:t>，即 </a:t>
                </a:r>
                <a:endParaRPr lang="en-US" altLang="zh-CN" dirty="0">
                  <a:latin typeface="Cambria Math" panose="02040503050406030204" pitchFamily="18" charset="0"/>
                </a:endParaRPr>
              </a:p>
              <a:p>
                <a:pPr algn="ctr"/>
                <a:r>
                  <a:rPr lang="en-US" altLang="zh-CN" dirty="0">
                    <a:latin typeface="Cambria Math" panose="02040503050406030204" pitchFamily="18" charset="0"/>
                  </a:rPr>
                  <a:t>(|X|+|Y|)|Z|=|X||Z|+|Y||Z|</a:t>
                </a:r>
              </a:p>
              <a:p>
                <a:endParaRPr lang="en-US" altLang="zh-CN" dirty="0"/>
              </a:p>
              <a:p>
                <a:r>
                  <a:rPr lang="zh-CN" altLang="en-US" dirty="0"/>
                  <a:t>*</a:t>
                </a:r>
                <a14:m>
                  <m:oMath xmlns:m="http://schemas.openxmlformats.org/officeDocument/2006/math">
                    <m:r>
                      <a:rPr lang="en-US" altLang="zh-CN" b="0" i="0" smtClean="0">
                        <a:latin typeface="Cambria Math" panose="02040503050406030204" pitchFamily="18" charset="0"/>
                      </a:rPr>
                      <m:t> </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e>
                      <m:sup>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𝑌</m:t>
                            </m:r>
                          </m:e>
                        </m:d>
                        <m:r>
                          <a:rPr lang="en-US" altLang="zh-CN" i="1">
                            <a:latin typeface="Cambria Math" panose="02040503050406030204" pitchFamily="18" charset="0"/>
                          </a:rPr>
                          <m:t>+|</m:t>
                        </m:r>
                        <m:r>
                          <a:rPr lang="en-US" altLang="zh-CN" i="1">
                            <a:latin typeface="Cambria Math" panose="02040503050406030204" pitchFamily="18" charset="0"/>
                          </a:rPr>
                          <m:t>𝑍</m:t>
                        </m:r>
                        <m:r>
                          <a:rPr lang="en-US" altLang="zh-CN" i="1">
                            <a:latin typeface="Cambria Math" panose="02040503050406030204" pitchFamily="18" charset="0"/>
                          </a:rPr>
                          <m:t>|</m:t>
                        </m:r>
                      </m:sup>
                    </m:sSup>
                    <m:r>
                      <a:rPr lang="en-US" altLang="zh-CN" b="0" i="1" smtClean="0">
                        <a:latin typeface="Cambria Math" panose="02040503050406030204" pitchFamily="18" charset="0"/>
                      </a:rPr>
                      <m:t>   </m:t>
                    </m:r>
                    <m:r>
                      <a:rPr lang="en-US" altLang="zh-CN" i="1">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e>
                      <m:sup>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e>
                      <m:sup>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sup>
                    </m:sSup>
                  </m:oMath>
                </a14:m>
                <a:endParaRPr lang="en-US" altLang="zh-C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e>
                        <m:sup>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𝑌</m:t>
                              </m:r>
                            </m:e>
                          </m:d>
                          <m:r>
                            <a:rPr lang="en-US" altLang="zh-CN" i="1">
                              <a:latin typeface="Cambria Math" panose="02040503050406030204" pitchFamily="18" charset="0"/>
                            </a:rPr>
                            <m:t>|</m:t>
                          </m:r>
                          <m:r>
                            <a:rPr lang="en-US" altLang="zh-CN" i="1">
                              <a:latin typeface="Cambria Math" panose="02040503050406030204" pitchFamily="18" charset="0"/>
                            </a:rPr>
                            <m:t>𝑍</m:t>
                          </m:r>
                          <m:r>
                            <a:rPr lang="en-US" altLang="zh-CN" i="1">
                              <a:latin typeface="Cambria Math" panose="02040503050406030204" pitchFamily="18" charset="0"/>
                            </a:rPr>
                            <m:t>|</m:t>
                          </m:r>
                        </m:sup>
                      </m:sSup>
                      <m:r>
                        <a:rPr lang="en-US" altLang="zh-CN" b="0" i="1" smtClean="0">
                          <a:latin typeface="Cambria Math" panose="02040503050406030204" pitchFamily="18" charset="0"/>
                        </a:rPr>
                        <m:t>      </m:t>
                      </m:r>
                      <m:r>
                        <a:rPr lang="en-US" altLang="zh-CN" i="1">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smtClean="0">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𝑋</m:t>
                              </m:r>
                              <m:r>
                                <a:rPr lang="en-US" altLang="zh-CN" i="1">
                                  <a:latin typeface="Cambria Math" panose="02040503050406030204" pitchFamily="18" charset="0"/>
                                </a:rPr>
                                <m:t>|</m:t>
                              </m:r>
                            </m:e>
                            <m:sup>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sup>
                          </m:sSup>
                          <m:r>
                            <a:rPr lang="en-US" altLang="zh-CN" b="0" i="1" smtClean="0">
                              <a:latin typeface="Cambria Math" panose="02040503050406030204" pitchFamily="18" charset="0"/>
                            </a:rPr>
                            <m:t>)</m:t>
                          </m:r>
                        </m:e>
                        <m:sup>
                          <m:r>
                            <a:rPr lang="en-US" altLang="zh-CN" i="1">
                              <a:latin typeface="Cambria Math" panose="02040503050406030204" pitchFamily="18" charset="0"/>
                            </a:rPr>
                            <m:t>|</m:t>
                          </m:r>
                          <m:r>
                            <a:rPr lang="en-US" altLang="zh-CN" b="0" i="1" smtClean="0">
                              <a:latin typeface="Cambria Math" panose="02040503050406030204" pitchFamily="18" charset="0"/>
                            </a:rPr>
                            <m:t>𝑍</m:t>
                          </m:r>
                          <m:r>
                            <a:rPr lang="en-US" altLang="zh-CN" b="0" i="1" smtClean="0">
                              <a:latin typeface="Cambria Math" panose="02040503050406030204" pitchFamily="18" charset="0"/>
                            </a:rPr>
                            <m:t>|</m:t>
                          </m:r>
                        </m:sup>
                      </m:sSup>
                    </m:oMath>
                  </m:oMathPara>
                </a14:m>
                <a:endParaRPr lang="en-US" altLang="zh-CN"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r>
                            <a:rPr lang="en-US" altLang="zh-CN" b="0" i="1" smtClean="0">
                              <a:latin typeface="Cambria Math" panose="02040503050406030204" pitchFamily="18" charset="0"/>
                            </a:rPr>
                            <m:t>)</m:t>
                          </m:r>
                        </m:e>
                        <m:sup>
                          <m:r>
                            <a:rPr lang="en-US" altLang="zh-CN" i="1">
                              <a:latin typeface="Cambria Math" panose="02040503050406030204" pitchFamily="18" charset="0"/>
                            </a:rPr>
                            <m:t>|</m:t>
                          </m:r>
                          <m:r>
                            <a:rPr lang="en-US" altLang="zh-CN" i="1">
                              <a:latin typeface="Cambria Math" panose="02040503050406030204" pitchFamily="18" charset="0"/>
                            </a:rPr>
                            <m:t>𝑍</m:t>
                          </m:r>
                          <m:r>
                            <a:rPr lang="en-US" altLang="zh-CN" i="1">
                              <a:latin typeface="Cambria Math" panose="02040503050406030204" pitchFamily="18" charset="0"/>
                            </a:rPr>
                            <m:t>|</m:t>
                          </m:r>
                        </m:sup>
                      </m:sSup>
                      <m:r>
                        <a:rPr lang="en-US" altLang="zh-CN" b="0" i="1" smtClean="0">
                          <a:latin typeface="Cambria Math" panose="02040503050406030204" pitchFamily="18" charset="0"/>
                        </a:rPr>
                        <m:t> </m:t>
                      </m:r>
                      <m:r>
                        <a:rPr lang="en-US" altLang="zh-CN" i="1">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𝑍</m:t>
                          </m:r>
                          <m:r>
                            <a:rPr lang="en-US" altLang="zh-CN" b="0" i="1" smtClean="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b="0" i="1" smtClean="0">
                              <a:latin typeface="Cambria Math" panose="02040503050406030204" pitchFamily="18" charset="0"/>
                            </a:rPr>
                            <m:t>𝑌</m:t>
                          </m:r>
                          <m:r>
                            <a:rPr lang="en-US" altLang="zh-CN" i="1">
                              <a:latin typeface="Cambria Math" panose="02040503050406030204" pitchFamily="18" charset="0"/>
                            </a:rPr>
                            <m:t>|</m:t>
                          </m:r>
                        </m:e>
                        <m:sup>
                          <m:r>
                            <a:rPr lang="en-US" altLang="zh-CN" i="1">
                              <a:latin typeface="Cambria Math" panose="02040503050406030204" pitchFamily="18" charset="0"/>
                            </a:rPr>
                            <m:t>|</m:t>
                          </m:r>
                          <m:r>
                            <a:rPr lang="en-US" altLang="zh-CN" i="1">
                              <a:latin typeface="Cambria Math" panose="02040503050406030204" pitchFamily="18" charset="0"/>
                            </a:rPr>
                            <m:t>𝑍</m:t>
                          </m:r>
                          <m:r>
                            <a:rPr lang="en-US" altLang="zh-CN" i="1">
                              <a:latin typeface="Cambria Math" panose="02040503050406030204" pitchFamily="18" charset="0"/>
                            </a:rPr>
                            <m:t>|</m:t>
                          </m:r>
                        </m:sup>
                      </m:sSup>
                    </m:oMath>
                  </m:oMathPara>
                </a14:m>
                <a:endParaRPr lang="zh-CN" altLang="en-US"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1F1AAEBD-E47C-446F-BB60-676E9DC80643}"/>
                  </a:ext>
                </a:extLst>
              </p:cNvPr>
              <p:cNvSpPr txBox="1">
                <a:spLocks noRot="1" noChangeAspect="1" noMove="1" noResize="1" noEditPoints="1" noAdjustHandles="1" noChangeArrowheads="1" noChangeShapeType="1" noTextEdit="1"/>
              </p:cNvSpPr>
              <p:nvPr/>
            </p:nvSpPr>
            <p:spPr>
              <a:xfrm>
                <a:off x="2137953" y="1992696"/>
                <a:ext cx="7489371" cy="4291881"/>
              </a:xfrm>
              <a:prstGeom prst="rect">
                <a:avLst/>
              </a:prstGeom>
              <a:blipFill>
                <a:blip r:embed="rId2"/>
                <a:stretch>
                  <a:fillRect l="-650" t="-992" b="-283"/>
                </a:stretch>
              </a:blipFill>
              <a:ln>
                <a:solidFill>
                  <a:schemeClr val="tx1"/>
                </a:solidFill>
                <a:prstDash val="dashDot"/>
              </a:ln>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811F6B18-79D0-4CD9-977C-8831FAC24645}"/>
              </a:ext>
            </a:extLst>
          </p:cNvPr>
          <p:cNvSpPr txBox="1"/>
          <p:nvPr/>
        </p:nvSpPr>
        <p:spPr>
          <a:xfrm>
            <a:off x="6729675" y="467908"/>
            <a:ext cx="5357823" cy="646331"/>
          </a:xfrm>
          <a:prstGeom prst="rect">
            <a:avLst/>
          </a:prstGeom>
          <a:noFill/>
        </p:spPr>
        <p:txBody>
          <a:bodyPr wrap="square" rtlCol="0">
            <a:spAutoFit/>
          </a:bodyPr>
          <a:lstStyle/>
          <a:p>
            <a:r>
              <a:rPr lang="zh-CN" altLang="en-US" dirty="0"/>
              <a:t>對於數學，不要問它是什麼，而只要問它能做什麼。</a:t>
            </a:r>
            <a:endParaRPr lang="en-US" altLang="zh-CN" dirty="0"/>
          </a:p>
          <a:p>
            <a:pPr algn="r"/>
            <a:r>
              <a:rPr lang="en-US" altLang="zh-CN" dirty="0"/>
              <a:t>——[</a:t>
            </a:r>
            <a:r>
              <a:rPr lang="zh-CN" altLang="en-US" dirty="0"/>
              <a:t>英</a:t>
            </a:r>
            <a:r>
              <a:rPr lang="en-US" altLang="zh-CN" dirty="0"/>
              <a:t>]</a:t>
            </a:r>
            <a:r>
              <a:rPr lang="zh-CN" altLang="en-US" dirty="0"/>
              <a:t>蒂莫西</a:t>
            </a:r>
            <a:r>
              <a:rPr lang="en-US" altLang="zh-CN" dirty="0"/>
              <a:t>·</a:t>
            </a:r>
            <a:r>
              <a:rPr lang="zh-CN" altLang="en-US" dirty="0"/>
              <a:t>高爾斯</a:t>
            </a:r>
          </a:p>
        </p:txBody>
      </p:sp>
      <p:sp>
        <p:nvSpPr>
          <p:cNvPr id="2" name="文本框 1">
            <a:extLst>
              <a:ext uri="{FF2B5EF4-FFF2-40B4-BE49-F238E27FC236}">
                <a16:creationId xmlns:a16="http://schemas.microsoft.com/office/drawing/2014/main" id="{791B558A-826E-4D1F-8201-74AED8C97EFE}"/>
              </a:ext>
            </a:extLst>
          </p:cNvPr>
          <p:cNvSpPr txBox="1"/>
          <p:nvPr/>
        </p:nvSpPr>
        <p:spPr>
          <a:xfrm rot="19842708">
            <a:off x="2890745" y="3676970"/>
            <a:ext cx="5835745" cy="923330"/>
          </a:xfrm>
          <a:prstGeom prst="rect">
            <a:avLst/>
          </a:prstGeom>
          <a:noFill/>
          <a:ln>
            <a:solidFill>
              <a:srgbClr val="FF0000"/>
            </a:solidFill>
          </a:ln>
        </p:spPr>
        <p:txBody>
          <a:bodyPr wrap="square" rtlCol="0">
            <a:spAutoFit/>
          </a:bodyPr>
          <a:lstStyle/>
          <a:p>
            <a:pPr algn="ctr"/>
            <a:r>
              <a:rPr lang="zh-CN" altLang="en-US" sz="5400" dirty="0">
                <a:solidFill>
                  <a:srgbClr val="FF0000"/>
                </a:solidFill>
                <a:latin typeface="Cambria Math" panose="02040503050406030204" pitchFamily="18" charset="0"/>
              </a:rPr>
              <a:t>與普通算術無異</a:t>
            </a:r>
            <a:endParaRPr lang="zh-CN" altLang="en-US" sz="5400" dirty="0">
              <a:solidFill>
                <a:srgbClr val="FF0000"/>
              </a:solidFill>
            </a:endParaRPr>
          </a:p>
        </p:txBody>
      </p:sp>
    </p:spTree>
    <p:extLst>
      <p:ext uri="{BB962C8B-B14F-4D97-AF65-F5344CB8AC3E}">
        <p14:creationId xmlns:p14="http://schemas.microsoft.com/office/powerpoint/2010/main" val="42503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978E55-6406-44BC-B89B-F3B2B0D1DBFE}"/>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grpSp>
        <p:nvGrpSpPr>
          <p:cNvPr id="9" name="组合 8">
            <a:extLst>
              <a:ext uri="{FF2B5EF4-FFF2-40B4-BE49-F238E27FC236}">
                <a16:creationId xmlns:a16="http://schemas.microsoft.com/office/drawing/2014/main" id="{D7921B46-EC24-4E4C-89CD-EA9D2E4281AD}"/>
              </a:ext>
            </a:extLst>
          </p:cNvPr>
          <p:cNvGrpSpPr/>
          <p:nvPr/>
        </p:nvGrpSpPr>
        <p:grpSpPr>
          <a:xfrm>
            <a:off x="1515291" y="467908"/>
            <a:ext cx="8370474" cy="4859382"/>
            <a:chOff x="1515291" y="467908"/>
            <a:chExt cx="8370474" cy="4859382"/>
          </a:xfrm>
          <a:noFill/>
        </p:grpSpPr>
        <p:sp>
          <p:nvSpPr>
            <p:cNvPr id="10" name="文本框 9">
              <a:extLst>
                <a:ext uri="{FF2B5EF4-FFF2-40B4-BE49-F238E27FC236}">
                  <a16:creationId xmlns:a16="http://schemas.microsoft.com/office/drawing/2014/main" id="{F75B2CE9-1515-4983-B41D-0622CC1D006F}"/>
                </a:ext>
              </a:extLst>
            </p:cNvPr>
            <p:cNvSpPr txBox="1"/>
            <p:nvPr/>
          </p:nvSpPr>
          <p:spPr>
            <a:xfrm>
              <a:off x="8013422" y="618309"/>
              <a:ext cx="1872343" cy="4708981"/>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zh-CN"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cs typeface="Arial" panose="020B0604020202020204" pitchFamily="34" charset="0"/>
                </a:rPr>
                <a:t>א</a:t>
              </a:r>
              <a:endParaRPr kumimoji="0" lang="zh-CN" altLang="en-US"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endParaRPr>
            </a:p>
          </p:txBody>
        </p:sp>
        <p:sp>
          <p:nvSpPr>
            <p:cNvPr id="11" name="文本框 10">
              <a:extLst>
                <a:ext uri="{FF2B5EF4-FFF2-40B4-BE49-F238E27FC236}">
                  <a16:creationId xmlns:a16="http://schemas.microsoft.com/office/drawing/2014/main" id="{FEAF4712-E96F-4CD8-BBB0-37FFC1012E33}"/>
                </a:ext>
              </a:extLst>
            </p:cNvPr>
            <p:cNvSpPr txBox="1"/>
            <p:nvPr/>
          </p:nvSpPr>
          <p:spPr>
            <a:xfrm>
              <a:off x="1515291" y="467908"/>
              <a:ext cx="4293326" cy="4859382"/>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rPr>
                <a:t>ω</a:t>
              </a:r>
              <a:endParaRPr kumimoji="0" lang="zh-CN" altLang="en-US"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014F976A-24F8-4576-BE68-7BF7943868A2}"/>
              </a:ext>
            </a:extLst>
          </p:cNvPr>
          <p:cNvSpPr txBox="1"/>
          <p:nvPr/>
        </p:nvSpPr>
        <p:spPr>
          <a:xfrm>
            <a:off x="1114697" y="1615439"/>
            <a:ext cx="9535885" cy="369332"/>
          </a:xfrm>
          <a:prstGeom prst="rect">
            <a:avLst/>
          </a:prstGeom>
          <a:noFill/>
          <a:ln>
            <a:noFill/>
          </a:ln>
        </p:spPr>
        <p:txBody>
          <a:bodyPr wrap="square" rtlCol="0">
            <a:spAutoFit/>
          </a:bodyPr>
          <a:lstStyle/>
          <a:p>
            <a:pPr algn="ctr"/>
            <a:r>
              <a:rPr lang="en-US" altLang="zh-CN" b="1" i="1" dirty="0">
                <a:latin typeface="Cambria Math" panose="02040503050406030204" pitchFamily="18" charset="0"/>
                <a:ea typeface="Cambria Math" panose="02040503050406030204" pitchFamily="18" charset="0"/>
              </a:rPr>
              <a:t>Arithmetic of Ordinals</a:t>
            </a:r>
            <a:r>
              <a:rPr lang="en-US" altLang="zh-CN" i="1" dirty="0">
                <a:latin typeface="Cambria Math" panose="02040503050406030204" pitchFamily="18" charset="0"/>
                <a:ea typeface="Cambria Math" panose="02040503050406030204" pitchFamily="18" charset="0"/>
              </a:rPr>
              <a:t> vs Arithmetic of Cardinals</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83B2540-E441-4313-977C-DE7D253C0CCC}"/>
                  </a:ext>
                </a:extLst>
              </p:cNvPr>
              <p:cNvSpPr txBox="1"/>
              <p:nvPr/>
            </p:nvSpPr>
            <p:spPr>
              <a:xfrm>
                <a:off x="2137953" y="1992696"/>
                <a:ext cx="7489371" cy="3970318"/>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給出序數 </a:t>
                </a:r>
                <a:r>
                  <a:rPr lang="en-US" altLang="zh-CN" kern="0" dirty="0">
                    <a:solidFill>
                      <a:prstClr val="black"/>
                    </a:solidFill>
                    <a:latin typeface="Cambria Math" panose="02040503050406030204" pitchFamily="18" charset="0"/>
                    <a:ea typeface="华文楷体" panose="02010600040101010101" pitchFamily="2" charset="-122"/>
                  </a:rPr>
                  <a:t>S </a:t>
                </a:r>
                <a:r>
                  <a:rPr lang="zh-CN" altLang="en-US" kern="0" dirty="0">
                    <a:solidFill>
                      <a:prstClr val="black"/>
                    </a:solidFill>
                    <a:latin typeface="Cambria Math" panose="02040503050406030204" pitchFamily="18" charset="0"/>
                    <a:ea typeface="华文楷体" panose="02010600040101010101" pitchFamily="2" charset="-122"/>
                  </a:rPr>
                  <a:t>與 </a:t>
                </a:r>
                <a:r>
                  <a:rPr lang="en-US" altLang="zh-CN" kern="0" dirty="0">
                    <a:solidFill>
                      <a:prstClr val="black"/>
                    </a:solidFill>
                    <a:latin typeface="Cambria Math" panose="02040503050406030204" pitchFamily="18" charset="0"/>
                    <a:ea typeface="华文楷体" panose="02010600040101010101" pitchFamily="2" charset="-122"/>
                  </a:rPr>
                  <a:t>T</a:t>
                </a:r>
                <a:r>
                  <a:rPr lang="zh-CN" altLang="en-US" kern="0" dirty="0">
                    <a:solidFill>
                      <a:prstClr val="black"/>
                    </a:solidFill>
                    <a:latin typeface="Cambria Math" panose="02040503050406030204" pitchFamily="18" charset="0"/>
                    <a:ea typeface="华文楷体" panose="02010600040101010101" pitchFamily="2" charset="-122"/>
                  </a:rPr>
                  <a:t>，在</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zh-CN" altLang="en-US" kern="0" dirty="0">
                    <a:solidFill>
                      <a:prstClr val="black"/>
                    </a:solidFill>
                    <a:latin typeface="Cambria Math" panose="02040503050406030204" pitchFamily="18" charset="0"/>
                    <a:ea typeface="华文楷体" panose="02010600040101010101" pitchFamily="2" charset="-122"/>
                  </a:rPr>
                  <a:t> </a:t>
                </a:r>
                <a:r>
                  <a:rPr lang="en-US" altLang="zh-CN" kern="0" dirty="0">
                    <a:solidFill>
                      <a:prstClr val="black"/>
                    </a:solidFill>
                    <a:latin typeface="Cambria Math" panose="02040503050406030204" pitchFamily="18" charset="0"/>
                    <a:ea typeface="华文楷体" panose="02010600040101010101" pitchFamily="2" charset="-122"/>
                  </a:rPr>
                  <a:t>{(s,0):s ∈ S} ∪ {(t,1):t ∈ T} </a:t>
                </a:r>
              </a:p>
              <a:p>
                <a:pPr lvl="0"/>
                <a:r>
                  <a:rPr lang="zh-CN" altLang="en-US" kern="0" dirty="0">
                    <a:solidFill>
                      <a:prstClr val="black"/>
                    </a:solidFill>
                    <a:latin typeface="Cambria Math" panose="02040503050406030204" pitchFamily="18" charset="0"/>
                    <a:ea typeface="华文楷体" panose="02010600040101010101" pitchFamily="2" charset="-122"/>
                  </a:rPr>
                  <a:t>定義以下的良序關係</a:t>
                </a:r>
                <a:r>
                  <a:rPr lang="en-US" altLang="zh-CN" kern="0" dirty="0">
                    <a:solidFill>
                      <a:prstClr val="black"/>
                    </a:solidFill>
                    <a:latin typeface="Cambria Math" panose="02040503050406030204" pitchFamily="18" charset="0"/>
                    <a:ea typeface="华文楷体" panose="02010600040101010101" pitchFamily="2" charset="-122"/>
                  </a:rPr>
                  <a:t>:</a:t>
                </a:r>
              </a:p>
              <a:p>
                <a:pPr lvl="0" algn="ctr"/>
                <a:r>
                  <a:rPr lang="en-US" altLang="zh-CN" kern="0" dirty="0">
                    <a:solidFill>
                      <a:prstClr val="black"/>
                    </a:solidFill>
                    <a:latin typeface="Cambria Math" panose="02040503050406030204" pitchFamily="18" charset="0"/>
                    <a:ea typeface="华文楷体" panose="02010600040101010101" pitchFamily="2" charset="-122"/>
                  </a:rPr>
                  <a:t>(a,</a:t>
                </a:r>
                <a:r>
                  <a:rPr lang="el-GR" altLang="zh-CN" kern="0" dirty="0">
                    <a:solidFill>
                      <a:prstClr val="black"/>
                    </a:solidFill>
                    <a:latin typeface="Cambria Math" panose="02040503050406030204" pitchFamily="18" charset="0"/>
                    <a:ea typeface="华文楷体" panose="02010600040101010101" pitchFamily="2" charset="-122"/>
                  </a:rPr>
                  <a:t>δ)&lt;(</a:t>
                </a:r>
                <a:r>
                  <a:rPr lang="en-US" altLang="zh-CN" kern="0" dirty="0">
                    <a:solidFill>
                      <a:prstClr val="black"/>
                    </a:solidFill>
                    <a:latin typeface="Cambria Math" panose="02040503050406030204" pitchFamily="18" charset="0"/>
                    <a:ea typeface="华文楷体" panose="02010600040101010101" pitchFamily="2" charset="-122"/>
                  </a:rPr>
                  <a:t>b,</a:t>
                </a:r>
                <a:r>
                  <a:rPr lang="el-GR" altLang="zh-CN" kern="0" dirty="0">
                    <a:solidFill>
                      <a:prstClr val="black"/>
                    </a:solidFill>
                    <a:latin typeface="Cambria Math" panose="02040503050406030204" pitchFamily="18" charset="0"/>
                    <a:ea typeface="华文楷体" panose="02010600040101010101" pitchFamily="2" charset="-122"/>
                  </a:rPr>
                  <a:t>β) ⇔ δ&lt;β </a:t>
                </a:r>
                <a:r>
                  <a:rPr lang="zh-CN" altLang="en-US" kern="0" dirty="0">
                    <a:solidFill>
                      <a:prstClr val="black"/>
                    </a:solidFill>
                    <a:latin typeface="Cambria Math" panose="02040503050406030204" pitchFamily="18" charset="0"/>
                    <a:ea typeface="华文楷体" panose="02010600040101010101" pitchFamily="2" charset="-122"/>
                  </a:rPr>
                  <a:t>或 </a:t>
                </a:r>
                <a:r>
                  <a:rPr lang="en-US" altLang="zh-CN" kern="0" dirty="0">
                    <a:solidFill>
                      <a:prstClr val="black"/>
                    </a:solidFill>
                    <a:latin typeface="Cambria Math" panose="02040503050406030204" pitchFamily="18" charset="0"/>
                    <a:ea typeface="华文楷体" panose="02010600040101010101" pitchFamily="2" charset="-122"/>
                  </a:rPr>
                  <a:t>(</a:t>
                </a:r>
                <a:r>
                  <a:rPr lang="el-GR" altLang="zh-CN" kern="0" dirty="0">
                    <a:solidFill>
                      <a:prstClr val="black"/>
                    </a:solidFill>
                    <a:latin typeface="Cambria Math" panose="02040503050406030204" pitchFamily="18" charset="0"/>
                    <a:ea typeface="华文楷体" panose="02010600040101010101" pitchFamily="2" charset="-122"/>
                  </a:rPr>
                  <a:t>δ=β </a:t>
                </a:r>
                <a:r>
                  <a:rPr lang="zh-CN" altLang="en-US" kern="0" dirty="0">
                    <a:solidFill>
                      <a:prstClr val="black"/>
                    </a:solidFill>
                    <a:latin typeface="Cambria Math" panose="02040503050406030204" pitchFamily="18" charset="0"/>
                    <a:ea typeface="华文楷体" panose="02010600040101010101" pitchFamily="2" charset="-122"/>
                  </a:rPr>
                  <a:t>而 </a:t>
                </a:r>
                <a:r>
                  <a:rPr lang="en-US" altLang="zh-CN" kern="0" dirty="0">
                    <a:solidFill>
                      <a:prstClr val="black"/>
                    </a:solidFill>
                    <a:latin typeface="Cambria Math" panose="02040503050406030204" pitchFamily="18" charset="0"/>
                    <a:ea typeface="华文楷体" panose="02010600040101010101" pitchFamily="2" charset="-122"/>
                  </a:rPr>
                  <a:t>a&lt;b)</a:t>
                </a:r>
                <a:r>
                  <a:rPr lang="zh-CN" altLang="en-US" kern="0" dirty="0">
                    <a:solidFill>
                      <a:prstClr val="black"/>
                    </a:solidFill>
                    <a:latin typeface="Cambria Math" panose="02040503050406030204" pitchFamily="18" charset="0"/>
                    <a:ea typeface="华文楷体" panose="02010600040101010101" pitchFamily="2" charset="-122"/>
                  </a:rPr>
                  <a:t> </a:t>
                </a:r>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i="1" kern="0" dirty="0">
                    <a:solidFill>
                      <a:prstClr val="black"/>
                    </a:solidFill>
                    <a:latin typeface="Cambria Math" panose="02040503050406030204" pitchFamily="18" charset="0"/>
                    <a:ea typeface="华文楷体" panose="02010600040101010101" pitchFamily="2" charset="-122"/>
                  </a:rPr>
                  <a:t>假設 </a:t>
                </a:r>
                <a:r>
                  <a:rPr lang="en-US" altLang="zh-CN" i="1" kern="0" dirty="0">
                    <a:solidFill>
                      <a:prstClr val="black"/>
                    </a:solidFill>
                    <a:latin typeface="Cambria Math" panose="02040503050406030204" pitchFamily="18" charset="0"/>
                    <a:ea typeface="华文楷体" panose="02010600040101010101" pitchFamily="2" charset="-122"/>
                  </a:rPr>
                  <a:t>S </a:t>
                </a:r>
                <a:r>
                  <a:rPr lang="zh-CN" altLang="en-US" i="1" kern="0" dirty="0">
                    <a:solidFill>
                      <a:prstClr val="black"/>
                    </a:solidFill>
                    <a:latin typeface="Cambria Math" panose="02040503050406030204" pitchFamily="18" charset="0"/>
                    <a:ea typeface="华文楷体" panose="02010600040101010101" pitchFamily="2" charset="-122"/>
                  </a:rPr>
                  <a:t>與 </a:t>
                </a:r>
                <a:r>
                  <a:rPr lang="en-US" altLang="zh-CN" i="1" kern="0" dirty="0">
                    <a:solidFill>
                      <a:prstClr val="black"/>
                    </a:solidFill>
                    <a:latin typeface="Cambria Math" panose="02040503050406030204" pitchFamily="18" charset="0"/>
                    <a:ea typeface="华文楷体" panose="02010600040101010101" pitchFamily="2" charset="-122"/>
                  </a:rPr>
                  <a:t>T </a:t>
                </a:r>
                <a:r>
                  <a:rPr lang="zh-CN" altLang="en-US" i="1" kern="0" dirty="0">
                    <a:solidFill>
                      <a:prstClr val="black"/>
                    </a:solidFill>
                    <a:latin typeface="Cambria Math" panose="02040503050406030204" pitchFamily="18" charset="0"/>
                    <a:ea typeface="华文楷体" panose="02010600040101010101" pitchFamily="2" charset="-122"/>
                  </a:rPr>
                  <a:t>不相交，這等於考慮 </a:t>
                </a:r>
                <a:r>
                  <a:rPr lang="en-US" altLang="zh-CN" i="1" kern="0" dirty="0">
                    <a:solidFill>
                      <a:prstClr val="black"/>
                    </a:solidFill>
                    <a:latin typeface="Cambria Math" panose="02040503050406030204" pitchFamily="18" charset="0"/>
                    <a:ea typeface="华文楷体" panose="02010600040101010101" pitchFamily="2" charset="-122"/>
                  </a:rPr>
                  <a:t>S ∪ T</a:t>
                </a:r>
                <a:r>
                  <a:rPr lang="zh-CN" altLang="en-US" i="1" kern="0" dirty="0">
                    <a:solidFill>
                      <a:prstClr val="black"/>
                    </a:solidFill>
                    <a:latin typeface="Cambria Math" panose="02040503050406030204" pitchFamily="18" charset="0"/>
                    <a:ea typeface="华文楷体" panose="02010600040101010101" pitchFamily="2" charset="-122"/>
                  </a:rPr>
                  <a:t>，而 </a:t>
                </a:r>
                <a:r>
                  <a:rPr lang="en-US" altLang="zh-CN" i="1" kern="0" dirty="0">
                    <a:solidFill>
                      <a:prstClr val="black"/>
                    </a:solidFill>
                    <a:latin typeface="Cambria Math" panose="02040503050406030204" pitchFamily="18" charset="0"/>
                    <a:ea typeface="华文楷体" panose="02010600040101010101" pitchFamily="2" charset="-122"/>
                  </a:rPr>
                  <a:t>S </a:t>
                </a:r>
                <a:r>
                  <a:rPr lang="zh-CN" altLang="en-US" i="1" kern="0" dirty="0">
                    <a:solidFill>
                      <a:prstClr val="black"/>
                    </a:solidFill>
                    <a:latin typeface="Cambria Math" panose="02040503050406030204" pitchFamily="18" charset="0"/>
                    <a:ea typeface="华文楷体" panose="02010600040101010101" pitchFamily="2" charset="-122"/>
                  </a:rPr>
                  <a:t>的元素定義為小於 </a:t>
                </a:r>
                <a:r>
                  <a:rPr lang="en-US" altLang="zh-CN" i="1" kern="0" dirty="0">
                    <a:solidFill>
                      <a:prstClr val="black"/>
                    </a:solidFill>
                    <a:latin typeface="Cambria Math" panose="02040503050406030204" pitchFamily="18" charset="0"/>
                    <a:ea typeface="华文楷体" panose="02010600040101010101" pitchFamily="2" charset="-122"/>
                  </a:rPr>
                  <a:t>T </a:t>
                </a:r>
                <a:r>
                  <a:rPr lang="zh-CN" altLang="en-US" i="1" kern="0" dirty="0">
                    <a:solidFill>
                      <a:prstClr val="black"/>
                    </a:solidFill>
                    <a:latin typeface="Cambria Math" panose="02040503050406030204" pitchFamily="18" charset="0"/>
                    <a:ea typeface="华文楷体" panose="02010600040101010101" pitchFamily="2" charset="-122"/>
                  </a:rPr>
                  <a:t>的元素。</a:t>
                </a:r>
                <a:r>
                  <a:rPr lang="zh-CN" altLang="en-US" kern="0" dirty="0">
                    <a:solidFill>
                      <a:prstClr val="black"/>
                    </a:solidFill>
                    <a:latin typeface="Cambria Math" panose="02040503050406030204" pitchFamily="18" charset="0"/>
                    <a:ea typeface="华文楷体" panose="02010600040101010101" pitchFamily="2" charset="-122"/>
                  </a:rPr>
                  <a:t>這良序集對應的序數記作 </a:t>
                </a:r>
                <a:r>
                  <a:rPr lang="en-US" altLang="zh-CN" kern="0" dirty="0">
                    <a:solidFill>
                      <a:prstClr val="black"/>
                    </a:solidFill>
                    <a:latin typeface="Cambria Math" panose="02040503050406030204" pitchFamily="18" charset="0"/>
                    <a:ea typeface="华文楷体" panose="02010600040101010101" pitchFamily="2" charset="-122"/>
                  </a:rPr>
                  <a:t>S+T</a:t>
                </a:r>
                <a:r>
                  <a:rPr lang="zh-CN" altLang="en-US" kern="0" dirty="0">
                    <a:solidFill>
                      <a:prstClr val="black"/>
                    </a:solidFill>
                    <a:latin typeface="Cambria Math" panose="02040503050406030204" pitchFamily="18" charset="0"/>
                    <a:ea typeface="华文楷体" panose="02010600040101010101" pitchFamily="2" charset="-122"/>
                  </a:rPr>
                  <a:t>，稱為</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序數和</a:t>
                </a:r>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給出序數 </a:t>
                </a:r>
                <a:r>
                  <a:rPr lang="en-US" altLang="zh-CN" kern="0" dirty="0">
                    <a:solidFill>
                      <a:prstClr val="black"/>
                    </a:solidFill>
                    <a:latin typeface="Cambria Math" panose="02040503050406030204" pitchFamily="18" charset="0"/>
                    <a:ea typeface="华文楷体" panose="02010600040101010101" pitchFamily="2" charset="-122"/>
                  </a:rPr>
                  <a:t>S </a:t>
                </a:r>
                <a:r>
                  <a:rPr lang="zh-CN" altLang="en-US" kern="0" dirty="0">
                    <a:solidFill>
                      <a:prstClr val="black"/>
                    </a:solidFill>
                    <a:latin typeface="Cambria Math" panose="02040503050406030204" pitchFamily="18" charset="0"/>
                    <a:ea typeface="华文楷体" panose="02010600040101010101" pitchFamily="2" charset="-122"/>
                  </a:rPr>
                  <a:t>與 </a:t>
                </a:r>
                <a:r>
                  <a:rPr lang="en-US" altLang="zh-CN" kern="0" dirty="0">
                    <a:solidFill>
                      <a:prstClr val="black"/>
                    </a:solidFill>
                    <a:latin typeface="Cambria Math" panose="02040503050406030204" pitchFamily="18" charset="0"/>
                    <a:ea typeface="华文楷体" panose="02010600040101010101" pitchFamily="2" charset="-122"/>
                  </a:rPr>
                  <a:t>T</a:t>
                </a:r>
                <a:r>
                  <a:rPr lang="zh-CN" altLang="en-US" kern="0" dirty="0">
                    <a:solidFill>
                      <a:prstClr val="black"/>
                    </a:solidFill>
                    <a:latin typeface="Cambria Math" panose="02040503050406030204" pitchFamily="18" charset="0"/>
                    <a:ea typeface="华文楷体" panose="02010600040101010101" pitchFamily="2" charset="-122"/>
                  </a:rPr>
                  <a:t>，在笛卡兒積 </a:t>
                </a:r>
                <a:r>
                  <a:rPr lang="en-US" altLang="zh-CN" kern="0" dirty="0">
                    <a:solidFill>
                      <a:prstClr val="black"/>
                    </a:solidFill>
                    <a:latin typeface="Cambria Math" panose="02040503050406030204" pitchFamily="18" charset="0"/>
                    <a:ea typeface="华文楷体" panose="02010600040101010101" pitchFamily="2" charset="-122"/>
                  </a:rPr>
                  <a:t>S × T</a:t>
                </a:r>
                <a:r>
                  <a:rPr lang="zh-CN" altLang="en-US" kern="0" dirty="0">
                    <a:solidFill>
                      <a:prstClr val="black"/>
                    </a:solidFill>
                    <a:latin typeface="Cambria Math" panose="02040503050406030204" pitchFamily="18" charset="0"/>
                    <a:ea typeface="华文楷体" panose="02010600040101010101" pitchFamily="2" charset="-122"/>
                  </a:rPr>
                  <a:t>上定義以下的良序關係：</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en-US" altLang="zh-CN" kern="0" dirty="0">
                    <a:solidFill>
                      <a:prstClr val="black"/>
                    </a:solidFill>
                    <a:latin typeface="Cambria Math" panose="02040503050406030204" pitchFamily="18" charset="0"/>
                    <a:ea typeface="华文楷体" panose="02010600040101010101" pitchFamily="2" charset="-122"/>
                  </a:rPr>
                  <a:t>(</a:t>
                </a:r>
                <a:r>
                  <a:rPr lang="en-US" altLang="zh-CN" kern="0" dirty="0" err="1">
                    <a:solidFill>
                      <a:prstClr val="black"/>
                    </a:solidFill>
                    <a:latin typeface="Cambria Math" panose="02040503050406030204" pitchFamily="18" charset="0"/>
                    <a:ea typeface="华文楷体" panose="02010600040101010101" pitchFamily="2" charset="-122"/>
                  </a:rPr>
                  <a:t>a,δ</a:t>
                </a:r>
                <a:r>
                  <a:rPr lang="en-US" altLang="zh-CN" kern="0" dirty="0">
                    <a:solidFill>
                      <a:prstClr val="black"/>
                    </a:solidFill>
                    <a:latin typeface="Cambria Math" panose="02040503050406030204" pitchFamily="18" charset="0"/>
                    <a:ea typeface="华文楷体" panose="02010600040101010101" pitchFamily="2" charset="-122"/>
                  </a:rPr>
                  <a:t>)&lt;(b,β) ⇔ δ&lt;β </a:t>
                </a:r>
                <a:r>
                  <a:rPr lang="zh-CN" altLang="en-US" kern="0" dirty="0">
                    <a:solidFill>
                      <a:prstClr val="black"/>
                    </a:solidFill>
                    <a:latin typeface="Cambria Math" panose="02040503050406030204" pitchFamily="18" charset="0"/>
                    <a:ea typeface="华文楷体" panose="02010600040101010101" pitchFamily="2" charset="-122"/>
                  </a:rPr>
                  <a:t>或 </a:t>
                </a:r>
                <a:r>
                  <a:rPr lang="en-US" altLang="zh-CN" kern="0" dirty="0">
                    <a:solidFill>
                      <a:prstClr val="black"/>
                    </a:solidFill>
                    <a:latin typeface="Cambria Math" panose="02040503050406030204" pitchFamily="18" charset="0"/>
                    <a:ea typeface="华文楷体" panose="02010600040101010101" pitchFamily="2" charset="-122"/>
                  </a:rPr>
                  <a:t>(δ=β </a:t>
                </a:r>
                <a:r>
                  <a:rPr lang="zh-CN" altLang="en-US" kern="0" dirty="0">
                    <a:solidFill>
                      <a:prstClr val="black"/>
                    </a:solidFill>
                    <a:latin typeface="Cambria Math" panose="02040503050406030204" pitchFamily="18" charset="0"/>
                    <a:ea typeface="华文楷体" panose="02010600040101010101" pitchFamily="2" charset="-122"/>
                  </a:rPr>
                  <a:t>而 </a:t>
                </a:r>
                <a:r>
                  <a:rPr lang="en-US" altLang="zh-CN" kern="0" dirty="0">
                    <a:solidFill>
                      <a:prstClr val="black"/>
                    </a:solidFill>
                    <a:latin typeface="Cambria Math" panose="02040503050406030204" pitchFamily="18" charset="0"/>
                    <a:ea typeface="华文楷体" panose="02010600040101010101" pitchFamily="2" charset="-122"/>
                  </a:rPr>
                  <a:t>a&lt;b)</a:t>
                </a:r>
              </a:p>
              <a:p>
                <a:pPr lvl="0"/>
                <a:r>
                  <a:rPr lang="zh-CN" altLang="en-US" kern="0" dirty="0">
                    <a:solidFill>
                      <a:prstClr val="black"/>
                    </a:solidFill>
                    <a:latin typeface="Cambria Math" panose="02040503050406030204" pitchFamily="18" charset="0"/>
                    <a:ea typeface="华文楷体" panose="02010600040101010101" pitchFamily="2" charset="-122"/>
                  </a:rPr>
                  <a:t>對應的序數記作 </a:t>
                </a:r>
                <a:r>
                  <a:rPr lang="en-US" altLang="zh-CN" kern="0" dirty="0">
                    <a:solidFill>
                      <a:prstClr val="black"/>
                    </a:solidFill>
                    <a:latin typeface="Cambria Math" panose="02040503050406030204" pitchFamily="18" charset="0"/>
                    <a:ea typeface="华文楷体" panose="02010600040101010101" pitchFamily="2" charset="-122"/>
                  </a:rPr>
                  <a:t>ST</a:t>
                </a:r>
                <a:r>
                  <a:rPr lang="zh-CN" altLang="en-US" kern="0" dirty="0">
                    <a:solidFill>
                      <a:prstClr val="black"/>
                    </a:solidFill>
                    <a:latin typeface="Cambria Math" panose="02040503050406030204" pitchFamily="18" charset="0"/>
                    <a:ea typeface="华文楷体" panose="02010600040101010101" pitchFamily="2" charset="-122"/>
                  </a:rPr>
                  <a:t>，稱為</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序數積</a:t>
                </a:r>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給出序數 </a:t>
                </a:r>
                <a:r>
                  <a:rPr lang="en-US" altLang="zh-CN" kern="0" dirty="0">
                    <a:solidFill>
                      <a:prstClr val="black"/>
                    </a:solidFill>
                    <a:latin typeface="Cambria Math" panose="02040503050406030204" pitchFamily="18" charset="0"/>
                    <a:ea typeface="华文楷体" panose="02010600040101010101" pitchFamily="2" charset="-122"/>
                  </a:rPr>
                  <a:t>S </a:t>
                </a:r>
                <a:r>
                  <a:rPr lang="zh-CN" altLang="en-US" kern="0" dirty="0">
                    <a:solidFill>
                      <a:prstClr val="black"/>
                    </a:solidFill>
                    <a:latin typeface="Cambria Math" panose="02040503050406030204" pitchFamily="18" charset="0"/>
                    <a:ea typeface="华文楷体" panose="02010600040101010101" pitchFamily="2" charset="-122"/>
                  </a:rPr>
                  <a:t>與 </a:t>
                </a:r>
                <a:r>
                  <a:rPr lang="en-US" altLang="zh-CN" kern="0" dirty="0">
                    <a:solidFill>
                      <a:prstClr val="black"/>
                    </a:solidFill>
                    <a:latin typeface="Cambria Math" panose="02040503050406030204" pitchFamily="18" charset="0"/>
                    <a:ea typeface="华文楷体" panose="02010600040101010101" pitchFamily="2" charset="-122"/>
                  </a:rPr>
                  <a:t>T</a:t>
                </a:r>
                <a:r>
                  <a:rPr lang="zh-CN" altLang="en-US" kern="0" dirty="0">
                    <a:solidFill>
                      <a:prstClr val="black"/>
                    </a:solidFill>
                    <a:latin typeface="Cambria Math" panose="02040503050406030204" pitchFamily="18" charset="0"/>
                    <a:ea typeface="华文楷体" panose="02010600040101010101" pitchFamily="2" charset="-122"/>
                  </a:rPr>
                  <a:t>，</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冪數</a:t>
                </a:r>
                <a:r>
                  <a:rPr lang="zh-CN" altLang="en-US" kern="0" dirty="0">
                    <a:solidFill>
                      <a:prstClr val="black"/>
                    </a:solidFill>
                    <a:latin typeface="Cambria Math" panose="02040503050406030204" pitchFamily="18" charset="0"/>
                    <a:ea typeface="华文楷体" panose="02010600040101010101" pitchFamily="2" charset="-122"/>
                  </a:rPr>
                  <a:t> </a:t>
                </a:r>
                <a14:m>
                  <m:oMath xmlns:m="http://schemas.openxmlformats.org/officeDocument/2006/math">
                    <m:sSup>
                      <m:sSupPr>
                        <m:ctrlPr>
                          <a:rPr lang="en-US" altLang="zh-CN" i="1" kern="0" dirty="0" smtClean="0">
                            <a:solidFill>
                              <a:prstClr val="black"/>
                            </a:solidFill>
                            <a:latin typeface="Cambria Math" panose="02040503050406030204" pitchFamily="18" charset="0"/>
                            <a:ea typeface="华文楷体" panose="02010600040101010101" pitchFamily="2" charset="-122"/>
                          </a:rPr>
                        </m:ctrlPr>
                      </m:sSupPr>
                      <m:e>
                        <m:r>
                          <a:rPr lang="en-US" altLang="zh-CN" b="0" i="1" kern="0" dirty="0" smtClean="0">
                            <a:solidFill>
                              <a:prstClr val="black"/>
                            </a:solidFill>
                            <a:latin typeface="Cambria Math" panose="02040503050406030204" pitchFamily="18" charset="0"/>
                            <a:ea typeface="华文楷体" panose="02010600040101010101" pitchFamily="2" charset="-122"/>
                          </a:rPr>
                          <m:t>𝑆</m:t>
                        </m:r>
                      </m:e>
                      <m:sup>
                        <m:r>
                          <a:rPr lang="en-US" altLang="zh-CN" b="0" i="1" kern="0" dirty="0" smtClean="0">
                            <a:solidFill>
                              <a:prstClr val="black"/>
                            </a:solidFill>
                            <a:latin typeface="Cambria Math" panose="02040503050406030204" pitchFamily="18" charset="0"/>
                            <a:ea typeface="华文楷体" panose="02010600040101010101" pitchFamily="2" charset="-122"/>
                          </a:rPr>
                          <m:t>𝑇</m:t>
                        </m:r>
                      </m:sup>
                    </m:sSup>
                  </m:oMath>
                </a14:m>
                <a:r>
                  <a:rPr lang="zh-CN" altLang="en-US" kern="0" dirty="0">
                    <a:solidFill>
                      <a:prstClr val="black"/>
                    </a:solidFill>
                    <a:latin typeface="Cambria Math" panose="02040503050406030204" pitchFamily="18" charset="0"/>
                    <a:ea typeface="华文楷体" panose="02010600040101010101" pitchFamily="2" charset="-122"/>
                  </a:rPr>
                  <a:t>是指</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zh-CN" altLang="en-US" kern="0" dirty="0">
                    <a:solidFill>
                      <a:prstClr val="black"/>
                    </a:solidFill>
                    <a:latin typeface="Cambria Math" panose="02040503050406030204" pitchFamily="18" charset="0"/>
                    <a:ea typeface="华文楷体" panose="02010600040101010101" pitchFamily="2" charset="-122"/>
                  </a:rPr>
                  <a:t> </a:t>
                </a:r>
                <a:r>
                  <a:rPr lang="en-US" altLang="zh-CN" kern="0" dirty="0">
                    <a:solidFill>
                      <a:prstClr val="black"/>
                    </a:solidFill>
                    <a:latin typeface="Cambria Math" panose="02040503050406030204" pitchFamily="18" charset="0"/>
                    <a:ea typeface="华文楷体" panose="02010600040101010101" pitchFamily="2" charset="-122"/>
                  </a:rPr>
                  <a:t>{</a:t>
                </a:r>
                <a14:m>
                  <m:oMath xmlns:m="http://schemas.openxmlformats.org/officeDocument/2006/math">
                    <m:sSup>
                      <m:sSupPr>
                        <m:ctrlPr>
                          <a:rPr lang="en-US" altLang="zh-CN" i="1" kern="0" dirty="0">
                            <a:solidFill>
                              <a:prstClr val="black"/>
                            </a:solidFill>
                            <a:latin typeface="Cambria Math" panose="02040503050406030204" pitchFamily="18" charset="0"/>
                            <a:ea typeface="华文楷体" panose="02010600040101010101" pitchFamily="2" charset="-122"/>
                          </a:rPr>
                        </m:ctrlPr>
                      </m:sSupPr>
                      <m:e>
                        <m:r>
                          <a:rPr lang="en-US" altLang="zh-CN" i="1" kern="0" dirty="0">
                            <a:solidFill>
                              <a:prstClr val="black"/>
                            </a:solidFill>
                            <a:latin typeface="Cambria Math" panose="02040503050406030204" pitchFamily="18" charset="0"/>
                            <a:ea typeface="华文楷体" panose="02010600040101010101" pitchFamily="2" charset="-122"/>
                          </a:rPr>
                          <m:t>𝑆</m:t>
                        </m:r>
                      </m:e>
                      <m:sup>
                        <m:r>
                          <a:rPr lang="en-US" altLang="zh-CN" b="0" i="1" kern="0" dirty="0" smtClean="0">
                            <a:solidFill>
                              <a:prstClr val="black"/>
                            </a:solidFill>
                            <a:latin typeface="Cambria Math" panose="02040503050406030204" pitchFamily="18" charset="0"/>
                            <a:ea typeface="华文楷体" panose="02010600040101010101" pitchFamily="2" charset="-122"/>
                          </a:rPr>
                          <m:t>𝑅</m:t>
                        </m:r>
                      </m:sup>
                    </m:sSup>
                  </m:oMath>
                </a14:m>
                <a:r>
                  <a:rPr lang="en-US" altLang="zh-CN" kern="0" dirty="0">
                    <a:solidFill>
                      <a:prstClr val="black"/>
                    </a:solidFill>
                    <a:latin typeface="Cambria Math" panose="02040503050406030204" pitchFamily="18" charset="0"/>
                    <a:ea typeface="华文楷体" panose="02010600040101010101" pitchFamily="2" charset="-122"/>
                  </a:rPr>
                  <a:t> : R &lt; T}</a:t>
                </a:r>
              </a:p>
              <a:p>
                <a:pPr lvl="0"/>
                <a:r>
                  <a:rPr lang="zh-CN" altLang="en-US" kern="0" dirty="0">
                    <a:solidFill>
                      <a:prstClr val="black"/>
                    </a:solidFill>
                    <a:latin typeface="Cambria Math" panose="02040503050406030204" pitchFamily="18" charset="0"/>
                    <a:ea typeface="华文楷体" panose="02010600040101010101" pitchFamily="2" charset="-122"/>
                  </a:rPr>
                  <a:t>的最小上界。</a:t>
                </a:r>
                <a:endParaRPr kumimoji="0" lang="zh-CN" altLang="en-US" sz="1800" b="0" i="0" u="none" strike="noStrike" kern="0" cap="none" spc="0" normalizeH="0" noProof="0" dirty="0">
                  <a:ln>
                    <a:noFill/>
                  </a:ln>
                  <a:solidFill>
                    <a:prstClr val="black"/>
                  </a:solidFill>
                  <a:effectLst/>
                  <a:uLnTx/>
                  <a:uFillTx/>
                  <a:latin typeface="Cambria Math" panose="02040503050406030204" pitchFamily="18" charset="0"/>
                  <a:ea typeface="华文楷体" panose="02010600040101010101" pitchFamily="2" charset="-122"/>
                </a:endParaRPr>
              </a:p>
            </p:txBody>
          </p:sp>
        </mc:Choice>
        <mc:Fallback xmlns="">
          <p:sp>
            <p:nvSpPr>
              <p:cNvPr id="12" name="文本框 11">
                <a:extLst>
                  <a:ext uri="{FF2B5EF4-FFF2-40B4-BE49-F238E27FC236}">
                    <a16:creationId xmlns:a16="http://schemas.microsoft.com/office/drawing/2014/main" id="{183B2540-E441-4313-977C-DE7D253C0CCC}"/>
                  </a:ext>
                </a:extLst>
              </p:cNvPr>
              <p:cNvSpPr txBox="1">
                <a:spLocks noRot="1" noChangeAspect="1" noMove="1" noResize="1" noEditPoints="1" noAdjustHandles="1" noChangeArrowheads="1" noChangeShapeType="1" noTextEdit="1"/>
              </p:cNvSpPr>
              <p:nvPr/>
            </p:nvSpPr>
            <p:spPr>
              <a:xfrm>
                <a:off x="2137953" y="1992696"/>
                <a:ext cx="7489371" cy="3970318"/>
              </a:xfrm>
              <a:prstGeom prst="rect">
                <a:avLst/>
              </a:prstGeom>
              <a:blipFill>
                <a:blip r:embed="rId3"/>
                <a:stretch>
                  <a:fillRect l="-650" t="-1072" r="-1870" b="-1531"/>
                </a:stretch>
              </a:blipFill>
              <a:ln>
                <a:solidFill>
                  <a:sysClr val="windowText" lastClr="000000"/>
                </a:solidFill>
                <a:prstDash val="dashDot"/>
              </a:ln>
            </p:spPr>
            <p:txBody>
              <a:bodyPr/>
              <a:lstStyle/>
              <a:p>
                <a:r>
                  <a:rPr lang="zh-CN" altLang="en-US">
                    <a:noFill/>
                  </a:rPr>
                  <a:t> </a:t>
                </a:r>
              </a:p>
            </p:txBody>
          </p:sp>
        </mc:Fallback>
      </mc:AlternateContent>
      <p:sp>
        <p:nvSpPr>
          <p:cNvPr id="5" name="对话气泡: 矩形 4">
            <a:extLst>
              <a:ext uri="{FF2B5EF4-FFF2-40B4-BE49-F238E27FC236}">
                <a16:creationId xmlns:a16="http://schemas.microsoft.com/office/drawing/2014/main" id="{C4CEE5AA-75B5-45C7-A486-E6573EFB78E8}"/>
              </a:ext>
            </a:extLst>
          </p:cNvPr>
          <p:cNvSpPr/>
          <p:nvPr/>
        </p:nvSpPr>
        <p:spPr>
          <a:xfrm>
            <a:off x="8750686" y="1052720"/>
            <a:ext cx="2655505" cy="718145"/>
          </a:xfrm>
          <a:prstGeom prst="wedgeRectCallout">
            <a:avLst>
              <a:gd name="adj1" fmla="val -85805"/>
              <a:gd name="adj2" fmla="val 218452"/>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2000" b="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rPr>
              <a:t>類似於</a:t>
            </a:r>
            <a:r>
              <a:rPr kumimoji="0" lang="en-US" altLang="zh-CN" sz="2000" b="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rPr>
              <a:t>Lexicographical Order</a:t>
            </a:r>
            <a:endParaRPr kumimoji="0" lang="zh-CN" altLang="en-US" sz="2000" b="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endParaRPr>
          </a:p>
        </p:txBody>
      </p:sp>
      <p:sp>
        <p:nvSpPr>
          <p:cNvPr id="14" name="文本框 13">
            <a:extLst>
              <a:ext uri="{FF2B5EF4-FFF2-40B4-BE49-F238E27FC236}">
                <a16:creationId xmlns:a16="http://schemas.microsoft.com/office/drawing/2014/main" id="{8EF65A0F-0037-4E93-AE08-E319B8158092}"/>
              </a:ext>
            </a:extLst>
          </p:cNvPr>
          <p:cNvSpPr txBox="1"/>
          <p:nvPr/>
        </p:nvSpPr>
        <p:spPr>
          <a:xfrm>
            <a:off x="6729675" y="467908"/>
            <a:ext cx="5357823" cy="646331"/>
          </a:xfrm>
          <a:prstGeom prst="rect">
            <a:avLst/>
          </a:prstGeom>
          <a:noFill/>
        </p:spPr>
        <p:txBody>
          <a:bodyPr wrap="square" rtlCol="0">
            <a:spAutoFit/>
          </a:bodyPr>
          <a:lstStyle/>
          <a:p>
            <a:r>
              <a:rPr lang="zh-CN" altLang="en-US" dirty="0">
                <a:solidFill>
                  <a:prstClr val="black"/>
                </a:solidFill>
                <a:latin typeface="Cambria"/>
                <a:ea typeface="华文楷体" panose="02010600040101010101" pitchFamily="2" charset="-122"/>
              </a:rPr>
              <a:t>對於數學，不要問它是什麼，而只要問它能做什麼。</a:t>
            </a:r>
            <a:endParaRPr lang="en-US" altLang="zh-CN" dirty="0">
              <a:solidFill>
                <a:prstClr val="black"/>
              </a:solidFill>
              <a:latin typeface="Cambria"/>
              <a:ea typeface="华文楷体" panose="02010600040101010101" pitchFamily="2" charset="-122"/>
            </a:endParaRPr>
          </a:p>
          <a:p>
            <a:pPr algn="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英</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蒂莫西</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高爾斯</a:t>
            </a:r>
          </a:p>
        </p:txBody>
      </p:sp>
    </p:spTree>
    <p:extLst>
      <p:ext uri="{BB962C8B-B14F-4D97-AF65-F5344CB8AC3E}">
        <p14:creationId xmlns:p14="http://schemas.microsoft.com/office/powerpoint/2010/main" val="2373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978E55-6406-44BC-B89B-F3B2B0D1DBFE}"/>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grpSp>
        <p:nvGrpSpPr>
          <p:cNvPr id="9" name="组合 8">
            <a:extLst>
              <a:ext uri="{FF2B5EF4-FFF2-40B4-BE49-F238E27FC236}">
                <a16:creationId xmlns:a16="http://schemas.microsoft.com/office/drawing/2014/main" id="{D7921B46-EC24-4E4C-89CD-EA9D2E4281AD}"/>
              </a:ext>
            </a:extLst>
          </p:cNvPr>
          <p:cNvGrpSpPr/>
          <p:nvPr/>
        </p:nvGrpSpPr>
        <p:grpSpPr>
          <a:xfrm>
            <a:off x="1515291" y="467908"/>
            <a:ext cx="8370474" cy="4859382"/>
            <a:chOff x="1515291" y="467908"/>
            <a:chExt cx="8370474" cy="4859382"/>
          </a:xfrm>
          <a:noFill/>
        </p:grpSpPr>
        <p:sp>
          <p:nvSpPr>
            <p:cNvPr id="10" name="文本框 9">
              <a:extLst>
                <a:ext uri="{FF2B5EF4-FFF2-40B4-BE49-F238E27FC236}">
                  <a16:creationId xmlns:a16="http://schemas.microsoft.com/office/drawing/2014/main" id="{F75B2CE9-1515-4983-B41D-0622CC1D006F}"/>
                </a:ext>
              </a:extLst>
            </p:cNvPr>
            <p:cNvSpPr txBox="1"/>
            <p:nvPr/>
          </p:nvSpPr>
          <p:spPr>
            <a:xfrm>
              <a:off x="8013422" y="618309"/>
              <a:ext cx="1872343" cy="4708981"/>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zh-CN"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cs typeface="Arial" panose="020B0604020202020204" pitchFamily="34" charset="0"/>
                </a:rPr>
                <a:t>א</a:t>
              </a:r>
              <a:endParaRPr kumimoji="0" lang="zh-CN" altLang="en-US"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endParaRPr>
            </a:p>
          </p:txBody>
        </p:sp>
        <p:sp>
          <p:nvSpPr>
            <p:cNvPr id="11" name="文本框 10">
              <a:extLst>
                <a:ext uri="{FF2B5EF4-FFF2-40B4-BE49-F238E27FC236}">
                  <a16:creationId xmlns:a16="http://schemas.microsoft.com/office/drawing/2014/main" id="{FEAF4712-E96F-4CD8-BBB0-37FFC1012E33}"/>
                </a:ext>
              </a:extLst>
            </p:cNvPr>
            <p:cNvSpPr txBox="1"/>
            <p:nvPr/>
          </p:nvSpPr>
          <p:spPr>
            <a:xfrm>
              <a:off x="1515291" y="467908"/>
              <a:ext cx="4293326" cy="4859382"/>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rPr>
                <a:t>ω</a:t>
              </a:r>
              <a:endParaRPr kumimoji="0" lang="zh-CN" altLang="en-US"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014F976A-24F8-4576-BE68-7BF7943868A2}"/>
              </a:ext>
            </a:extLst>
          </p:cNvPr>
          <p:cNvSpPr txBox="1"/>
          <p:nvPr/>
        </p:nvSpPr>
        <p:spPr>
          <a:xfrm>
            <a:off x="1114697" y="1615439"/>
            <a:ext cx="9535885" cy="369332"/>
          </a:xfrm>
          <a:prstGeom prst="rect">
            <a:avLst/>
          </a:prstGeom>
          <a:noFill/>
          <a:ln>
            <a:noFill/>
          </a:ln>
        </p:spPr>
        <p:txBody>
          <a:bodyPr wrap="square" rtlCol="0">
            <a:spAutoFit/>
          </a:bodyPr>
          <a:lstStyle/>
          <a:p>
            <a:pPr algn="ctr"/>
            <a:r>
              <a:rPr lang="en-US" altLang="zh-CN" b="1" i="1" dirty="0">
                <a:latin typeface="Cambria Math" panose="02040503050406030204" pitchFamily="18" charset="0"/>
                <a:ea typeface="Cambria Math" panose="02040503050406030204" pitchFamily="18" charset="0"/>
              </a:rPr>
              <a:t>Arithmetic of Ordinals</a:t>
            </a:r>
            <a:r>
              <a:rPr lang="en-US" altLang="zh-CN" i="1" dirty="0">
                <a:latin typeface="Cambria Math" panose="02040503050406030204" pitchFamily="18" charset="0"/>
                <a:ea typeface="Cambria Math" panose="02040503050406030204" pitchFamily="18" charset="0"/>
              </a:rPr>
              <a:t> vs Arithmetic of Cardinals</a:t>
            </a:r>
          </a:p>
        </p:txBody>
      </p:sp>
      <p:sp>
        <p:nvSpPr>
          <p:cNvPr id="12" name="文本框 11">
            <a:extLst>
              <a:ext uri="{FF2B5EF4-FFF2-40B4-BE49-F238E27FC236}">
                <a16:creationId xmlns:a16="http://schemas.microsoft.com/office/drawing/2014/main" id="{183B2540-E441-4313-977C-DE7D253C0CCC}"/>
              </a:ext>
            </a:extLst>
          </p:cNvPr>
          <p:cNvSpPr txBox="1"/>
          <p:nvPr/>
        </p:nvSpPr>
        <p:spPr>
          <a:xfrm>
            <a:off x="2137953" y="1992696"/>
            <a:ext cx="7489371" cy="3693319"/>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序數和適合</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結合律</a:t>
            </a:r>
            <a:r>
              <a:rPr lang="zh-CN" altLang="en-US" kern="0" dirty="0">
                <a:solidFill>
                  <a:prstClr val="black"/>
                </a:solidFill>
                <a:latin typeface="Cambria Math" panose="02040503050406030204" pitchFamily="18" charset="0"/>
                <a:ea typeface="华文楷体" panose="02010600040101010101" pitchFamily="2" charset="-122"/>
              </a:rPr>
              <a:t>，即 </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en-US" altLang="zh-CN" kern="0" dirty="0">
                <a:solidFill>
                  <a:prstClr val="black"/>
                </a:solidFill>
                <a:latin typeface="Cambria Math" panose="02040503050406030204" pitchFamily="18" charset="0"/>
                <a:ea typeface="华文楷体" panose="02010600040101010101" pitchFamily="2" charset="-122"/>
              </a:rPr>
              <a:t>(S+T)+R=S+(T+R)</a:t>
            </a:r>
            <a:endParaRPr lang="zh-CN" altLang="en-US" kern="0" dirty="0">
              <a:solidFill>
                <a:prstClr val="black"/>
              </a:solidFill>
              <a:latin typeface="Cambria Math" panose="02040503050406030204" pitchFamily="18" charset="0"/>
              <a:ea typeface="华文楷体" panose="02010600040101010101" pitchFamily="2" charset="-122"/>
            </a:endParaRP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第一個超窮序數是 </a:t>
            </a:r>
            <a:r>
              <a:rPr lang="en-US" altLang="zh-CN" kern="0" dirty="0">
                <a:solidFill>
                  <a:prstClr val="black"/>
                </a:solidFill>
                <a:latin typeface="Cambria Math" panose="02040503050406030204" pitchFamily="18" charset="0"/>
                <a:ea typeface="华文楷体" panose="02010600040101010101" pitchFamily="2" charset="-122"/>
              </a:rPr>
              <a:t>ω</a:t>
            </a:r>
            <a:r>
              <a:rPr lang="zh-CN" altLang="en-US" kern="0" dirty="0">
                <a:solidFill>
                  <a:prstClr val="black"/>
                </a:solidFill>
                <a:latin typeface="Cambria Math" panose="02040503050406030204" pitchFamily="18" charset="0"/>
                <a:ea typeface="华文楷体" panose="02010600040101010101" pitchFamily="2" charset="-122"/>
              </a:rPr>
              <a:t>，自然數集的序數。</a:t>
            </a:r>
            <a:r>
              <a:rPr lang="en-US" altLang="zh-CN" kern="0" dirty="0" err="1">
                <a:solidFill>
                  <a:prstClr val="black"/>
                </a:solidFill>
                <a:latin typeface="Cambria Math" panose="02040503050406030204" pitchFamily="18" charset="0"/>
                <a:ea typeface="华文楷体" panose="02010600040101010101" pitchFamily="2" charset="-122"/>
              </a:rPr>
              <a:t>ω+ω</a:t>
            </a:r>
            <a:r>
              <a:rPr lang="en-US" altLang="zh-CN" kern="0" dirty="0">
                <a:solidFill>
                  <a:prstClr val="black"/>
                </a:solidFill>
                <a:latin typeface="Cambria Math" panose="02040503050406030204" pitchFamily="18" charset="0"/>
                <a:ea typeface="华文楷体" panose="02010600040101010101" pitchFamily="2" charset="-122"/>
              </a:rPr>
              <a:t> </a:t>
            </a:r>
            <a:r>
              <a:rPr lang="zh-CN" altLang="en-US" kern="0" dirty="0">
                <a:solidFill>
                  <a:prstClr val="black"/>
                </a:solidFill>
                <a:latin typeface="Cambria Math" panose="02040503050406030204" pitchFamily="18" charset="0"/>
                <a:ea typeface="华文楷体" panose="02010600040101010101" pitchFamily="2" charset="-122"/>
              </a:rPr>
              <a:t>就像</a:t>
            </a:r>
          </a:p>
          <a:p>
            <a:pPr lvl="0" algn="ctr"/>
            <a:r>
              <a:rPr lang="en-US" altLang="zh-CN" kern="0" dirty="0">
                <a:solidFill>
                  <a:prstClr val="black"/>
                </a:solidFill>
                <a:latin typeface="Cambria Math" panose="02040503050406030204" pitchFamily="18" charset="0"/>
                <a:ea typeface="华文楷体" panose="02010600040101010101" pitchFamily="2" charset="-122"/>
              </a:rPr>
              <a:t>0 &lt; 1 &lt; 2 &lt; 3 &lt; ... &lt; 0' &lt; 1' &lt; 2' &lt; ...</a:t>
            </a:r>
          </a:p>
          <a:p>
            <a:pPr lvl="0"/>
            <a:r>
              <a:rPr lang="zh-CN" altLang="en-US" kern="0" dirty="0">
                <a:solidFill>
                  <a:prstClr val="black"/>
                </a:solidFill>
                <a:latin typeface="Cambria Math" panose="02040503050406030204" pitchFamily="18" charset="0"/>
                <a:ea typeface="华文楷体" panose="02010600040101010101" pitchFamily="2" charset="-122"/>
              </a:rPr>
              <a:t>這不同於 </a:t>
            </a:r>
            <a:r>
              <a:rPr lang="en-US" altLang="zh-CN" kern="0" dirty="0">
                <a:solidFill>
                  <a:prstClr val="black"/>
                </a:solidFill>
                <a:latin typeface="Cambria Math" panose="02040503050406030204" pitchFamily="18" charset="0"/>
                <a:ea typeface="华文楷体" panose="02010600040101010101" pitchFamily="2" charset="-122"/>
              </a:rPr>
              <a:t>ω</a:t>
            </a:r>
            <a:r>
              <a:rPr lang="zh-CN" altLang="en-US" kern="0" dirty="0">
                <a:solidFill>
                  <a:prstClr val="black"/>
                </a:solidFill>
                <a:latin typeface="Cambria Math" panose="02040503050406030204" pitchFamily="18" charset="0"/>
                <a:ea typeface="华文楷体" panose="02010600040101010101" pitchFamily="2" charset="-122"/>
              </a:rPr>
              <a:t>。 在 </a:t>
            </a:r>
            <a:r>
              <a:rPr lang="en-US" altLang="zh-CN" kern="0" dirty="0">
                <a:solidFill>
                  <a:prstClr val="black"/>
                </a:solidFill>
                <a:latin typeface="Cambria Math" panose="02040503050406030204" pitchFamily="18" charset="0"/>
                <a:ea typeface="华文楷体" panose="02010600040101010101" pitchFamily="2" charset="-122"/>
              </a:rPr>
              <a:t>ω </a:t>
            </a:r>
            <a:r>
              <a:rPr lang="zh-CN" altLang="en-US" kern="0" dirty="0">
                <a:solidFill>
                  <a:prstClr val="black"/>
                </a:solidFill>
                <a:latin typeface="Cambria Math" panose="02040503050406030204" pitchFamily="18" charset="0"/>
                <a:ea typeface="华文楷体" panose="02010600040101010101" pitchFamily="2" charset="-122"/>
              </a:rPr>
              <a:t>只有 </a:t>
            </a:r>
            <a:r>
              <a:rPr lang="en-US" altLang="zh-CN" kern="0" dirty="0">
                <a:solidFill>
                  <a:prstClr val="black"/>
                </a:solidFill>
                <a:latin typeface="Cambria Math" panose="02040503050406030204" pitchFamily="18" charset="0"/>
                <a:ea typeface="华文楷体" panose="02010600040101010101" pitchFamily="2" charset="-122"/>
              </a:rPr>
              <a:t>0 </a:t>
            </a:r>
            <a:r>
              <a:rPr lang="zh-CN" altLang="en-US" kern="0" dirty="0">
                <a:solidFill>
                  <a:prstClr val="black"/>
                </a:solidFill>
                <a:latin typeface="Cambria Math" panose="02040503050406030204" pitchFamily="18" charset="0"/>
                <a:ea typeface="华文楷体" panose="02010600040101010101" pitchFamily="2" charset="-122"/>
              </a:rPr>
              <a:t>沒有直接前導者，而在 </a:t>
            </a:r>
            <a:r>
              <a:rPr lang="en-US" altLang="zh-CN" kern="0" dirty="0" err="1">
                <a:solidFill>
                  <a:prstClr val="black"/>
                </a:solidFill>
                <a:latin typeface="Cambria Math" panose="02040503050406030204" pitchFamily="18" charset="0"/>
                <a:ea typeface="华文楷体" panose="02010600040101010101" pitchFamily="2" charset="-122"/>
              </a:rPr>
              <a:t>ω+ω</a:t>
            </a:r>
            <a:r>
              <a:rPr lang="en-US" altLang="zh-CN" kern="0" dirty="0">
                <a:solidFill>
                  <a:prstClr val="black"/>
                </a:solidFill>
                <a:latin typeface="Cambria Math" panose="02040503050406030204" pitchFamily="18" charset="0"/>
                <a:ea typeface="华文楷体" panose="02010600040101010101" pitchFamily="2" charset="-122"/>
              </a:rPr>
              <a:t> </a:t>
            </a:r>
            <a:r>
              <a:rPr lang="zh-CN" altLang="en-US" kern="0" dirty="0">
                <a:solidFill>
                  <a:prstClr val="black"/>
                </a:solidFill>
                <a:latin typeface="Cambria Math" panose="02040503050406030204" pitchFamily="18" charset="0"/>
                <a:ea typeface="华文楷体" panose="02010600040101010101" pitchFamily="2" charset="-122"/>
              </a:rPr>
              <a:t>中</a:t>
            </a:r>
            <a:r>
              <a:rPr lang="en-US" altLang="zh-CN" kern="0" dirty="0">
                <a:solidFill>
                  <a:prstClr val="black"/>
                </a:solidFill>
                <a:latin typeface="Cambria Math" panose="02040503050406030204" pitchFamily="18" charset="0"/>
                <a:ea typeface="华文楷体" panose="02010600040101010101" pitchFamily="2" charset="-122"/>
              </a:rPr>
              <a:t>0 </a:t>
            </a:r>
            <a:r>
              <a:rPr lang="zh-CN" altLang="en-US" kern="0" dirty="0">
                <a:solidFill>
                  <a:prstClr val="black"/>
                </a:solidFill>
                <a:latin typeface="Cambria Math" panose="02040503050406030204" pitchFamily="18" charset="0"/>
                <a:ea typeface="华文楷体" panose="02010600040101010101" pitchFamily="2" charset="-122"/>
              </a:rPr>
              <a:t>和</a:t>
            </a:r>
            <a:r>
              <a:rPr lang="en-US" altLang="zh-CN" kern="0" dirty="0">
                <a:solidFill>
                  <a:prstClr val="black"/>
                </a:solidFill>
                <a:latin typeface="Cambria Math" panose="02040503050406030204" pitchFamily="18" charset="0"/>
                <a:ea typeface="华文楷体" panose="02010600040101010101" pitchFamily="2" charset="-122"/>
              </a:rPr>
              <a:t> 0' </a:t>
            </a:r>
            <a:r>
              <a:rPr lang="zh-CN" altLang="en-US" kern="0" dirty="0">
                <a:solidFill>
                  <a:prstClr val="black"/>
                </a:solidFill>
                <a:latin typeface="Cambria Math" panose="02040503050406030204" pitchFamily="18" charset="0"/>
                <a:ea typeface="华文楷体" panose="02010600040101010101" pitchFamily="2" charset="-122"/>
              </a:rPr>
              <a:t>都沒有直接前導者。</a:t>
            </a:r>
          </a:p>
          <a:p>
            <a:pPr lvl="0"/>
            <a:r>
              <a:rPr lang="en-US" altLang="zh-CN" kern="0" dirty="0">
                <a:solidFill>
                  <a:prstClr val="black"/>
                </a:solidFill>
                <a:latin typeface="Cambria Math" panose="02040503050406030204" pitchFamily="18" charset="0"/>
                <a:ea typeface="华文楷体" panose="02010600040101010101" pitchFamily="2" charset="-122"/>
              </a:rPr>
              <a:t>3 + ω </a:t>
            </a:r>
            <a:r>
              <a:rPr lang="zh-CN" altLang="en-US" kern="0" dirty="0">
                <a:solidFill>
                  <a:prstClr val="black"/>
                </a:solidFill>
                <a:latin typeface="Cambria Math" panose="02040503050406030204" pitchFamily="18" charset="0"/>
                <a:ea typeface="华文楷体" panose="02010600040101010101" pitchFamily="2" charset="-122"/>
              </a:rPr>
              <a:t>就像</a:t>
            </a:r>
          </a:p>
          <a:p>
            <a:pPr lvl="0" algn="ctr"/>
            <a:r>
              <a:rPr lang="en-US" altLang="zh-CN" kern="0" dirty="0">
                <a:solidFill>
                  <a:prstClr val="black"/>
                </a:solidFill>
                <a:latin typeface="Cambria Math" panose="02040503050406030204" pitchFamily="18" charset="0"/>
                <a:ea typeface="华文楷体" panose="02010600040101010101" pitchFamily="2" charset="-122"/>
              </a:rPr>
              <a:t>0 &lt; 1 &lt; 2 &lt; 0' &lt; 1' &lt; 2' &lt; ...</a:t>
            </a:r>
          </a:p>
          <a:p>
            <a:pPr lvl="0"/>
            <a:r>
              <a:rPr lang="zh-CN" altLang="en-US" kern="0" dirty="0">
                <a:solidFill>
                  <a:prstClr val="black"/>
                </a:solidFill>
                <a:latin typeface="Cambria Math" panose="02040503050406030204" pitchFamily="18" charset="0"/>
                <a:ea typeface="华文楷体" panose="02010600040101010101" pitchFamily="2" charset="-122"/>
              </a:rPr>
              <a:t>稍一留心，會發覺這與 </a:t>
            </a:r>
            <a:r>
              <a:rPr lang="en-US" altLang="zh-CN" kern="0" dirty="0">
                <a:solidFill>
                  <a:prstClr val="black"/>
                </a:solidFill>
                <a:latin typeface="Cambria Math" panose="02040503050406030204" pitchFamily="18" charset="0"/>
                <a:ea typeface="华文楷体" panose="02010600040101010101" pitchFamily="2" charset="-122"/>
              </a:rPr>
              <a:t>ω </a:t>
            </a:r>
            <a:r>
              <a:rPr lang="zh-CN" altLang="en-US" kern="0" dirty="0">
                <a:solidFill>
                  <a:prstClr val="black"/>
                </a:solidFill>
                <a:latin typeface="Cambria Math" panose="02040503050406030204" pitchFamily="18" charset="0"/>
                <a:ea typeface="华文楷体" panose="02010600040101010101" pitchFamily="2" charset="-122"/>
              </a:rPr>
              <a:t>沒有分別，是以 </a:t>
            </a:r>
            <a:r>
              <a:rPr lang="en-US" altLang="zh-CN" kern="0" dirty="0">
                <a:solidFill>
                  <a:prstClr val="black"/>
                </a:solidFill>
                <a:latin typeface="Cambria Math" panose="02040503050406030204" pitchFamily="18" charset="0"/>
                <a:ea typeface="华文楷体" panose="02010600040101010101" pitchFamily="2" charset="-122"/>
              </a:rPr>
              <a:t>3 + ω = ω</a:t>
            </a:r>
            <a:r>
              <a:rPr lang="zh-CN" altLang="en-US" kern="0" dirty="0">
                <a:solidFill>
                  <a:prstClr val="black"/>
                </a:solidFill>
                <a:latin typeface="Cambria Math" panose="02040503050406030204" pitchFamily="18" charset="0"/>
                <a:ea typeface="华文楷体" panose="02010600040101010101" pitchFamily="2" charset="-122"/>
              </a:rPr>
              <a:t>。</a:t>
            </a:r>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而 </a:t>
            </a:r>
            <a:r>
              <a:rPr lang="en-US" altLang="zh-CN" kern="0" dirty="0">
                <a:solidFill>
                  <a:prstClr val="black"/>
                </a:solidFill>
                <a:latin typeface="Cambria Math" panose="02040503050406030204" pitchFamily="18" charset="0"/>
                <a:ea typeface="华文楷体" panose="02010600040101010101" pitchFamily="2" charset="-122"/>
              </a:rPr>
              <a:t>ω + 3 </a:t>
            </a:r>
            <a:r>
              <a:rPr lang="zh-CN" altLang="en-US" kern="0" dirty="0">
                <a:solidFill>
                  <a:prstClr val="black"/>
                </a:solidFill>
                <a:latin typeface="Cambria Math" panose="02040503050406030204" pitchFamily="18" charset="0"/>
                <a:ea typeface="华文楷体" panose="02010600040101010101" pitchFamily="2" charset="-122"/>
              </a:rPr>
              <a:t>就像</a:t>
            </a:r>
          </a:p>
          <a:p>
            <a:pPr lvl="0" algn="ctr"/>
            <a:r>
              <a:rPr lang="en-US" altLang="zh-CN" kern="0" dirty="0">
                <a:solidFill>
                  <a:prstClr val="black"/>
                </a:solidFill>
                <a:latin typeface="Cambria Math" panose="02040503050406030204" pitchFamily="18" charset="0"/>
                <a:ea typeface="华文楷体" panose="02010600040101010101" pitchFamily="2" charset="-122"/>
              </a:rPr>
              <a:t>0 &lt; 1 &lt; 2 &lt; 3 &lt; ... &lt; 0' &lt; 1' &lt; 2'</a:t>
            </a:r>
          </a:p>
          <a:p>
            <a:pPr lvl="0"/>
            <a:r>
              <a:rPr lang="zh-CN" altLang="en-US" kern="0" dirty="0">
                <a:solidFill>
                  <a:prstClr val="black"/>
                </a:solidFill>
                <a:latin typeface="Cambria Math" panose="02040503050406030204" pitchFamily="18" charset="0"/>
                <a:ea typeface="华文楷体" panose="02010600040101010101" pitchFamily="2" charset="-122"/>
              </a:rPr>
              <a:t>卻是不同於 </a:t>
            </a:r>
            <a:r>
              <a:rPr lang="en-US" altLang="zh-CN" kern="0" dirty="0">
                <a:solidFill>
                  <a:prstClr val="black"/>
                </a:solidFill>
                <a:latin typeface="Cambria Math" panose="02040503050406030204" pitchFamily="18" charset="0"/>
                <a:ea typeface="华文楷体" panose="02010600040101010101" pitchFamily="2" charset="-122"/>
              </a:rPr>
              <a:t>ω </a:t>
            </a:r>
            <a:r>
              <a:rPr lang="zh-CN" altLang="en-US" kern="0" dirty="0">
                <a:solidFill>
                  <a:prstClr val="black"/>
                </a:solidFill>
                <a:latin typeface="Cambria Math" panose="02040503050406030204" pitchFamily="18" charset="0"/>
                <a:ea typeface="华文楷体" panose="02010600040101010101" pitchFamily="2" charset="-122"/>
              </a:rPr>
              <a:t>原因它有個最大元。是以序數和</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不符交換律</a:t>
            </a:r>
            <a:r>
              <a:rPr lang="zh-CN" altLang="en-US" kern="0" dirty="0">
                <a:solidFill>
                  <a:prstClr val="black"/>
                </a:solidFill>
                <a:latin typeface="Cambria Math" panose="02040503050406030204" pitchFamily="18" charset="0"/>
                <a:ea typeface="华文楷体" panose="02010600040101010101" pitchFamily="2" charset="-122"/>
              </a:rPr>
              <a:t>。</a:t>
            </a:r>
            <a:endParaRPr kumimoji="0" lang="zh-CN" altLang="en-US" sz="1800" b="0" i="0" u="none" strike="noStrike" kern="0" cap="none" spc="0" normalizeH="0" noProof="0" dirty="0">
              <a:ln>
                <a:noFill/>
              </a:ln>
              <a:solidFill>
                <a:prstClr val="black"/>
              </a:solidFill>
              <a:effectLst/>
              <a:uLnTx/>
              <a:uFillTx/>
              <a:latin typeface="Cambria Math" panose="02040503050406030204" pitchFamily="18" charset="0"/>
              <a:ea typeface="华文楷体" panose="02010600040101010101" pitchFamily="2" charset="-122"/>
            </a:endParaRPr>
          </a:p>
        </p:txBody>
      </p:sp>
      <p:sp>
        <p:nvSpPr>
          <p:cNvPr id="8" name="文本框 7">
            <a:extLst>
              <a:ext uri="{FF2B5EF4-FFF2-40B4-BE49-F238E27FC236}">
                <a16:creationId xmlns:a16="http://schemas.microsoft.com/office/drawing/2014/main" id="{67230A21-266C-4D1E-B66A-4E5ED984B2F2}"/>
              </a:ext>
            </a:extLst>
          </p:cNvPr>
          <p:cNvSpPr txBox="1"/>
          <p:nvPr/>
        </p:nvSpPr>
        <p:spPr>
          <a:xfrm>
            <a:off x="6729675" y="467908"/>
            <a:ext cx="5357823" cy="646331"/>
          </a:xfrm>
          <a:prstGeom prst="rect">
            <a:avLst/>
          </a:prstGeom>
          <a:noFill/>
        </p:spPr>
        <p:txBody>
          <a:bodyPr wrap="square" rtlCol="0">
            <a:spAutoFit/>
          </a:bodyPr>
          <a:lstStyle/>
          <a:p>
            <a:r>
              <a:rPr lang="zh-CN" altLang="en-US" dirty="0">
                <a:solidFill>
                  <a:prstClr val="black"/>
                </a:solidFill>
                <a:latin typeface="Cambria"/>
                <a:ea typeface="华文楷体" panose="02010600040101010101" pitchFamily="2" charset="-122"/>
              </a:rPr>
              <a:t>對於數學，不要問它是什麼，而只要問它能做什麼。</a:t>
            </a:r>
            <a:endParaRPr lang="en-US" altLang="zh-CN" dirty="0">
              <a:solidFill>
                <a:prstClr val="black"/>
              </a:solidFill>
              <a:latin typeface="Cambria"/>
              <a:ea typeface="华文楷体" panose="02010600040101010101" pitchFamily="2" charset="-122"/>
            </a:endParaRPr>
          </a:p>
          <a:p>
            <a:pPr algn="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英</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蒂莫西</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高爾斯</a:t>
            </a:r>
          </a:p>
        </p:txBody>
      </p:sp>
      <p:sp>
        <p:nvSpPr>
          <p:cNvPr id="13" name="对话气泡: 矩形 12">
            <a:extLst>
              <a:ext uri="{FF2B5EF4-FFF2-40B4-BE49-F238E27FC236}">
                <a16:creationId xmlns:a16="http://schemas.microsoft.com/office/drawing/2014/main" id="{0F2599CD-EDF8-460D-BA84-E7166E29DB5F}"/>
              </a:ext>
            </a:extLst>
          </p:cNvPr>
          <p:cNvSpPr/>
          <p:nvPr/>
        </p:nvSpPr>
        <p:spPr>
          <a:xfrm>
            <a:off x="7346157" y="1862169"/>
            <a:ext cx="2655505" cy="410369"/>
          </a:xfrm>
          <a:prstGeom prst="wedgeRectCallout">
            <a:avLst>
              <a:gd name="adj1" fmla="val -88584"/>
              <a:gd name="adj2" fmla="val 277948"/>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000" b="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rPr>
              <a:t>A limit ordinal</a:t>
            </a:r>
            <a:endParaRPr kumimoji="0" lang="zh-CN" altLang="en-US" sz="2000" b="0" i="0" u="none" strike="noStrike" cap="none" spc="0" normalizeH="0" dirty="0">
              <a:ln>
                <a:noFill/>
              </a:ln>
              <a:solidFill>
                <a:srgbClr val="FFFFFF"/>
              </a:solidFill>
              <a:effectLst>
                <a:outerShdw blurRad="25400" dist="33948" dir="2700000" rotWithShape="0">
                  <a:srgbClr val="3B3936"/>
                </a:outerShdw>
              </a:effectLst>
              <a:uFillTx/>
              <a:latin typeface="Cambria Math" panose="02040503050406030204" pitchFamily="18" charset="0"/>
              <a:ea typeface="华文楷体" panose="02010600040101010101" pitchFamily="2" charset="-122"/>
              <a:cs typeface="Palatino"/>
              <a:sym typeface="Palatino"/>
            </a:endParaRPr>
          </a:p>
        </p:txBody>
      </p:sp>
    </p:spTree>
    <p:extLst>
      <p:ext uri="{BB962C8B-B14F-4D97-AF65-F5344CB8AC3E}">
        <p14:creationId xmlns:p14="http://schemas.microsoft.com/office/powerpoint/2010/main" val="33830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978E55-6406-44BC-B89B-F3B2B0D1DBFE}"/>
              </a:ext>
            </a:extLst>
          </p:cNvPr>
          <p:cNvSpPr txBox="1"/>
          <p:nvPr/>
        </p:nvSpPr>
        <p:spPr>
          <a:xfrm>
            <a:off x="1114697" y="539932"/>
            <a:ext cx="9535885"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grpSp>
        <p:nvGrpSpPr>
          <p:cNvPr id="9" name="组合 8">
            <a:extLst>
              <a:ext uri="{FF2B5EF4-FFF2-40B4-BE49-F238E27FC236}">
                <a16:creationId xmlns:a16="http://schemas.microsoft.com/office/drawing/2014/main" id="{D7921B46-EC24-4E4C-89CD-EA9D2E4281AD}"/>
              </a:ext>
            </a:extLst>
          </p:cNvPr>
          <p:cNvGrpSpPr/>
          <p:nvPr/>
        </p:nvGrpSpPr>
        <p:grpSpPr>
          <a:xfrm>
            <a:off x="1515291" y="467908"/>
            <a:ext cx="8370474" cy="4859382"/>
            <a:chOff x="1515291" y="467908"/>
            <a:chExt cx="8370474" cy="4859382"/>
          </a:xfrm>
          <a:noFill/>
        </p:grpSpPr>
        <p:sp>
          <p:nvSpPr>
            <p:cNvPr id="10" name="文本框 9">
              <a:extLst>
                <a:ext uri="{FF2B5EF4-FFF2-40B4-BE49-F238E27FC236}">
                  <a16:creationId xmlns:a16="http://schemas.microsoft.com/office/drawing/2014/main" id="{F75B2CE9-1515-4983-B41D-0622CC1D006F}"/>
                </a:ext>
              </a:extLst>
            </p:cNvPr>
            <p:cNvSpPr txBox="1"/>
            <p:nvPr/>
          </p:nvSpPr>
          <p:spPr>
            <a:xfrm>
              <a:off x="8013422" y="618309"/>
              <a:ext cx="1872343" cy="4708981"/>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zh-CN"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cs typeface="Arial" panose="020B0604020202020204" pitchFamily="34" charset="0"/>
                </a:rPr>
                <a:t>א</a:t>
              </a:r>
              <a:endParaRPr kumimoji="0" lang="zh-CN" altLang="en-US" sz="30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endParaRPr>
            </a:p>
          </p:txBody>
        </p:sp>
        <p:sp>
          <p:nvSpPr>
            <p:cNvPr id="11" name="文本框 10">
              <a:extLst>
                <a:ext uri="{FF2B5EF4-FFF2-40B4-BE49-F238E27FC236}">
                  <a16:creationId xmlns:a16="http://schemas.microsoft.com/office/drawing/2014/main" id="{FEAF4712-E96F-4CD8-BBB0-37FFC1012E33}"/>
                </a:ext>
              </a:extLst>
            </p:cNvPr>
            <p:cNvSpPr txBox="1"/>
            <p:nvPr/>
          </p:nvSpPr>
          <p:spPr>
            <a:xfrm>
              <a:off x="1515291" y="467908"/>
              <a:ext cx="4293326" cy="4859382"/>
            </a:xfrm>
            <a:prstGeom prst="rect">
              <a:avLst/>
            </a:prstGeom>
            <a:grp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rPr>
                <a:t>ω</a:t>
              </a:r>
              <a:endParaRPr kumimoji="0" lang="zh-CN" altLang="en-US" sz="30000" b="1" i="0" u="none" strike="noStrike" kern="0" cap="none" spc="0" normalizeH="0" baseline="0" noProof="0" dirty="0">
                <a:ln>
                  <a:noFill/>
                </a:ln>
                <a:solidFill>
                  <a:schemeClr val="accent5">
                    <a:lumMod val="60000"/>
                    <a:lumOff val="40000"/>
                  </a:schemeClr>
                </a:solidFill>
                <a:effectLst/>
                <a:uLnTx/>
                <a:uFillTx/>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014F976A-24F8-4576-BE68-7BF7943868A2}"/>
              </a:ext>
            </a:extLst>
          </p:cNvPr>
          <p:cNvSpPr txBox="1"/>
          <p:nvPr/>
        </p:nvSpPr>
        <p:spPr>
          <a:xfrm>
            <a:off x="1114697" y="1615439"/>
            <a:ext cx="9535885" cy="369332"/>
          </a:xfrm>
          <a:prstGeom prst="rect">
            <a:avLst/>
          </a:prstGeom>
          <a:noFill/>
          <a:ln>
            <a:noFill/>
          </a:ln>
        </p:spPr>
        <p:txBody>
          <a:bodyPr wrap="square" rtlCol="0">
            <a:spAutoFit/>
          </a:bodyPr>
          <a:lstStyle/>
          <a:p>
            <a:pPr algn="ctr"/>
            <a:r>
              <a:rPr lang="en-US" altLang="zh-CN" b="1" i="1" dirty="0">
                <a:latin typeface="Cambria Math" panose="02040503050406030204" pitchFamily="18" charset="0"/>
                <a:ea typeface="Cambria Math" panose="02040503050406030204" pitchFamily="18" charset="0"/>
              </a:rPr>
              <a:t>Arithmetic of Ordinals</a:t>
            </a:r>
            <a:r>
              <a:rPr lang="en-US" altLang="zh-CN" i="1" dirty="0">
                <a:latin typeface="Cambria Math" panose="02040503050406030204" pitchFamily="18" charset="0"/>
                <a:ea typeface="Cambria Math" panose="02040503050406030204" pitchFamily="18" charset="0"/>
              </a:rPr>
              <a:t> vs Arithmetic of Cardinals</a:t>
            </a:r>
          </a:p>
        </p:txBody>
      </p:sp>
      <p:sp>
        <p:nvSpPr>
          <p:cNvPr id="8" name="文本框 7">
            <a:extLst>
              <a:ext uri="{FF2B5EF4-FFF2-40B4-BE49-F238E27FC236}">
                <a16:creationId xmlns:a16="http://schemas.microsoft.com/office/drawing/2014/main" id="{388379AF-6A5F-40AD-9A1B-632F65A18D53}"/>
              </a:ext>
            </a:extLst>
          </p:cNvPr>
          <p:cNvSpPr txBox="1"/>
          <p:nvPr/>
        </p:nvSpPr>
        <p:spPr>
          <a:xfrm>
            <a:off x="6729675" y="467908"/>
            <a:ext cx="5357823" cy="646331"/>
          </a:xfrm>
          <a:prstGeom prst="rect">
            <a:avLst/>
          </a:prstGeom>
          <a:noFill/>
        </p:spPr>
        <p:txBody>
          <a:bodyPr wrap="square" rtlCol="0">
            <a:spAutoFit/>
          </a:bodyPr>
          <a:lstStyle/>
          <a:p>
            <a:r>
              <a:rPr lang="zh-CN" altLang="en-US" dirty="0">
                <a:solidFill>
                  <a:prstClr val="black"/>
                </a:solidFill>
                <a:latin typeface="Cambria"/>
                <a:ea typeface="华文楷体" panose="02010600040101010101" pitchFamily="2" charset="-122"/>
              </a:rPr>
              <a:t>對於數學，不要問它是什麼，而只要問它能做什麼。</a:t>
            </a:r>
            <a:endParaRPr lang="en-US" altLang="zh-CN" dirty="0">
              <a:solidFill>
                <a:prstClr val="black"/>
              </a:solidFill>
              <a:latin typeface="Cambria"/>
              <a:ea typeface="华文楷体" panose="02010600040101010101" pitchFamily="2" charset="-122"/>
            </a:endParaRPr>
          </a:p>
          <a:p>
            <a:pPr algn="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英</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蒂莫西</a:t>
            </a:r>
            <a:r>
              <a:rPr lang="en-US" altLang="zh-CN" dirty="0">
                <a:solidFill>
                  <a:prstClr val="black"/>
                </a:solidFill>
                <a:latin typeface="Cambria"/>
                <a:ea typeface="华文楷体" panose="02010600040101010101" pitchFamily="2" charset="-122"/>
              </a:rPr>
              <a:t>·</a:t>
            </a:r>
            <a:r>
              <a:rPr lang="zh-CN" altLang="en-US" dirty="0">
                <a:solidFill>
                  <a:prstClr val="black"/>
                </a:solidFill>
                <a:latin typeface="Cambria"/>
                <a:ea typeface="华文楷体" panose="02010600040101010101" pitchFamily="2" charset="-122"/>
              </a:rPr>
              <a:t>高爾斯</a:t>
            </a:r>
          </a:p>
        </p:txBody>
      </p:sp>
      <p:sp>
        <p:nvSpPr>
          <p:cNvPr id="12" name="文本框 11">
            <a:extLst>
              <a:ext uri="{FF2B5EF4-FFF2-40B4-BE49-F238E27FC236}">
                <a16:creationId xmlns:a16="http://schemas.microsoft.com/office/drawing/2014/main" id="{183B2540-E441-4313-977C-DE7D253C0CCC}"/>
              </a:ext>
            </a:extLst>
          </p:cNvPr>
          <p:cNvSpPr txBox="1"/>
          <p:nvPr/>
        </p:nvSpPr>
        <p:spPr>
          <a:xfrm>
            <a:off x="2137953" y="1992696"/>
            <a:ext cx="7489371" cy="3693319"/>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序數積適合</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結合律</a:t>
            </a:r>
            <a:r>
              <a:rPr lang="zh-CN" altLang="en-US" kern="0" dirty="0">
                <a:solidFill>
                  <a:prstClr val="black"/>
                </a:solidFill>
                <a:latin typeface="Cambria Math" panose="02040503050406030204" pitchFamily="18" charset="0"/>
                <a:ea typeface="华文楷体" panose="02010600040101010101" pitchFamily="2" charset="-122"/>
              </a:rPr>
              <a:t>，即 </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en-US" altLang="zh-CN" kern="0" dirty="0">
                <a:solidFill>
                  <a:prstClr val="black"/>
                </a:solidFill>
                <a:latin typeface="Cambria Math" panose="02040503050406030204" pitchFamily="18" charset="0"/>
                <a:ea typeface="华文楷体" panose="02010600040101010101" pitchFamily="2" charset="-122"/>
              </a:rPr>
              <a:t>(ST)R=S(TR)</a:t>
            </a:r>
            <a:endParaRPr lang="zh-CN" altLang="en-US"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 序數積也</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不符合交換律</a:t>
            </a:r>
            <a:r>
              <a:rPr lang="zh-CN" altLang="en-US" kern="0" dirty="0">
                <a:solidFill>
                  <a:prstClr val="black"/>
                </a:solidFill>
                <a:latin typeface="Cambria Math" panose="02040503050406030204" pitchFamily="18" charset="0"/>
                <a:ea typeface="华文楷体" panose="02010600040101010101" pitchFamily="2" charset="-122"/>
              </a:rPr>
              <a:t>。舉例，</a:t>
            </a:r>
            <a:r>
              <a:rPr lang="el-GR" altLang="zh-CN" kern="0" dirty="0">
                <a:solidFill>
                  <a:prstClr val="black"/>
                </a:solidFill>
                <a:latin typeface="Cambria Math" panose="02040503050406030204" pitchFamily="18" charset="0"/>
                <a:ea typeface="华文楷体" panose="02010600040101010101" pitchFamily="2" charset="-122"/>
              </a:rPr>
              <a:t>ω2 </a:t>
            </a:r>
            <a:r>
              <a:rPr lang="zh-CN" altLang="en-US" kern="0" dirty="0">
                <a:solidFill>
                  <a:prstClr val="black"/>
                </a:solidFill>
                <a:latin typeface="Cambria Math" panose="02040503050406030204" pitchFamily="18" charset="0"/>
                <a:ea typeface="华文楷体" panose="02010600040101010101" pitchFamily="2" charset="-122"/>
              </a:rPr>
              <a:t>就像</a:t>
            </a:r>
            <a:r>
              <a:rPr lang="en-US" altLang="zh-CN" kern="0" dirty="0">
                <a:solidFill>
                  <a:prstClr val="black"/>
                </a:solidFill>
                <a:latin typeface="Cambria Math" panose="02040503050406030204" pitchFamily="18" charset="0"/>
                <a:ea typeface="华文楷体" panose="02010600040101010101" pitchFamily="2" charset="-122"/>
              </a:rPr>
              <a:t>:</a:t>
            </a:r>
          </a:p>
          <a:p>
            <a:pPr lvl="0" algn="ctr"/>
            <a:r>
              <a:rPr lang="en-US" altLang="zh-CN" kern="0" dirty="0">
                <a:solidFill>
                  <a:prstClr val="black"/>
                </a:solidFill>
                <a:latin typeface="Cambria Math" panose="02040503050406030204" pitchFamily="18" charset="0"/>
                <a:ea typeface="华文楷体" panose="02010600040101010101" pitchFamily="2" charset="-122"/>
              </a:rPr>
              <a:t>00 &lt; 10 &lt; 20 &lt; 30 &lt; ... &lt; 01 &lt; 11 &lt; 21 &lt; 31 &lt; ...</a:t>
            </a:r>
          </a:p>
          <a:p>
            <a:pPr lvl="0"/>
            <a:r>
              <a:rPr lang="zh-CN" altLang="en-US" kern="0" dirty="0">
                <a:solidFill>
                  <a:prstClr val="black"/>
                </a:solidFill>
                <a:latin typeface="Cambria Math" panose="02040503050406030204" pitchFamily="18" charset="0"/>
                <a:ea typeface="华文楷体" panose="02010600040101010101" pitchFamily="2" charset="-122"/>
              </a:rPr>
              <a:t>於是 </a:t>
            </a:r>
            <a:r>
              <a:rPr lang="el-GR" altLang="zh-CN" kern="0" dirty="0">
                <a:solidFill>
                  <a:prstClr val="black"/>
                </a:solidFill>
                <a:latin typeface="Cambria Math" panose="02040503050406030204" pitchFamily="18" charset="0"/>
                <a:ea typeface="华文楷体" panose="02010600040101010101" pitchFamily="2" charset="-122"/>
              </a:rPr>
              <a:t>ω2 = ω + ω</a:t>
            </a:r>
            <a:r>
              <a:rPr lang="zh-CN" altLang="el-GR" kern="0" dirty="0">
                <a:solidFill>
                  <a:prstClr val="black"/>
                </a:solidFill>
                <a:latin typeface="Cambria Math" panose="02040503050406030204" pitchFamily="18" charset="0"/>
                <a:ea typeface="华文楷体" panose="02010600040101010101" pitchFamily="2" charset="-122"/>
              </a:rPr>
              <a:t>。</a:t>
            </a:r>
            <a:r>
              <a:rPr lang="zh-CN" altLang="en-US" kern="0" dirty="0">
                <a:solidFill>
                  <a:prstClr val="black"/>
                </a:solidFill>
                <a:latin typeface="Cambria Math" panose="02040503050406030204" pitchFamily="18" charset="0"/>
                <a:ea typeface="华文楷体" panose="02010600040101010101" pitchFamily="2" charset="-122"/>
              </a:rPr>
              <a:t>但 </a:t>
            </a:r>
            <a:r>
              <a:rPr lang="en-US" altLang="zh-CN" kern="0" dirty="0">
                <a:solidFill>
                  <a:prstClr val="black"/>
                </a:solidFill>
                <a:latin typeface="Cambria Math" panose="02040503050406030204" pitchFamily="18" charset="0"/>
                <a:ea typeface="华文楷体" panose="02010600040101010101" pitchFamily="2" charset="-122"/>
              </a:rPr>
              <a:t>2</a:t>
            </a:r>
            <a:r>
              <a:rPr lang="el-GR" altLang="zh-CN" kern="0" dirty="0">
                <a:solidFill>
                  <a:prstClr val="black"/>
                </a:solidFill>
                <a:latin typeface="Cambria Math" panose="02040503050406030204" pitchFamily="18" charset="0"/>
                <a:ea typeface="华文楷体" panose="02010600040101010101" pitchFamily="2" charset="-122"/>
              </a:rPr>
              <a:t>ω </a:t>
            </a:r>
            <a:r>
              <a:rPr lang="zh-CN" altLang="en-US" kern="0" dirty="0">
                <a:solidFill>
                  <a:prstClr val="black"/>
                </a:solidFill>
                <a:latin typeface="Cambria Math" panose="02040503050406030204" pitchFamily="18" charset="0"/>
                <a:ea typeface="华文楷体" panose="02010600040101010101" pitchFamily="2" charset="-122"/>
              </a:rPr>
              <a:t>卻是</a:t>
            </a:r>
            <a:r>
              <a:rPr lang="en-US" altLang="zh-CN" kern="0" dirty="0">
                <a:solidFill>
                  <a:prstClr val="black"/>
                </a:solidFill>
                <a:latin typeface="Cambria Math" panose="02040503050406030204" pitchFamily="18" charset="0"/>
                <a:ea typeface="华文楷体" panose="02010600040101010101" pitchFamily="2" charset="-122"/>
              </a:rPr>
              <a:t>:</a:t>
            </a:r>
          </a:p>
          <a:p>
            <a:pPr lvl="0" algn="ctr"/>
            <a:r>
              <a:rPr lang="en-US" altLang="zh-CN" kern="0" dirty="0">
                <a:solidFill>
                  <a:prstClr val="black"/>
                </a:solidFill>
                <a:latin typeface="Cambria Math" panose="02040503050406030204" pitchFamily="18" charset="0"/>
                <a:ea typeface="华文楷体" panose="02010600040101010101" pitchFamily="2" charset="-122"/>
              </a:rPr>
              <a:t>00 &lt; 10 &lt; 01 &lt; 11 &lt; 02 &lt; 12 &lt; 03 &lt; 13 &lt; ...</a:t>
            </a:r>
          </a:p>
          <a:p>
            <a:pPr lvl="0"/>
            <a:r>
              <a:rPr lang="zh-CN" altLang="en-US" kern="0" dirty="0">
                <a:solidFill>
                  <a:prstClr val="black"/>
                </a:solidFill>
                <a:latin typeface="Cambria Math" panose="02040503050406030204" pitchFamily="18" charset="0"/>
                <a:ea typeface="华文楷体" panose="02010600040101010101" pitchFamily="2" charset="-122"/>
              </a:rPr>
              <a:t>可見 </a:t>
            </a:r>
            <a:r>
              <a:rPr lang="en-US" altLang="zh-CN" kern="0" dirty="0">
                <a:solidFill>
                  <a:prstClr val="black"/>
                </a:solidFill>
                <a:latin typeface="Cambria Math" panose="02040503050406030204" pitchFamily="18" charset="0"/>
                <a:ea typeface="华文楷体" panose="02010600040101010101" pitchFamily="2" charset="-122"/>
              </a:rPr>
              <a:t>2</a:t>
            </a:r>
            <a:r>
              <a:rPr lang="el-GR" altLang="zh-CN" kern="0" dirty="0">
                <a:solidFill>
                  <a:prstClr val="black"/>
                </a:solidFill>
                <a:latin typeface="Cambria Math" panose="02040503050406030204" pitchFamily="18" charset="0"/>
                <a:ea typeface="华文楷体" panose="02010600040101010101" pitchFamily="2" charset="-122"/>
              </a:rPr>
              <a:t>ω = ω ≠ ω2</a:t>
            </a:r>
            <a:r>
              <a:rPr lang="zh-CN" altLang="el-GR" kern="0" dirty="0">
                <a:solidFill>
                  <a:prstClr val="black"/>
                </a:solidFill>
                <a:latin typeface="Cambria Math" panose="02040503050406030204" pitchFamily="18" charset="0"/>
                <a:ea typeface="华文楷体" panose="02010600040101010101" pitchFamily="2" charset="-122"/>
              </a:rPr>
              <a:t>。</a:t>
            </a:r>
          </a:p>
          <a:p>
            <a:pPr lvl="0"/>
            <a:endParaRPr lang="en-US" altLang="zh-CN" kern="0" dirty="0">
              <a:solidFill>
                <a:prstClr val="black"/>
              </a:solidFill>
              <a:latin typeface="Cambria Math" panose="02040503050406030204" pitchFamily="18" charset="0"/>
              <a:ea typeface="华文楷体" panose="02010600040101010101" pitchFamily="2" charset="-122"/>
            </a:endParaRPr>
          </a:p>
          <a:p>
            <a:pPr lvl="0"/>
            <a:r>
              <a:rPr lang="zh-CN" altLang="en-US" kern="0" dirty="0">
                <a:solidFill>
                  <a:prstClr val="black"/>
                </a:solidFill>
                <a:latin typeface="Cambria Math" panose="02040503050406030204" pitchFamily="18" charset="0"/>
                <a:ea typeface="华文楷体" panose="02010600040101010101" pitchFamily="2" charset="-122"/>
              </a:rPr>
              <a:t>*</a:t>
            </a: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 分配律</a:t>
            </a:r>
            <a:r>
              <a:rPr lang="zh-CN" altLang="en-US" kern="0" dirty="0">
                <a:solidFill>
                  <a:prstClr val="black"/>
                </a:solidFill>
                <a:latin typeface="Cambria Math" panose="02040503050406030204" pitchFamily="18" charset="0"/>
                <a:ea typeface="华文楷体" panose="02010600040101010101" pitchFamily="2" charset="-122"/>
              </a:rPr>
              <a:t>只是</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部分</a:t>
            </a:r>
            <a:r>
              <a:rPr lang="zh-CN" altLang="en-US" kern="0" dirty="0">
                <a:solidFill>
                  <a:prstClr val="black"/>
                </a:solidFill>
                <a:latin typeface="Cambria Math" panose="02040503050406030204" pitchFamily="18" charset="0"/>
                <a:ea typeface="华文楷体" panose="02010600040101010101" pitchFamily="2" charset="-122"/>
              </a:rPr>
              <a:t>成立。有</a:t>
            </a:r>
            <a:r>
              <a:rPr lang="en-US" altLang="zh-CN" kern="0" dirty="0">
                <a:solidFill>
                  <a:prstClr val="black"/>
                </a:solidFill>
                <a:latin typeface="Cambria Math" panose="02040503050406030204" pitchFamily="18" charset="0"/>
                <a:ea typeface="华文楷体" panose="02010600040101010101" pitchFamily="2" charset="-122"/>
              </a:rPr>
              <a:t>:</a:t>
            </a:r>
          </a:p>
          <a:p>
            <a:pPr lvl="0" algn="ctr"/>
            <a:r>
              <a:rPr lang="zh-CN" altLang="en-US" kern="0" dirty="0">
                <a:solidFill>
                  <a:prstClr val="black"/>
                </a:solidFill>
                <a:latin typeface="Cambria Math" panose="02040503050406030204" pitchFamily="18" charset="0"/>
                <a:ea typeface="华文楷体" panose="02010600040101010101" pitchFamily="2" charset="-122"/>
              </a:rPr>
              <a:t> </a:t>
            </a:r>
            <a:r>
              <a:rPr lang="en-US" altLang="zh-CN" kern="0" dirty="0">
                <a:solidFill>
                  <a:prstClr val="black"/>
                </a:solidFill>
                <a:latin typeface="Cambria Math" panose="02040503050406030204" pitchFamily="18" charset="0"/>
                <a:ea typeface="华文楷体" panose="02010600040101010101" pitchFamily="2" charset="-122"/>
              </a:rPr>
              <a:t>R(S+T) = RS + RT </a:t>
            </a:r>
          </a:p>
          <a:p>
            <a:pPr lvl="0"/>
            <a:r>
              <a:rPr lang="zh-CN" altLang="en-US" kern="0" dirty="0">
                <a:solidFill>
                  <a:prstClr val="black"/>
                </a:solidFill>
                <a:latin typeface="Cambria Math" panose="02040503050406030204" pitchFamily="18" charset="0"/>
                <a:ea typeface="华文楷体" panose="02010600040101010101" pitchFamily="2" charset="-122"/>
              </a:rPr>
              <a:t>但沒有 </a:t>
            </a:r>
            <a:r>
              <a:rPr lang="en-US" altLang="zh-CN" kern="0" dirty="0">
                <a:solidFill>
                  <a:prstClr val="black"/>
                </a:solidFill>
                <a:latin typeface="Cambria Math" panose="02040503050406030204" pitchFamily="18" charset="0"/>
                <a:ea typeface="华文楷体" panose="02010600040101010101" pitchFamily="2" charset="-122"/>
              </a:rPr>
              <a:t>:</a:t>
            </a:r>
          </a:p>
          <a:p>
            <a:pPr lvl="0" algn="ctr"/>
            <a:r>
              <a:rPr lang="en-US" altLang="zh-CN" kern="0" dirty="0">
                <a:solidFill>
                  <a:prstClr val="black"/>
                </a:solidFill>
                <a:latin typeface="Cambria Math" panose="02040503050406030204" pitchFamily="18" charset="0"/>
                <a:ea typeface="华文楷体" panose="02010600040101010101" pitchFamily="2" charset="-122"/>
              </a:rPr>
              <a:t>(T+U)R = TR + UR</a:t>
            </a:r>
          </a:p>
          <a:p>
            <a:pPr lvl="0"/>
            <a:r>
              <a:rPr lang="zh-CN" altLang="en-US" kern="0" dirty="0">
                <a:solidFill>
                  <a:prstClr val="black"/>
                </a:solidFill>
                <a:latin typeface="Cambria Math" panose="02040503050406030204" pitchFamily="18" charset="0"/>
                <a:ea typeface="华文楷体" panose="02010600040101010101" pitchFamily="2" charset="-122"/>
              </a:rPr>
              <a:t>因</a:t>
            </a:r>
            <a:r>
              <a:rPr lang="en-US" altLang="zh-CN" kern="0" dirty="0">
                <a:solidFill>
                  <a:prstClr val="black"/>
                </a:solidFill>
                <a:latin typeface="Cambria Math" panose="02040503050406030204" pitchFamily="18" charset="0"/>
                <a:ea typeface="华文楷体" panose="02010600040101010101" pitchFamily="2" charset="-122"/>
              </a:rPr>
              <a:t>(1+1)</a:t>
            </a:r>
            <a:r>
              <a:rPr lang="el-GR" altLang="zh-CN" kern="0" dirty="0">
                <a:solidFill>
                  <a:prstClr val="black"/>
                </a:solidFill>
                <a:latin typeface="Cambria Math" panose="02040503050406030204" pitchFamily="18" charset="0"/>
                <a:ea typeface="华文楷体" panose="02010600040101010101" pitchFamily="2" charset="-122"/>
              </a:rPr>
              <a:t>ω=2ω = ω </a:t>
            </a:r>
            <a:r>
              <a:rPr lang="zh-CN" altLang="en-US" kern="0" dirty="0">
                <a:solidFill>
                  <a:prstClr val="black"/>
                </a:solidFill>
                <a:latin typeface="Cambria Math" panose="02040503050406030204" pitchFamily="18" charset="0"/>
                <a:ea typeface="华文楷体" panose="02010600040101010101" pitchFamily="2" charset="-122"/>
              </a:rPr>
              <a:t>但 </a:t>
            </a:r>
            <a:r>
              <a:rPr lang="en-US" altLang="zh-CN" kern="0" dirty="0">
                <a:solidFill>
                  <a:prstClr val="black"/>
                </a:solidFill>
                <a:latin typeface="Cambria Math" panose="02040503050406030204" pitchFamily="18" charset="0"/>
                <a:ea typeface="华文楷体" panose="02010600040101010101" pitchFamily="2" charset="-122"/>
              </a:rPr>
              <a:t>1</a:t>
            </a:r>
            <a:r>
              <a:rPr lang="el-GR" altLang="zh-CN" kern="0" dirty="0">
                <a:solidFill>
                  <a:prstClr val="black"/>
                </a:solidFill>
                <a:latin typeface="Cambria Math" panose="02040503050406030204" pitchFamily="18" charset="0"/>
                <a:ea typeface="华文楷体" panose="02010600040101010101" pitchFamily="2" charset="-122"/>
              </a:rPr>
              <a:t>ω + 1ω=ω+ω</a:t>
            </a:r>
            <a:r>
              <a:rPr lang="zh-CN" altLang="el-GR" kern="0" dirty="0">
                <a:solidFill>
                  <a:prstClr val="black"/>
                </a:solidFill>
                <a:latin typeface="Cambria Math" panose="02040503050406030204" pitchFamily="18" charset="0"/>
                <a:ea typeface="华文楷体" panose="02010600040101010101" pitchFamily="2" charset="-122"/>
              </a:rPr>
              <a:t>。</a:t>
            </a:r>
            <a:endParaRPr kumimoji="0" lang="zh-CN" altLang="en-US" sz="1800" b="0" i="0" u="none" strike="noStrike" kern="0" cap="none" spc="0" normalizeH="0" noProof="0" dirty="0">
              <a:ln>
                <a:noFill/>
              </a:ln>
              <a:solidFill>
                <a:prstClr val="black"/>
              </a:solidFill>
              <a:effectLst/>
              <a:uLnTx/>
              <a:uFillTx/>
              <a:latin typeface="Cambria Math" panose="02040503050406030204" pitchFamily="18" charset="0"/>
              <a:ea typeface="华文楷体" panose="02010600040101010101" pitchFamily="2" charset="-122"/>
            </a:endParaRPr>
          </a:p>
        </p:txBody>
      </p:sp>
      <p:grpSp>
        <p:nvGrpSpPr>
          <p:cNvPr id="20" name="组合 19">
            <a:extLst>
              <a:ext uri="{FF2B5EF4-FFF2-40B4-BE49-F238E27FC236}">
                <a16:creationId xmlns:a16="http://schemas.microsoft.com/office/drawing/2014/main" id="{FC44DBBB-AE91-4B71-BB4E-B9FACF5DA478}"/>
              </a:ext>
            </a:extLst>
          </p:cNvPr>
          <p:cNvGrpSpPr/>
          <p:nvPr/>
        </p:nvGrpSpPr>
        <p:grpSpPr>
          <a:xfrm>
            <a:off x="8343196" y="1557374"/>
            <a:ext cx="3362037" cy="1971098"/>
            <a:chOff x="8343196" y="1557374"/>
            <a:chExt cx="3362037" cy="1971098"/>
          </a:xfrm>
        </p:grpSpPr>
        <p:pic>
          <p:nvPicPr>
            <p:cNvPr id="14" name="图片 13">
              <a:extLst>
                <a:ext uri="{FF2B5EF4-FFF2-40B4-BE49-F238E27FC236}">
                  <a16:creationId xmlns:a16="http://schemas.microsoft.com/office/drawing/2014/main" id="{5B37F4E3-112E-4CC7-BD06-39B697049B48}"/>
                </a:ext>
              </a:extLst>
            </p:cNvPr>
            <p:cNvPicPr>
              <a:picLocks noChangeAspect="1"/>
            </p:cNvPicPr>
            <p:nvPr/>
          </p:nvPicPr>
          <p:blipFill>
            <a:blip r:embed="rId3"/>
            <a:stretch>
              <a:fillRect/>
            </a:stretch>
          </p:blipFill>
          <p:spPr>
            <a:xfrm>
              <a:off x="8343196" y="1557374"/>
              <a:ext cx="3362037" cy="1971098"/>
            </a:xfrm>
            <a:prstGeom prst="rect">
              <a:avLst/>
            </a:prstGeom>
            <a:ln>
              <a:solidFill>
                <a:srgbClr val="000000"/>
              </a:solidFill>
            </a:ln>
          </p:spPr>
        </p:pic>
        <p:sp>
          <p:nvSpPr>
            <p:cNvPr id="17" name="文本框 16">
              <a:extLst>
                <a:ext uri="{FF2B5EF4-FFF2-40B4-BE49-F238E27FC236}">
                  <a16:creationId xmlns:a16="http://schemas.microsoft.com/office/drawing/2014/main" id="{ACAF6AE3-6B3C-4462-B2B5-B88F6BB8779E}"/>
                </a:ext>
              </a:extLst>
            </p:cNvPr>
            <p:cNvSpPr txBox="1"/>
            <p:nvPr/>
          </p:nvSpPr>
          <p:spPr>
            <a:xfrm>
              <a:off x="10778209" y="2993589"/>
              <a:ext cx="7826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l-GR" altLang="zh-CN" sz="2400" b="0" i="0" u="none" strike="noStrike" cap="none" spc="0" normalizeH="0" baseline="0" dirty="0">
                  <a:ln>
                    <a:noFill/>
                  </a:ln>
                  <a:solidFill>
                    <a:srgbClr val="FF0000"/>
                  </a:solidFill>
                  <a:effectLst/>
                  <a:uFillTx/>
                  <a:latin typeface="Cambria Math" panose="02040503050406030204" pitchFamily="18" charset="0"/>
                  <a:ea typeface="Cambria Math" panose="02040503050406030204" pitchFamily="18" charset="0"/>
                  <a:cs typeface="Palatino"/>
                  <a:sym typeface="Palatino"/>
                </a:rPr>
                <a:t>ω</a:t>
              </a:r>
              <a:r>
                <a:rPr kumimoji="0" lang="en-US" altLang="zh-CN" sz="2400" b="0" i="0" u="none" strike="noStrike" cap="none" spc="0" normalizeH="0" baseline="0" dirty="0">
                  <a:ln>
                    <a:noFill/>
                  </a:ln>
                  <a:solidFill>
                    <a:srgbClr val="FF0000"/>
                  </a:solidFill>
                  <a:effectLst/>
                  <a:uFillTx/>
                  <a:latin typeface="Cambria Math" panose="02040503050406030204" pitchFamily="18" charset="0"/>
                  <a:ea typeface="Cambria Math" panose="02040503050406030204" pitchFamily="18" charset="0"/>
                  <a:cs typeface="Palatino"/>
                  <a:sym typeface="Palatino"/>
                </a:rPr>
                <a:t>2</a:t>
              </a:r>
              <a:endParaRPr kumimoji="0" lang="zh-CN" altLang="en-US" sz="2400" b="0" i="0" u="none" strike="noStrike" cap="none" spc="0" normalizeH="0" baseline="0" dirty="0">
                <a:ln>
                  <a:noFill/>
                </a:ln>
                <a:solidFill>
                  <a:srgbClr val="FF0000"/>
                </a:solidFill>
                <a:effectLst/>
                <a:uFillTx/>
                <a:latin typeface="Palatino"/>
                <a:ea typeface="Palatino"/>
                <a:cs typeface="Palatino"/>
                <a:sym typeface="Palatino"/>
              </a:endParaRPr>
            </a:p>
          </p:txBody>
        </p:sp>
      </p:grpSp>
      <p:grpSp>
        <p:nvGrpSpPr>
          <p:cNvPr id="19" name="组合 18">
            <a:extLst>
              <a:ext uri="{FF2B5EF4-FFF2-40B4-BE49-F238E27FC236}">
                <a16:creationId xmlns:a16="http://schemas.microsoft.com/office/drawing/2014/main" id="{4245DC30-B43A-404B-AD11-03517797D678}"/>
              </a:ext>
            </a:extLst>
          </p:cNvPr>
          <p:cNvGrpSpPr/>
          <p:nvPr/>
        </p:nvGrpSpPr>
        <p:grpSpPr>
          <a:xfrm>
            <a:off x="8348921" y="3971607"/>
            <a:ext cx="3362037" cy="1971098"/>
            <a:chOff x="8348921" y="3971607"/>
            <a:chExt cx="3362037" cy="1971098"/>
          </a:xfrm>
        </p:grpSpPr>
        <p:pic>
          <p:nvPicPr>
            <p:cNvPr id="13" name="图片 12">
              <a:extLst>
                <a:ext uri="{FF2B5EF4-FFF2-40B4-BE49-F238E27FC236}">
                  <a16:creationId xmlns:a16="http://schemas.microsoft.com/office/drawing/2014/main" id="{1B6432EA-FCB6-4015-AA02-57E70ADE13B2}"/>
                </a:ext>
              </a:extLst>
            </p:cNvPr>
            <p:cNvPicPr>
              <a:picLocks noChangeAspect="1"/>
            </p:cNvPicPr>
            <p:nvPr/>
          </p:nvPicPr>
          <p:blipFill>
            <a:blip r:embed="rId4"/>
            <a:stretch>
              <a:fillRect/>
            </a:stretch>
          </p:blipFill>
          <p:spPr>
            <a:xfrm>
              <a:off x="8348921" y="3971607"/>
              <a:ext cx="3362037" cy="1971098"/>
            </a:xfrm>
            <a:prstGeom prst="rect">
              <a:avLst/>
            </a:prstGeom>
            <a:ln>
              <a:solidFill>
                <a:srgbClr val="000000"/>
              </a:solidFill>
            </a:ln>
          </p:spPr>
        </p:pic>
        <p:sp>
          <p:nvSpPr>
            <p:cNvPr id="18" name="文本框 17">
              <a:extLst>
                <a:ext uri="{FF2B5EF4-FFF2-40B4-BE49-F238E27FC236}">
                  <a16:creationId xmlns:a16="http://schemas.microsoft.com/office/drawing/2014/main" id="{DAD3944D-9229-445A-8A30-191AC61023D8}"/>
                </a:ext>
              </a:extLst>
            </p:cNvPr>
            <p:cNvSpPr txBox="1"/>
            <p:nvPr/>
          </p:nvSpPr>
          <p:spPr>
            <a:xfrm>
              <a:off x="10778209" y="5450053"/>
              <a:ext cx="7826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70C0"/>
                  </a:solidFill>
                  <a:effectLst/>
                  <a:uFillTx/>
                  <a:latin typeface="Cambria Math" panose="02040503050406030204" pitchFamily="18" charset="0"/>
                  <a:ea typeface="Cambria Math" panose="02040503050406030204" pitchFamily="18" charset="0"/>
                  <a:cs typeface="Palatino"/>
                  <a:sym typeface="Palatino"/>
                </a:rPr>
                <a:t>2</a:t>
              </a:r>
              <a:r>
                <a:rPr kumimoji="0" lang="el-GR" altLang="zh-CN" sz="2400" b="0" i="0" u="none" strike="noStrike" cap="none" spc="0" normalizeH="0" baseline="0" dirty="0">
                  <a:ln>
                    <a:noFill/>
                  </a:ln>
                  <a:solidFill>
                    <a:srgbClr val="0070C0"/>
                  </a:solidFill>
                  <a:effectLst/>
                  <a:uFillTx/>
                  <a:latin typeface="Cambria Math" panose="02040503050406030204" pitchFamily="18" charset="0"/>
                  <a:ea typeface="Cambria Math" panose="02040503050406030204" pitchFamily="18" charset="0"/>
                  <a:cs typeface="Palatino"/>
                  <a:sym typeface="Palatino"/>
                </a:rPr>
                <a:t>ω</a:t>
              </a:r>
              <a:endParaRPr kumimoji="0" lang="zh-CN" altLang="en-US" sz="2400" b="0" i="0" u="none" strike="noStrike" cap="none" spc="0" normalizeH="0" baseline="0" dirty="0">
                <a:ln>
                  <a:noFill/>
                </a:ln>
                <a:solidFill>
                  <a:srgbClr val="0070C0"/>
                </a:solidFill>
                <a:effectLst/>
                <a:uFillTx/>
                <a:latin typeface="Palatino"/>
                <a:ea typeface="Palatino"/>
                <a:cs typeface="Palatino"/>
                <a:sym typeface="Palatino"/>
              </a:endParaRPr>
            </a:p>
          </p:txBody>
        </p:sp>
      </p:grpSp>
      <p:graphicFrame>
        <p:nvGraphicFramePr>
          <p:cNvPr id="21" name="表格 20">
            <a:extLst>
              <a:ext uri="{FF2B5EF4-FFF2-40B4-BE49-F238E27FC236}">
                <a16:creationId xmlns:a16="http://schemas.microsoft.com/office/drawing/2014/main" id="{602F6C83-70A9-407B-84F8-86CBFFF46051}"/>
              </a:ext>
            </a:extLst>
          </p:cNvPr>
          <p:cNvGraphicFramePr>
            <a:graphicFrameLocks noGrp="1"/>
          </p:cNvGraphicFramePr>
          <p:nvPr>
            <p:extLst>
              <p:ext uri="{D42A27DB-BD31-4B8C-83A1-F6EECF244321}">
                <p14:modId xmlns:p14="http://schemas.microsoft.com/office/powerpoint/2010/main" val="3478496834"/>
              </p:ext>
            </p:extLst>
          </p:nvPr>
        </p:nvGraphicFramePr>
        <p:xfrm>
          <a:off x="8343195" y="1557374"/>
          <a:ext cx="3386988" cy="4385333"/>
        </p:xfrm>
        <a:graphic>
          <a:graphicData uri="http://schemas.openxmlformats.org/drawingml/2006/table">
            <a:tbl>
              <a:tblPr firstRow="1" bandRow="1">
                <a:tableStyleId>{5C22544A-7EE6-4342-B048-85BDC9FD1C3A}</a:tableStyleId>
              </a:tblPr>
              <a:tblGrid>
                <a:gridCol w="1128996">
                  <a:extLst>
                    <a:ext uri="{9D8B030D-6E8A-4147-A177-3AD203B41FA5}">
                      <a16:colId xmlns:a16="http://schemas.microsoft.com/office/drawing/2014/main" val="1127766732"/>
                    </a:ext>
                  </a:extLst>
                </a:gridCol>
                <a:gridCol w="1128996">
                  <a:extLst>
                    <a:ext uri="{9D8B030D-6E8A-4147-A177-3AD203B41FA5}">
                      <a16:colId xmlns:a16="http://schemas.microsoft.com/office/drawing/2014/main" val="767512863"/>
                    </a:ext>
                  </a:extLst>
                </a:gridCol>
                <a:gridCol w="1128996">
                  <a:extLst>
                    <a:ext uri="{9D8B030D-6E8A-4147-A177-3AD203B41FA5}">
                      <a16:colId xmlns:a16="http://schemas.microsoft.com/office/drawing/2014/main" val="1503094074"/>
                    </a:ext>
                  </a:extLst>
                </a:gridCol>
              </a:tblGrid>
              <a:tr h="636208">
                <a:tc>
                  <a:txBody>
                    <a:bodyPr/>
                    <a:lstStyle/>
                    <a:p>
                      <a:pPr algn="ctr"/>
                      <a:r>
                        <a:rPr lang="zh-CN" altLang="en-US" sz="1800" dirty="0">
                          <a:latin typeface="华文楷体" panose="02010600040101010101" pitchFamily="2" charset="-122"/>
                          <a:ea typeface="华文楷体" panose="02010600040101010101" pitchFamily="2" charset="-122"/>
                        </a:rPr>
                        <a:t>条目</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基数</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序数</a:t>
                      </a:r>
                    </a:p>
                  </a:txBody>
                  <a:tcPr anchor="ctr"/>
                </a:tc>
                <a:extLst>
                  <a:ext uri="{0D108BD9-81ED-4DB2-BD59-A6C34878D82A}">
                    <a16:rowId xmlns:a16="http://schemas.microsoft.com/office/drawing/2014/main" val="3464065406"/>
                  </a:ext>
                </a:extLst>
              </a:tr>
              <a:tr h="749825">
                <a:tc>
                  <a:txBody>
                    <a:bodyPr/>
                    <a:lstStyle/>
                    <a:p>
                      <a:pPr algn="ctr"/>
                      <a:r>
                        <a:rPr lang="zh-CN" altLang="en-US" sz="1800" dirty="0">
                          <a:latin typeface="华文楷体" panose="02010600040101010101" pitchFamily="2" charset="-122"/>
                          <a:ea typeface="华文楷体" panose="02010600040101010101" pitchFamily="2" charset="-122"/>
                        </a:rPr>
                        <a:t>加法交换律</a:t>
                      </a:r>
                      <a:endParaRPr lang="en-US" altLang="zh-CN" sz="18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不满足</a:t>
                      </a:r>
                    </a:p>
                  </a:txBody>
                  <a:tcPr anchor="ctr"/>
                </a:tc>
                <a:extLst>
                  <a:ext uri="{0D108BD9-81ED-4DB2-BD59-A6C34878D82A}">
                    <a16:rowId xmlns:a16="http://schemas.microsoft.com/office/drawing/2014/main" val="1312145454"/>
                  </a:ext>
                </a:extLst>
              </a:tr>
              <a:tr h="749825">
                <a:tc>
                  <a:txBody>
                    <a:bodyPr/>
                    <a:lstStyle/>
                    <a:p>
                      <a:pPr algn="ctr"/>
                      <a:r>
                        <a:rPr lang="zh-CN" altLang="en-US" sz="1800" dirty="0">
                          <a:latin typeface="华文楷体" panose="02010600040101010101" pitchFamily="2" charset="-122"/>
                          <a:ea typeface="华文楷体" panose="02010600040101010101" pitchFamily="2" charset="-122"/>
                        </a:rPr>
                        <a:t>加法结合律</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extLst>
                  <a:ext uri="{0D108BD9-81ED-4DB2-BD59-A6C34878D82A}">
                    <a16:rowId xmlns:a16="http://schemas.microsoft.com/office/drawing/2014/main" val="788241426"/>
                  </a:ext>
                </a:extLst>
              </a:tr>
              <a:tr h="749825">
                <a:tc>
                  <a:txBody>
                    <a:bodyPr/>
                    <a:lstStyle/>
                    <a:p>
                      <a:pPr algn="ctr"/>
                      <a:r>
                        <a:rPr lang="zh-CN" altLang="en-US" sz="1800" dirty="0">
                          <a:latin typeface="华文楷体" panose="02010600040101010101" pitchFamily="2" charset="-122"/>
                          <a:ea typeface="华文楷体" panose="02010600040101010101" pitchFamily="2" charset="-122"/>
                        </a:rPr>
                        <a:t>乘法交换律</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不满足</a:t>
                      </a:r>
                    </a:p>
                  </a:txBody>
                  <a:tcPr anchor="ctr"/>
                </a:tc>
                <a:extLst>
                  <a:ext uri="{0D108BD9-81ED-4DB2-BD59-A6C34878D82A}">
                    <a16:rowId xmlns:a16="http://schemas.microsoft.com/office/drawing/2014/main" val="2341779581"/>
                  </a:ext>
                </a:extLst>
              </a:tr>
              <a:tr h="749825">
                <a:tc>
                  <a:txBody>
                    <a:bodyPr/>
                    <a:lstStyle/>
                    <a:p>
                      <a:pPr algn="ctr"/>
                      <a:r>
                        <a:rPr lang="zh-CN" altLang="en-US" sz="1800" dirty="0">
                          <a:latin typeface="华文楷体" panose="02010600040101010101" pitchFamily="2" charset="-122"/>
                          <a:ea typeface="华文楷体" panose="02010600040101010101" pitchFamily="2" charset="-122"/>
                        </a:rPr>
                        <a:t>乘法结合律</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extLst>
                  <a:ext uri="{0D108BD9-81ED-4DB2-BD59-A6C34878D82A}">
                    <a16:rowId xmlns:a16="http://schemas.microsoft.com/office/drawing/2014/main" val="1906801806"/>
                  </a:ext>
                </a:extLst>
              </a:tr>
              <a:tr h="749825">
                <a:tc>
                  <a:txBody>
                    <a:bodyPr/>
                    <a:lstStyle/>
                    <a:p>
                      <a:pPr algn="ctr"/>
                      <a:r>
                        <a:rPr lang="zh-CN" altLang="en-US" sz="1800" dirty="0">
                          <a:latin typeface="华文楷体" panose="02010600040101010101" pitchFamily="2" charset="-122"/>
                          <a:ea typeface="华文楷体" panose="02010600040101010101" pitchFamily="2" charset="-122"/>
                        </a:rPr>
                        <a:t>乘法分配律</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满足</a:t>
                      </a:r>
                    </a:p>
                  </a:txBody>
                  <a:tcPr anchor="ctr"/>
                </a:tc>
                <a:tc>
                  <a:txBody>
                    <a:bodyPr/>
                    <a:lstStyle/>
                    <a:p>
                      <a:pPr algn="ctr"/>
                      <a:r>
                        <a:rPr lang="zh-CN" altLang="en-US" sz="1800" dirty="0">
                          <a:latin typeface="华文楷体" panose="02010600040101010101" pitchFamily="2" charset="-122"/>
                          <a:ea typeface="华文楷体" panose="02010600040101010101" pitchFamily="2" charset="-122"/>
                        </a:rPr>
                        <a:t>部分满足</a:t>
                      </a:r>
                    </a:p>
                  </a:txBody>
                  <a:tcPr anchor="ctr"/>
                </a:tc>
                <a:extLst>
                  <a:ext uri="{0D108BD9-81ED-4DB2-BD59-A6C34878D82A}">
                    <a16:rowId xmlns:a16="http://schemas.microsoft.com/office/drawing/2014/main" val="98531920"/>
                  </a:ext>
                </a:extLst>
              </a:tr>
            </a:tbl>
          </a:graphicData>
        </a:graphic>
      </p:graphicFrame>
    </p:spTree>
    <p:extLst>
      <p:ext uri="{BB962C8B-B14F-4D97-AF65-F5344CB8AC3E}">
        <p14:creationId xmlns:p14="http://schemas.microsoft.com/office/powerpoint/2010/main" val="35101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A81D0D75-255F-43B7-ABAD-79354B6B8B7C}"/>
              </a:ext>
            </a:extLst>
          </p:cNvPr>
          <p:cNvGrpSpPr/>
          <p:nvPr/>
        </p:nvGrpSpPr>
        <p:grpSpPr>
          <a:xfrm>
            <a:off x="1515291" y="467908"/>
            <a:ext cx="8370474" cy="4859382"/>
            <a:chOff x="1515291" y="467908"/>
            <a:chExt cx="8370474" cy="4859382"/>
          </a:xfrm>
          <a:solidFill>
            <a:schemeClr val="bg1"/>
          </a:solidFill>
        </p:grpSpPr>
        <p:sp>
          <p:nvSpPr>
            <p:cNvPr id="9" name="文本框 8">
              <a:extLst>
                <a:ext uri="{FF2B5EF4-FFF2-40B4-BE49-F238E27FC236}">
                  <a16:creationId xmlns:a16="http://schemas.microsoft.com/office/drawing/2014/main" id="{64EAE921-B9DB-4289-92FC-CB37463CE98A}"/>
                </a:ext>
              </a:extLst>
            </p:cNvPr>
            <p:cNvSpPr txBox="1"/>
            <p:nvPr/>
          </p:nvSpPr>
          <p:spPr>
            <a:xfrm>
              <a:off x="8013422" y="618309"/>
              <a:ext cx="1872343" cy="4708981"/>
            </a:xfrm>
            <a:prstGeom prst="rect">
              <a:avLst/>
            </a:prstGeom>
            <a:grpFill/>
            <a:ln>
              <a:noFill/>
            </a:ln>
          </p:spPr>
          <p:txBody>
            <a:bodyPr wrap="square" rtlCol="0">
              <a:spAutoFit/>
            </a:bodyPr>
            <a:lstStyle/>
            <a:p>
              <a:r>
                <a:rPr lang="he-IL" altLang="zh-CN" sz="30000" dirty="0">
                  <a:solidFill>
                    <a:schemeClr val="bg1">
                      <a:lumMod val="85000"/>
                    </a:schemeClr>
                  </a:solidFill>
                  <a:latin typeface="等线 Light" panose="02010600030101010101" pitchFamily="2" charset="-122"/>
                  <a:ea typeface="等线 Light" panose="02010600030101010101" pitchFamily="2" charset="-122"/>
                  <a:cs typeface="Arial" panose="020B0604020202020204" pitchFamily="34" charset="0"/>
                </a:rPr>
                <a:t>א</a:t>
              </a:r>
              <a:endParaRPr lang="zh-CN" altLang="en-US" sz="30000" dirty="0">
                <a:solidFill>
                  <a:schemeClr val="bg1">
                    <a:lumMod val="85000"/>
                  </a:schemeClr>
                </a:solidFill>
                <a:latin typeface="等线 Light" panose="02010600030101010101" pitchFamily="2" charset="-122"/>
                <a:ea typeface="等线 Light" panose="02010600030101010101" pitchFamily="2" charset="-122"/>
              </a:endParaRPr>
            </a:p>
          </p:txBody>
        </p:sp>
        <p:sp>
          <p:nvSpPr>
            <p:cNvPr id="10" name="文本框 9">
              <a:extLst>
                <a:ext uri="{FF2B5EF4-FFF2-40B4-BE49-F238E27FC236}">
                  <a16:creationId xmlns:a16="http://schemas.microsoft.com/office/drawing/2014/main" id="{11F35C82-49CF-422A-91AE-D29039E8EE40}"/>
                </a:ext>
              </a:extLst>
            </p:cNvPr>
            <p:cNvSpPr txBox="1"/>
            <p:nvPr/>
          </p:nvSpPr>
          <p:spPr>
            <a:xfrm>
              <a:off x="1515291" y="467908"/>
              <a:ext cx="4293326" cy="4859382"/>
            </a:xfrm>
            <a:prstGeom prst="rect">
              <a:avLst/>
            </a:prstGeom>
            <a:grpFill/>
            <a:ln>
              <a:noFill/>
            </a:ln>
          </p:spPr>
          <p:txBody>
            <a:bodyPr wrap="square" rtlCol="0">
              <a:spAutoFit/>
            </a:bodyPr>
            <a:lstStyle/>
            <a:p>
              <a:r>
                <a:rPr lang="el-GR" altLang="zh-CN" sz="30000" b="1" dirty="0">
                  <a:solidFill>
                    <a:schemeClr val="bg1">
                      <a:lumMod val="85000"/>
                    </a:schemeClr>
                  </a:solidFill>
                  <a:latin typeface="等线" panose="020F0502020204030204"/>
                  <a:ea typeface="等线" panose="02010600030101010101" pitchFamily="2" charset="-122"/>
                </a:rPr>
                <a:t>ω</a:t>
              </a:r>
              <a:endParaRPr lang="zh-CN" altLang="en-US" sz="30000" b="1" dirty="0">
                <a:solidFill>
                  <a:schemeClr val="bg1">
                    <a:lumMod val="85000"/>
                  </a:schemeClr>
                </a:solidFill>
                <a:latin typeface="等线" panose="020F0502020204030204"/>
                <a:ea typeface="等线" panose="02010600030101010101" pitchFamily="2" charset="-122"/>
              </a:endParaRPr>
            </a:p>
          </p:txBody>
        </p:sp>
      </p:grpSp>
      <p:sp>
        <p:nvSpPr>
          <p:cNvPr id="6" name="文本框 5">
            <a:extLst>
              <a:ext uri="{FF2B5EF4-FFF2-40B4-BE49-F238E27FC236}">
                <a16:creationId xmlns:a16="http://schemas.microsoft.com/office/drawing/2014/main" id="{623521BC-342E-4ABD-B401-73E84C4C3C30}"/>
              </a:ext>
            </a:extLst>
          </p:cNvPr>
          <p:cNvSpPr txBox="1"/>
          <p:nvPr/>
        </p:nvSpPr>
        <p:spPr>
          <a:xfrm>
            <a:off x="1114697" y="539932"/>
            <a:ext cx="10406743" cy="830997"/>
          </a:xfrm>
          <a:prstGeom prst="rect">
            <a:avLst/>
          </a:prstGeom>
          <a:noFill/>
          <a:ln>
            <a:noFill/>
          </a:ln>
        </p:spPr>
        <p:txBody>
          <a:bodyPr wrap="square" rtlCol="0">
            <a:spAutoFit/>
          </a:bodyPr>
          <a:lstStyle/>
          <a:p>
            <a:r>
              <a:rPr lang="en-US" altLang="zh-CN" sz="4800" dirty="0">
                <a:latin typeface="Cambria Math" panose="02040503050406030204" pitchFamily="18" charset="0"/>
                <a:ea typeface="Cambria Math" panose="02040503050406030204" pitchFamily="18" charset="0"/>
              </a:rPr>
              <a:t>Distinctions</a:t>
            </a:r>
            <a:endParaRPr lang="he-IL" altLang="zh-CN" sz="4800" dirty="0">
              <a:latin typeface="Cambria Math" panose="02040503050406030204" pitchFamily="18" charset="0"/>
              <a:ea typeface="Cambria Math" panose="02040503050406030204" pitchFamily="18" charset="0"/>
            </a:endParaRPr>
          </a:p>
        </p:txBody>
      </p:sp>
      <p:sp>
        <p:nvSpPr>
          <p:cNvPr id="7" name="文本框 6">
            <a:extLst>
              <a:ext uri="{FF2B5EF4-FFF2-40B4-BE49-F238E27FC236}">
                <a16:creationId xmlns:a16="http://schemas.microsoft.com/office/drawing/2014/main" id="{F385DEFA-5505-4888-A8C7-DCEB9125D911}"/>
              </a:ext>
            </a:extLst>
          </p:cNvPr>
          <p:cNvSpPr txBox="1"/>
          <p:nvPr/>
        </p:nvSpPr>
        <p:spPr>
          <a:xfrm>
            <a:off x="1114697" y="1615438"/>
            <a:ext cx="10049692" cy="377257"/>
          </a:xfrm>
          <a:prstGeom prst="rect">
            <a:avLst/>
          </a:prstGeom>
          <a:solidFill>
            <a:schemeClr val="bg1"/>
          </a:solidFill>
          <a:ln>
            <a:noFill/>
          </a:ln>
        </p:spPr>
        <p:txBody>
          <a:bodyPr wrap="square" rtlCol="0">
            <a:spAutoFit/>
          </a:bodyPr>
          <a:lstStyle/>
          <a:p>
            <a:pPr algn="ctr"/>
            <a:r>
              <a:rPr lang="en-US" altLang="zh-CN" i="1" dirty="0">
                <a:latin typeface="Cambria Math" panose="02040503050406030204" pitchFamily="18" charset="0"/>
                <a:ea typeface="Cambria Math" panose="02040503050406030204" pitchFamily="18" charset="0"/>
              </a:rPr>
              <a:t>Hilbert's paradox of the Grand Hotel </a:t>
            </a:r>
            <a:r>
              <a:rPr lang="zh-CN" altLang="en-US" i="1" dirty="0">
                <a:latin typeface="华文楷体" panose="02010600040101010101" pitchFamily="2" charset="-122"/>
                <a:ea typeface="华文楷体" panose="02010600040101010101" pitchFamily="2" charset="-122"/>
              </a:rPr>
              <a:t>希爾伯特旅館悖論</a:t>
            </a:r>
            <a:endParaRPr lang="en-US" altLang="zh-CN" i="1" dirty="0">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id="{754EB96A-D669-4325-813E-93F2DDD8D717}"/>
              </a:ext>
            </a:extLst>
          </p:cNvPr>
          <p:cNvSpPr txBox="1"/>
          <p:nvPr/>
        </p:nvSpPr>
        <p:spPr>
          <a:xfrm>
            <a:off x="2137953" y="1992696"/>
            <a:ext cx="7489371" cy="923330"/>
          </a:xfrm>
          <a:prstGeom prst="rect">
            <a:avLst/>
          </a:prstGeom>
          <a:noFill/>
          <a:ln>
            <a:solidFill>
              <a:sysClr val="windowText" lastClr="000000"/>
            </a:solidFill>
            <a:prstDash val="dashDot"/>
          </a:ln>
        </p:spPr>
        <p:txBody>
          <a:bodyPr wrap="square" rtlCol="0">
            <a:spAutoFit/>
          </a:bodyPr>
          <a:lstStyle/>
          <a:p>
            <a:pPr lvl="0"/>
            <a:r>
              <a:rPr lang="zh-CN" altLang="en-US" kern="0" dirty="0">
                <a:solidFill>
                  <a:prstClr val="black"/>
                </a:solidFill>
                <a:latin typeface="Cambria Math" panose="02040503050406030204" pitchFamily="18" charset="0"/>
                <a:ea typeface="华文楷体" panose="02010600040101010101" pitchFamily="2" charset="-122"/>
              </a:rPr>
              <a:t>* 無限個無限長隊伍 </a:t>
            </a:r>
            <a:r>
              <a:rPr lang="en-US" altLang="zh-CN" kern="0" dirty="0">
                <a:solidFill>
                  <a:prstClr val="black"/>
                </a:solidFill>
                <a:latin typeface="Cambria Math" panose="02040503050406030204" pitchFamily="18" charset="0"/>
                <a:ea typeface="华文楷体" panose="02010600040101010101" pitchFamily="2" charset="-122"/>
              </a:rPr>
              <a:t>vs </a:t>
            </a:r>
            <a:r>
              <a:rPr lang="zh-CN" altLang="en-US" kern="0" dirty="0">
                <a:solidFill>
                  <a:prstClr val="black"/>
                </a:solidFill>
                <a:latin typeface="Cambria Math" panose="02040503050406030204" pitchFamily="18" charset="0"/>
                <a:ea typeface="华文楷体" panose="02010600040101010101" pitchFamily="2" charset="-122"/>
              </a:rPr>
              <a:t>無限（長廊式）旅館</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序數</a:t>
            </a:r>
            <a:r>
              <a:rPr lang="zh-CN" altLang="en-US" kern="0" dirty="0">
                <a:solidFill>
                  <a:prstClr val="black"/>
                </a:solidFill>
                <a:latin typeface="Cambria Math" panose="02040503050406030204" pitchFamily="18" charset="0"/>
                <a:ea typeface="华文楷体" panose="02010600040101010101" pitchFamily="2" charset="-122"/>
              </a:rPr>
              <a:t>：前者</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大於</a:t>
            </a:r>
            <a:r>
              <a:rPr lang="zh-CN" altLang="en-US" kern="0" dirty="0">
                <a:solidFill>
                  <a:prstClr val="black"/>
                </a:solidFill>
                <a:latin typeface="Cambria Math" panose="02040503050406030204" pitchFamily="18" charset="0"/>
                <a:ea typeface="华文楷体" panose="02010600040101010101" pitchFamily="2" charset="-122"/>
              </a:rPr>
              <a:t>後者</a:t>
            </a:r>
            <a:endParaRPr lang="en-US" altLang="zh-CN" kern="0" dirty="0">
              <a:solidFill>
                <a:prstClr val="black"/>
              </a:solidFill>
              <a:latin typeface="Cambria Math" panose="02040503050406030204" pitchFamily="18" charset="0"/>
              <a:ea typeface="华文楷体" panose="02010600040101010101" pitchFamily="2" charset="-122"/>
            </a:endParaRPr>
          </a:p>
          <a:p>
            <a:pPr lvl="0" algn="ctr"/>
            <a:r>
              <a:rPr lang="zh-CN" altLang="en-US" b="1" kern="0" dirty="0">
                <a:solidFill>
                  <a:prstClr val="black"/>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基數</a:t>
            </a:r>
            <a:r>
              <a:rPr lang="zh-CN" altLang="en-US" kern="0" dirty="0">
                <a:solidFill>
                  <a:prstClr val="black"/>
                </a:solidFill>
                <a:latin typeface="Cambria Math" panose="02040503050406030204" pitchFamily="18" charset="0"/>
                <a:ea typeface="华文楷体" panose="02010600040101010101" pitchFamily="2" charset="-122"/>
              </a:rPr>
              <a:t>：前者</a:t>
            </a:r>
            <a:r>
              <a:rPr lang="zh-CN" altLang="en-US" b="1" kern="0" dirty="0">
                <a:solidFill>
                  <a:srgbClr val="FF0000"/>
                </a:solidFill>
                <a:effectLst>
                  <a:outerShdw blurRad="38100" dist="38100" dir="2700000" algn="tl">
                    <a:srgbClr val="000000">
                      <a:alpha val="43137"/>
                    </a:srgbClr>
                  </a:outerShdw>
                </a:effectLst>
                <a:latin typeface="Cambria Math" panose="02040503050406030204" pitchFamily="18" charset="0"/>
                <a:ea typeface="华文楷体" panose="02010600040101010101" pitchFamily="2" charset="-122"/>
              </a:rPr>
              <a:t>等於</a:t>
            </a:r>
            <a:r>
              <a:rPr lang="zh-CN" altLang="en-US" kern="0" dirty="0">
                <a:solidFill>
                  <a:prstClr val="black"/>
                </a:solidFill>
                <a:latin typeface="Cambria Math" panose="02040503050406030204" pitchFamily="18" charset="0"/>
                <a:ea typeface="华文楷体" panose="02010600040101010101" pitchFamily="2" charset="-122"/>
              </a:rPr>
              <a:t>後者</a:t>
            </a:r>
            <a:endParaRPr lang="en-US" altLang="zh-CN" kern="0" dirty="0">
              <a:solidFill>
                <a:prstClr val="black"/>
              </a:solidFill>
              <a:latin typeface="Cambria Math" panose="02040503050406030204" pitchFamily="18" charset="0"/>
              <a:ea typeface="华文楷体" panose="02010600040101010101" pitchFamily="2"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A5D74C4-7385-4A6A-9D5D-FBA455FF4866}"/>
                  </a:ext>
                </a:extLst>
              </p:cNvPr>
              <p:cNvGraphicFramePr>
                <a:graphicFrameLocks noGrp="1"/>
              </p:cNvGraphicFramePr>
              <p:nvPr>
                <p:extLst>
                  <p:ext uri="{D42A27DB-BD31-4B8C-83A1-F6EECF244321}">
                    <p14:modId xmlns:p14="http://schemas.microsoft.com/office/powerpoint/2010/main" val="2227425755"/>
                  </p:ext>
                </p:extLst>
              </p:nvPr>
            </p:nvGraphicFramePr>
            <p:xfrm>
              <a:off x="557926" y="3246629"/>
              <a:ext cx="11076147" cy="2560320"/>
            </p:xfrm>
            <a:graphic>
              <a:graphicData uri="http://schemas.openxmlformats.org/drawingml/2006/table">
                <a:tbl>
                  <a:tblPr firstRow="1" bandRow="1">
                    <a:tableStyleId>{5940675A-B579-460E-94D1-54222C63F5DA}</a:tableStyleId>
                  </a:tblPr>
                  <a:tblGrid>
                    <a:gridCol w="1230683">
                      <a:extLst>
                        <a:ext uri="{9D8B030D-6E8A-4147-A177-3AD203B41FA5}">
                          <a16:colId xmlns:a16="http://schemas.microsoft.com/office/drawing/2014/main" val="1495674980"/>
                        </a:ext>
                      </a:extLst>
                    </a:gridCol>
                    <a:gridCol w="1230683">
                      <a:extLst>
                        <a:ext uri="{9D8B030D-6E8A-4147-A177-3AD203B41FA5}">
                          <a16:colId xmlns:a16="http://schemas.microsoft.com/office/drawing/2014/main" val="2881365474"/>
                        </a:ext>
                      </a:extLst>
                    </a:gridCol>
                    <a:gridCol w="1230683">
                      <a:extLst>
                        <a:ext uri="{9D8B030D-6E8A-4147-A177-3AD203B41FA5}">
                          <a16:colId xmlns:a16="http://schemas.microsoft.com/office/drawing/2014/main" val="3595693355"/>
                        </a:ext>
                      </a:extLst>
                    </a:gridCol>
                    <a:gridCol w="1230683">
                      <a:extLst>
                        <a:ext uri="{9D8B030D-6E8A-4147-A177-3AD203B41FA5}">
                          <a16:colId xmlns:a16="http://schemas.microsoft.com/office/drawing/2014/main" val="2571950709"/>
                        </a:ext>
                      </a:extLst>
                    </a:gridCol>
                    <a:gridCol w="1230683">
                      <a:extLst>
                        <a:ext uri="{9D8B030D-6E8A-4147-A177-3AD203B41FA5}">
                          <a16:colId xmlns:a16="http://schemas.microsoft.com/office/drawing/2014/main" val="1335747025"/>
                        </a:ext>
                      </a:extLst>
                    </a:gridCol>
                    <a:gridCol w="1230683">
                      <a:extLst>
                        <a:ext uri="{9D8B030D-6E8A-4147-A177-3AD203B41FA5}">
                          <a16:colId xmlns:a16="http://schemas.microsoft.com/office/drawing/2014/main" val="803240278"/>
                        </a:ext>
                      </a:extLst>
                    </a:gridCol>
                    <a:gridCol w="1230683">
                      <a:extLst>
                        <a:ext uri="{9D8B030D-6E8A-4147-A177-3AD203B41FA5}">
                          <a16:colId xmlns:a16="http://schemas.microsoft.com/office/drawing/2014/main" val="1741475806"/>
                        </a:ext>
                      </a:extLst>
                    </a:gridCol>
                    <a:gridCol w="1230683">
                      <a:extLst>
                        <a:ext uri="{9D8B030D-6E8A-4147-A177-3AD203B41FA5}">
                          <a16:colId xmlns:a16="http://schemas.microsoft.com/office/drawing/2014/main" val="2440587591"/>
                        </a:ext>
                      </a:extLst>
                    </a:gridCol>
                    <a:gridCol w="1230683">
                      <a:extLst>
                        <a:ext uri="{9D8B030D-6E8A-4147-A177-3AD203B41FA5}">
                          <a16:colId xmlns:a16="http://schemas.microsoft.com/office/drawing/2014/main" val="620382545"/>
                        </a:ext>
                      </a:extLst>
                    </a:gridCol>
                  </a:tblGrid>
                  <a:tr h="0">
                    <a:tc>
                      <a:txBody>
                        <a:bodyPr/>
                        <a:lstStyle/>
                        <a:p>
                          <a:pPr marL="0" algn="l" defTabSz="914400" rtl="0" eaLnBrk="1" latinLnBrk="0" hangingPunct="1"/>
                          <a:r>
                            <a:rPr lang="en-US" altLang="zh-CN" sz="1800" kern="1200" dirty="0">
                              <a:solidFill>
                                <a:schemeClr val="tx1"/>
                              </a:solidFill>
                              <a:latin typeface="+mn-lt"/>
                              <a:ea typeface="+mn-ea"/>
                              <a:cs typeface="+mn-cs"/>
                            </a:rPr>
                            <a:t>0</a:t>
                          </a: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一</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306333784"/>
                      </a:ext>
                    </a:extLst>
                  </a:tr>
                  <a:tr h="353961">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只</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3594256129"/>
                      </a:ext>
                    </a:extLst>
                  </a:tr>
                  <a:tr h="353961">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穿</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108542513"/>
                      </a:ext>
                    </a:extLst>
                  </a:tr>
                  <a:tr h="353961">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雲</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3724841397"/>
                      </a:ext>
                    </a:extLst>
                  </a:tr>
                  <a:tr h="353961">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箭</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390900961"/>
                      </a:ext>
                    </a:extLst>
                  </a:tr>
                  <a:tr h="353961">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千</a:t>
                          </a: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軍</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萬</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馬</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來</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相</a:t>
                          </a: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見</a:t>
                          </a: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26963972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sSup>
                                  <m:sSupPr>
                                    <m:ctrlPr>
                                      <a:rPr lang="en-US" altLang="zh-CN" sz="1800" i="1" kern="1200" smtClean="0">
                                        <a:solidFill>
                                          <a:schemeClr val="tx1"/>
                                        </a:solidFill>
                                        <a:latin typeface="Cambria Math" panose="02040503050406030204" pitchFamily="18" charset="0"/>
                                        <a:ea typeface="+mn-ea"/>
                                        <a:cs typeface="+mn-cs"/>
                                      </a:rPr>
                                    </m:ctrlPr>
                                  </m:sSupPr>
                                  <m:e>
                                    <m:r>
                                      <m:rPr>
                                        <m:sty m:val="p"/>
                                      </m:rPr>
                                      <a:rPr lang="el-GR" altLang="zh-CN" sz="1800" kern="1200" smtClean="0">
                                        <a:solidFill>
                                          <a:schemeClr val="tx1"/>
                                        </a:solidFill>
                                        <a:latin typeface="Cambria Math" panose="02040503050406030204" pitchFamily="18" charset="0"/>
                                        <a:ea typeface="+mn-ea"/>
                                        <a:cs typeface="+mn-cs"/>
                                      </a:rPr>
                                      <m:t>ω</m:t>
                                    </m:r>
                                  </m:e>
                                  <m:sup>
                                    <m:r>
                                      <a:rPr lang="en-US" altLang="zh-CN" sz="1800" kern="1200" smtClean="0">
                                        <a:solidFill>
                                          <a:schemeClr val="tx1"/>
                                        </a:solidFill>
                                        <a:latin typeface="Cambria Math" panose="02040503050406030204" pitchFamily="18" charset="0"/>
                                        <a:ea typeface="+mn-ea"/>
                                        <a:cs typeface="+mn-cs"/>
                                      </a:rPr>
                                      <m:t>2</m:t>
                                    </m:r>
                                  </m:sup>
                                </m:sSup>
                              </m:oMath>
                            </m:oMathPara>
                          </a14:m>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548214237"/>
                      </a:ext>
                    </a:extLst>
                  </a:tr>
                </a:tbl>
              </a:graphicData>
            </a:graphic>
          </p:graphicFrame>
        </mc:Choice>
        <mc:Fallback xmlns="">
          <p:graphicFrame>
            <p:nvGraphicFramePr>
              <p:cNvPr id="2" name="表格 1">
                <a:extLst>
                  <a:ext uri="{FF2B5EF4-FFF2-40B4-BE49-F238E27FC236}">
                    <a16:creationId xmlns:a16="http://schemas.microsoft.com/office/drawing/2014/main" id="{5A5D74C4-7385-4A6A-9D5D-FBA455FF4866}"/>
                  </a:ext>
                </a:extLst>
              </p:cNvPr>
              <p:cNvGraphicFramePr>
                <a:graphicFrameLocks noGrp="1"/>
              </p:cNvGraphicFramePr>
              <p:nvPr>
                <p:extLst>
                  <p:ext uri="{D42A27DB-BD31-4B8C-83A1-F6EECF244321}">
                    <p14:modId xmlns:p14="http://schemas.microsoft.com/office/powerpoint/2010/main" val="2227425755"/>
                  </p:ext>
                </p:extLst>
              </p:nvPr>
            </p:nvGraphicFramePr>
            <p:xfrm>
              <a:off x="557926" y="3246629"/>
              <a:ext cx="11076147" cy="2566480"/>
            </p:xfrm>
            <a:graphic>
              <a:graphicData uri="http://schemas.openxmlformats.org/drawingml/2006/table">
                <a:tbl>
                  <a:tblPr firstRow="1" bandRow="1">
                    <a:tableStyleId>{5940675A-B579-460E-94D1-54222C63F5DA}</a:tableStyleId>
                  </a:tblPr>
                  <a:tblGrid>
                    <a:gridCol w="1230683">
                      <a:extLst>
                        <a:ext uri="{9D8B030D-6E8A-4147-A177-3AD203B41FA5}">
                          <a16:colId xmlns:a16="http://schemas.microsoft.com/office/drawing/2014/main" val="1495674980"/>
                        </a:ext>
                      </a:extLst>
                    </a:gridCol>
                    <a:gridCol w="1230683">
                      <a:extLst>
                        <a:ext uri="{9D8B030D-6E8A-4147-A177-3AD203B41FA5}">
                          <a16:colId xmlns:a16="http://schemas.microsoft.com/office/drawing/2014/main" val="2881365474"/>
                        </a:ext>
                      </a:extLst>
                    </a:gridCol>
                    <a:gridCol w="1230683">
                      <a:extLst>
                        <a:ext uri="{9D8B030D-6E8A-4147-A177-3AD203B41FA5}">
                          <a16:colId xmlns:a16="http://schemas.microsoft.com/office/drawing/2014/main" val="3595693355"/>
                        </a:ext>
                      </a:extLst>
                    </a:gridCol>
                    <a:gridCol w="1230683">
                      <a:extLst>
                        <a:ext uri="{9D8B030D-6E8A-4147-A177-3AD203B41FA5}">
                          <a16:colId xmlns:a16="http://schemas.microsoft.com/office/drawing/2014/main" val="2571950709"/>
                        </a:ext>
                      </a:extLst>
                    </a:gridCol>
                    <a:gridCol w="1230683">
                      <a:extLst>
                        <a:ext uri="{9D8B030D-6E8A-4147-A177-3AD203B41FA5}">
                          <a16:colId xmlns:a16="http://schemas.microsoft.com/office/drawing/2014/main" val="1335747025"/>
                        </a:ext>
                      </a:extLst>
                    </a:gridCol>
                    <a:gridCol w="1230683">
                      <a:extLst>
                        <a:ext uri="{9D8B030D-6E8A-4147-A177-3AD203B41FA5}">
                          <a16:colId xmlns:a16="http://schemas.microsoft.com/office/drawing/2014/main" val="803240278"/>
                        </a:ext>
                      </a:extLst>
                    </a:gridCol>
                    <a:gridCol w="1230683">
                      <a:extLst>
                        <a:ext uri="{9D8B030D-6E8A-4147-A177-3AD203B41FA5}">
                          <a16:colId xmlns:a16="http://schemas.microsoft.com/office/drawing/2014/main" val="1741475806"/>
                        </a:ext>
                      </a:extLst>
                    </a:gridCol>
                    <a:gridCol w="1230683">
                      <a:extLst>
                        <a:ext uri="{9D8B030D-6E8A-4147-A177-3AD203B41FA5}">
                          <a16:colId xmlns:a16="http://schemas.microsoft.com/office/drawing/2014/main" val="2440587591"/>
                        </a:ext>
                      </a:extLst>
                    </a:gridCol>
                    <a:gridCol w="1230683">
                      <a:extLst>
                        <a:ext uri="{9D8B030D-6E8A-4147-A177-3AD203B41FA5}">
                          <a16:colId xmlns:a16="http://schemas.microsoft.com/office/drawing/2014/main" val="620382545"/>
                        </a:ext>
                      </a:extLst>
                    </a:gridCol>
                  </a:tblGrid>
                  <a:tr h="365760">
                    <a:tc>
                      <a:txBody>
                        <a:bodyPr/>
                        <a:lstStyle/>
                        <a:p>
                          <a:pPr marL="0" algn="l" defTabSz="914400" rtl="0" eaLnBrk="1" latinLnBrk="0" hangingPunct="1"/>
                          <a:r>
                            <a:rPr lang="en-US" altLang="zh-CN" sz="1800" kern="1200" dirty="0">
                              <a:solidFill>
                                <a:schemeClr val="tx1"/>
                              </a:solidFill>
                              <a:latin typeface="+mn-lt"/>
                              <a:ea typeface="+mn-ea"/>
                              <a:cs typeface="+mn-cs"/>
                            </a:rPr>
                            <a:t>0</a:t>
                          </a: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一</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306333784"/>
                      </a:ext>
                    </a:extLst>
                  </a:tr>
                  <a:tr h="365760">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只</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3594256129"/>
                      </a:ext>
                    </a:extLst>
                  </a:tr>
                  <a:tr h="365760">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穿</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2+</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108542513"/>
                      </a:ext>
                    </a:extLst>
                  </a:tr>
                  <a:tr h="365760">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雲</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3+</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3724841397"/>
                      </a:ext>
                    </a:extLst>
                  </a:tr>
                  <a:tr h="365760">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4+1</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4+2</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4+3</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4+4</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4+5</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4+6</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4+7</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箭</a:t>
                          </a:r>
                        </a:p>
                      </a:txBody>
                      <a:tcPr/>
                    </a:tc>
                    <a:tc>
                      <a:txBody>
                        <a:bodyPr/>
                        <a:lstStyle/>
                        <a:p>
                          <a:pPr marL="0" algn="l" defTabSz="914400" rtl="0" eaLnBrk="1" latinLnBrk="0" hangingPunct="1"/>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4+</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a:t>
                          </a:r>
                          <a:r>
                            <a:rPr lang="el-GR" altLang="zh-CN" sz="1800" kern="1200" dirty="0">
                              <a:solidFill>
                                <a:schemeClr val="tx1"/>
                              </a:solidFill>
                              <a:latin typeface="+mn-lt"/>
                              <a:ea typeface="+mn-ea"/>
                              <a:cs typeface="+mn-cs"/>
                            </a:rPr>
                            <a:t>ω</a:t>
                          </a:r>
                          <a:r>
                            <a:rPr lang="en-US" altLang="zh-CN" sz="1800" kern="1200" dirty="0">
                              <a:solidFill>
                                <a:schemeClr val="tx1"/>
                              </a:solidFill>
                              <a:latin typeface="+mn-lt"/>
                              <a:ea typeface="+mn-ea"/>
                              <a:cs typeface="+mn-cs"/>
                            </a:rPr>
                            <a:t>5</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1390900961"/>
                      </a:ext>
                    </a:extLst>
                  </a:tr>
                  <a:tr h="365760">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千</a:t>
                          </a: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軍</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萬</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馬</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a:solidFill>
                                <a:schemeClr val="tx1"/>
                              </a:solidFill>
                              <a:latin typeface="+mn-lt"/>
                              <a:ea typeface="华文楷体" panose="02010600040101010101" pitchFamily="2" charset="-122"/>
                              <a:cs typeface="+mn-cs"/>
                            </a:rPr>
                            <a:t>…</a:t>
                          </a:r>
                          <a:r>
                            <a:rPr lang="zh-CN" altLang="en-US" sz="1800" kern="1200" baseline="0">
                              <a:solidFill>
                                <a:schemeClr val="tx1"/>
                              </a:solidFill>
                              <a:latin typeface="+mn-lt"/>
                              <a:ea typeface="华文楷体" panose="02010600040101010101" pitchFamily="2" charset="-122"/>
                              <a:cs typeface="+mn-cs"/>
                            </a:rPr>
                            <a:t>來</a:t>
                          </a:r>
                          <a:endParaRPr lang="zh-CN" altLang="en-US" sz="1800" kern="1200" baseline="0" dirty="0">
                            <a:solidFill>
                              <a:schemeClr val="tx1"/>
                            </a:solidFill>
                            <a:latin typeface="+mn-lt"/>
                            <a:ea typeface="华文楷体" panose="02010600040101010101" pitchFamily="2" charset="-122"/>
                            <a:cs typeface="+mn-cs"/>
                          </a:endParaRP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相</a:t>
                          </a:r>
                        </a:p>
                      </a:txBody>
                      <a:tcPr/>
                    </a:tc>
                    <a:tc>
                      <a:txBody>
                        <a:bodyPr/>
                        <a:lstStyle/>
                        <a:p>
                          <a:pPr marL="0" algn="l" defTabSz="914400" rtl="0" eaLnBrk="1" latinLnBrk="0" hangingPunct="1"/>
                          <a:r>
                            <a:rPr lang="en-US" altLang="zh-CN" sz="1800" kern="1200" baseline="0" dirty="0">
                              <a:solidFill>
                                <a:schemeClr val="tx1"/>
                              </a:solidFill>
                              <a:latin typeface="+mn-lt"/>
                              <a:ea typeface="华文楷体" panose="02010600040101010101" pitchFamily="2" charset="-122"/>
                              <a:cs typeface="+mn-cs"/>
                            </a:rPr>
                            <a:t>…</a:t>
                          </a:r>
                          <a:r>
                            <a:rPr lang="zh-CN" altLang="en-US" sz="1800" kern="1200" baseline="0" dirty="0">
                              <a:solidFill>
                                <a:schemeClr val="tx1"/>
                              </a:solidFill>
                              <a:latin typeface="+mn-lt"/>
                              <a:ea typeface="华文楷体" panose="02010600040101010101" pitchFamily="2" charset="-122"/>
                              <a:cs typeface="+mn-cs"/>
                            </a:rPr>
                            <a:t>見</a:t>
                          </a: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a:t>
                          </a:r>
                          <a:endParaRPr lang="zh-CN" alt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1800" kern="1200" dirty="0">
                              <a:solidFill>
                                <a:schemeClr val="tx1"/>
                              </a:solidFill>
                              <a:latin typeface="+mn-lt"/>
                              <a:ea typeface="+mn-ea"/>
                              <a:cs typeface="+mn-cs"/>
                            </a:rPr>
                            <a:t>…</a:t>
                          </a:r>
                          <a:endParaRPr lang="zh-CN" altLang="en-US" sz="1800" kern="1200" dirty="0">
                            <a:solidFill>
                              <a:schemeClr val="tx1"/>
                            </a:solidFill>
                            <a:latin typeface="+mn-lt"/>
                            <a:ea typeface="+mn-ea"/>
                            <a:cs typeface="+mn-cs"/>
                          </a:endParaRPr>
                        </a:p>
                      </a:txBody>
                      <a:tcPr/>
                    </a:tc>
                    <a:extLst>
                      <a:ext uri="{0D108BD9-81ED-4DB2-BD59-A6C34878D82A}">
                        <a16:rowId xmlns:a16="http://schemas.microsoft.com/office/drawing/2014/main" val="2696397252"/>
                      </a:ext>
                    </a:extLst>
                  </a:tr>
                  <a:tr h="37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tc>
                    <a:tc>
                      <a:txBody>
                        <a:bodyPr/>
                        <a:lstStyle/>
                        <a:p>
                          <a:endParaRPr lang="zh-CN"/>
                        </a:p>
                      </a:txBody>
                      <a:tcPr>
                        <a:blipFill>
                          <a:blip r:embed="rId3"/>
                          <a:stretch>
                            <a:fillRect l="-800495" t="-600000" r="-990" b="-24590"/>
                          </a:stretch>
                        </a:blipFill>
                      </a:tcPr>
                    </a:tc>
                    <a:extLst>
                      <a:ext uri="{0D108BD9-81ED-4DB2-BD59-A6C34878D82A}">
                        <a16:rowId xmlns:a16="http://schemas.microsoft.com/office/drawing/2014/main" val="1548214237"/>
                      </a:ext>
                    </a:extLst>
                  </a:tr>
                </a:tbl>
              </a:graphicData>
            </a:graphic>
          </p:graphicFrame>
        </mc:Fallback>
      </mc:AlternateContent>
      <p:pic>
        <p:nvPicPr>
          <p:cNvPr id="5" name="图片 4">
            <a:extLst>
              <a:ext uri="{FF2B5EF4-FFF2-40B4-BE49-F238E27FC236}">
                <a16:creationId xmlns:a16="http://schemas.microsoft.com/office/drawing/2014/main" id="{DE3113A4-EFBB-413A-96C4-8306EB6DA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422" y="2092885"/>
            <a:ext cx="1403994" cy="722952"/>
          </a:xfrm>
          <a:prstGeom prst="rect">
            <a:avLst/>
          </a:prstGeom>
          <a:ln>
            <a:solidFill>
              <a:schemeClr val="tx1"/>
            </a:solidFill>
          </a:ln>
        </p:spPr>
      </p:pic>
    </p:spTree>
    <p:extLst>
      <p:ext uri="{BB962C8B-B14F-4D97-AF65-F5344CB8AC3E}">
        <p14:creationId xmlns:p14="http://schemas.microsoft.com/office/powerpoint/2010/main" val="7119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1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13"/>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6、20、24、25、28"/>
  <p:tag name="KSO_WM_TEMPLATE_CATEGORY" val="custom"/>
  <p:tag name="KSO_WM_TEMPLATE_INDEX" val="160413"/>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1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1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13"/>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技术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20_TF02787990" id="{B92BC9B5-738B-4CC2-8CA1-E55E4DE48376}" vid="{E13EDB6E-3155-482C-B196-DB94B90BA714}"/>
    </a:ext>
  </a:extLst>
</a:theme>
</file>

<file path=ppt/theme/theme3.xml><?xml version="1.0" encoding="utf-8"?>
<a:theme xmlns:a="http://schemas.openxmlformats.org/drawingml/2006/main" name="头脑风暴演示文稿">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86_TF03460637" id="{5A1F899C-D033-46B9-A576-F976E0A6D7F3}" vid="{931085E5-C572-4194-86FB-AF0D4975F89E}"/>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A000120141119A01PPBG">
  <a:themeElements>
    <a:clrScheme name="125">
      <a:dk1>
        <a:srgbClr val="3D3F41"/>
      </a:dk1>
      <a:lt1>
        <a:srgbClr val="FFFFFF"/>
      </a:lt1>
      <a:dk2>
        <a:srgbClr val="3D3F41"/>
      </a:dk2>
      <a:lt2>
        <a:srgbClr val="FFFFFF"/>
      </a:lt2>
      <a:accent1>
        <a:srgbClr val="E37621"/>
      </a:accent1>
      <a:accent2>
        <a:srgbClr val="BCBF3B"/>
      </a:accent2>
      <a:accent3>
        <a:srgbClr val="DCAB48"/>
      </a:accent3>
      <a:accent4>
        <a:srgbClr val="367268"/>
      </a:accent4>
      <a:accent5>
        <a:srgbClr val="F3F1EC"/>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回顾">
  <a:themeElements>
    <a:clrScheme name="回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9.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Baskerville"/>
        <a:ea typeface="Baskerville"/>
        <a:cs typeface="Baskervill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1" i="0" u="none" strike="noStrike" cap="all" spc="0" normalizeH="0" baseline="0">
            <a:ln>
              <a:noFill/>
            </a:ln>
            <a:solidFill>
              <a:srgbClr val="FFFFFF"/>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1648</TotalTime>
  <Words>2524</Words>
  <Application>Microsoft Office PowerPoint</Application>
  <PresentationFormat>宽屏</PresentationFormat>
  <Paragraphs>415</Paragraphs>
  <Slides>15</Slides>
  <Notes>9</Notes>
  <HiddenSlides>0</HiddenSlides>
  <MMClips>0</MMClips>
  <ScaleCrop>false</ScaleCrop>
  <HeadingPairs>
    <vt:vector size="6" baseType="variant">
      <vt:variant>
        <vt:lpstr>已用的字体</vt:lpstr>
      </vt:variant>
      <vt:variant>
        <vt:i4>29</vt:i4>
      </vt:variant>
      <vt:variant>
        <vt:lpstr>主题</vt:lpstr>
      </vt:variant>
      <vt:variant>
        <vt:i4>9</vt:i4>
      </vt:variant>
      <vt:variant>
        <vt:lpstr>幻灯片标题</vt:lpstr>
      </vt:variant>
      <vt:variant>
        <vt:i4>15</vt:i4>
      </vt:variant>
    </vt:vector>
  </HeadingPairs>
  <TitlesOfParts>
    <vt:vector size="53" baseType="lpstr">
      <vt:lpstr>AR BERKLEY</vt:lpstr>
      <vt:lpstr>Avenir Next</vt:lpstr>
      <vt:lpstr>Avenir Next Medium</vt:lpstr>
      <vt:lpstr>Baskerville</vt:lpstr>
      <vt:lpstr>Bodoni SvtyTwo ITC TT-Book</vt:lpstr>
      <vt:lpstr>Helvetica Neue Medium</vt:lpstr>
      <vt:lpstr>Palatino</vt:lpstr>
      <vt:lpstr>Zapf Dingbats</vt:lpstr>
      <vt:lpstr>等线</vt:lpstr>
      <vt:lpstr>等线 Light</vt:lpstr>
      <vt:lpstr>黑体</vt:lpstr>
      <vt:lpstr>华文楷体</vt:lpstr>
      <vt:lpstr>隶书</vt:lpstr>
      <vt:lpstr>宋体</vt:lpstr>
      <vt:lpstr>Microsoft YaHei</vt:lpstr>
      <vt:lpstr>Microsoft YaHei</vt:lpstr>
      <vt:lpstr>Arial</vt:lpstr>
      <vt:lpstr>Calibri</vt:lpstr>
      <vt:lpstr>Calibri Light</vt:lpstr>
      <vt:lpstr>Cambria</vt:lpstr>
      <vt:lpstr>Cambria Math</vt:lpstr>
      <vt:lpstr>Century Gothic</vt:lpstr>
      <vt:lpstr>Cooper Black</vt:lpstr>
      <vt:lpstr>Gisha</vt:lpstr>
      <vt:lpstr>Helvetica</vt:lpstr>
      <vt:lpstr>Maiandra GD</vt:lpstr>
      <vt:lpstr>Palatino Linotype</vt:lpstr>
      <vt:lpstr>Times New Roman</vt:lpstr>
      <vt:lpstr>Wingdings 2</vt:lpstr>
      <vt:lpstr>Office 主题​​</vt:lpstr>
      <vt:lpstr>技术 16x9</vt:lpstr>
      <vt:lpstr>头脑风暴演示文稿</vt:lpstr>
      <vt:lpstr>1_Office 主题​​</vt:lpstr>
      <vt:lpstr>龙腾四海</vt:lpstr>
      <vt:lpstr>New_Template4</vt:lpstr>
      <vt:lpstr>A000120141119A01PPBG</vt:lpstr>
      <vt:lpstr>回顾</vt:lpstr>
      <vt:lpstr>New_Template7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周涛</dc:creator>
  <cp:lastModifiedBy>周涛</cp:lastModifiedBy>
  <cp:revision>189</cp:revision>
  <dcterms:created xsi:type="dcterms:W3CDTF">2017-12-21T06:36:52Z</dcterms:created>
  <dcterms:modified xsi:type="dcterms:W3CDTF">2017-12-25T03:12:42Z</dcterms:modified>
</cp:coreProperties>
</file>