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E5F-87C5-455D-9DFF-F29F2A9C6BE6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314-45A2-4956-A4A7-9CF6CBB727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E5F-87C5-455D-9DFF-F29F2A9C6BE6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314-45A2-4956-A4A7-9CF6CBB727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E5F-87C5-455D-9DFF-F29F2A9C6BE6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314-45A2-4956-A4A7-9CF6CBB727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E5F-87C5-455D-9DFF-F29F2A9C6BE6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314-45A2-4956-A4A7-9CF6CBB727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E5F-87C5-455D-9DFF-F29F2A9C6BE6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314-45A2-4956-A4A7-9CF6CBB727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E5F-87C5-455D-9DFF-F29F2A9C6BE6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314-45A2-4956-A4A7-9CF6CBB727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E5F-87C5-455D-9DFF-F29F2A9C6BE6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314-45A2-4956-A4A7-9CF6CBB727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E5F-87C5-455D-9DFF-F29F2A9C6BE6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314-45A2-4956-A4A7-9CF6CBB727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E5F-87C5-455D-9DFF-F29F2A9C6BE6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314-45A2-4956-A4A7-9CF6CBB727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E5F-87C5-455D-9DFF-F29F2A9C6BE6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314-45A2-4956-A4A7-9CF6CBB727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E5F-87C5-455D-9DFF-F29F2A9C6BE6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314-45A2-4956-A4A7-9CF6CBB727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4BE5F-87C5-455D-9DFF-F29F2A9C6BE6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F9314-45A2-4956-A4A7-9CF6CBB727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TSP</a:t>
            </a:r>
            <a:r>
              <a:rPr lang="zh-CN" altLang="en-US" dirty="0" smtClean="0"/>
              <a:t>问题难度证明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151220102 </a:t>
            </a:r>
            <a:r>
              <a:rPr lang="zh-CN" altLang="en-US" dirty="0" smtClean="0"/>
              <a:t>万子文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The traveling-</a:t>
            </a:r>
            <a:r>
              <a:rPr lang="en-US" altLang="zh-CN" dirty="0" err="1" smtClean="0"/>
              <a:t>saleman</a:t>
            </a:r>
            <a:r>
              <a:rPr lang="en-US" altLang="zh-CN" dirty="0" smtClean="0"/>
              <a:t>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complete graph with n vertices</a:t>
            </a:r>
          </a:p>
          <a:p>
            <a:r>
              <a:rPr lang="en-US" altLang="zh-CN" dirty="0" smtClean="0"/>
              <a:t>Make a tour or a </a:t>
            </a:r>
            <a:r>
              <a:rPr lang="en-US" altLang="zh-CN" dirty="0" err="1" smtClean="0"/>
              <a:t>hamiltonian</a:t>
            </a:r>
            <a:r>
              <a:rPr lang="en-US" altLang="zh-CN" dirty="0" smtClean="0"/>
              <a:t> cycle</a:t>
            </a:r>
          </a:p>
          <a:p>
            <a:r>
              <a:rPr lang="en-US" altLang="zh-CN" dirty="0" smtClean="0"/>
              <a:t>Integer cost c(</a:t>
            </a:r>
            <a:r>
              <a:rPr lang="en-US" altLang="zh-CN" dirty="0" err="1"/>
              <a:t>i</a:t>
            </a:r>
            <a:r>
              <a:rPr lang="en-US" altLang="zh-CN" dirty="0" err="1" smtClean="0"/>
              <a:t>,j</a:t>
            </a:r>
            <a:r>
              <a:rPr lang="en-US" altLang="zh-CN" dirty="0" smtClean="0"/>
              <a:t>) to travel from I to j</a:t>
            </a:r>
          </a:p>
          <a:p>
            <a:r>
              <a:rPr lang="en-US" altLang="zh-CN" dirty="0" smtClean="0"/>
              <a:t>Minimize the cost 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The formal language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09" y="2000240"/>
            <a:ext cx="7500991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TSP belongs to NP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certificate is a sequence of n vertices in the tour</a:t>
            </a:r>
          </a:p>
          <a:p>
            <a:r>
              <a:rPr lang="en-US" altLang="zh-CN" dirty="0" smtClean="0"/>
              <a:t>Algorithm A(</a:t>
            </a:r>
            <a:r>
              <a:rPr lang="en-US" altLang="zh-CN" dirty="0" err="1" smtClean="0"/>
              <a:t>G,c,k,s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The verification process:</a:t>
            </a:r>
          </a:p>
          <a:p>
            <a:pPr>
              <a:buNone/>
            </a:pPr>
            <a:r>
              <a:rPr lang="en-US" altLang="zh-CN" dirty="0" smtClean="0"/>
              <a:t>	(1)each vertex exactly once</a:t>
            </a:r>
          </a:p>
          <a:p>
            <a:pPr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(2)the sum of edge cost is at most k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TSP is NP-hard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714488"/>
            <a:ext cx="471489" cy="38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57224" y="2357430"/>
            <a:ext cx="75724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Suppose we have a HAM-CYCLE problem (G=(V,E)),then we can construct G’=(V,E’)</a:t>
            </a:r>
          </a:p>
          <a:p>
            <a:r>
              <a:rPr lang="en-US" altLang="zh-CN" dirty="0" smtClean="0"/>
              <a:t>	E’={(</a:t>
            </a:r>
            <a:r>
              <a:rPr lang="en-US" altLang="zh-CN" dirty="0" err="1"/>
              <a:t>i</a:t>
            </a:r>
            <a:r>
              <a:rPr lang="en-US" altLang="zh-CN" dirty="0" err="1" smtClean="0"/>
              <a:t>,j</a:t>
            </a:r>
            <a:r>
              <a:rPr lang="en-US" altLang="zh-CN" dirty="0" smtClean="0"/>
              <a:t>)| </a:t>
            </a:r>
            <a:r>
              <a:rPr lang="en-US" altLang="zh-CN" dirty="0" err="1" smtClean="0"/>
              <a:t>i,j</a:t>
            </a:r>
            <a:r>
              <a:rPr lang="en-US" altLang="zh-CN" dirty="0" smtClean="0"/>
              <a:t> belongs to V and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!=j}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The instance of TSP is (G’,c,0),which can easily create in polynomial time.</a:t>
            </a:r>
          </a:p>
          <a:p>
            <a:endParaRPr lang="en-US" altLang="zh-CN" dirty="0"/>
          </a:p>
          <a:p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	</a:t>
            </a:r>
            <a:endParaRPr lang="zh-CN" alt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286124"/>
            <a:ext cx="2729285" cy="70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G has a </a:t>
            </a:r>
            <a:r>
              <a:rPr lang="en-US" altLang="zh-CN" dirty="0" err="1" smtClean="0"/>
              <a:t>hamiltonian</a:t>
            </a:r>
            <a:r>
              <a:rPr lang="en-US" altLang="zh-CN" dirty="0" smtClean="0"/>
              <a:t>  </a:t>
            </a:r>
            <a:r>
              <a:rPr lang="en-US" altLang="zh-CN" dirty="0" err="1" smtClean="0"/>
              <a:t>iff</a:t>
            </a:r>
            <a:r>
              <a:rPr lang="en-US" altLang="zh-CN" dirty="0" smtClean="0"/>
              <a:t> G’ has a tour of cost at most 0.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	(1)Suppose G has a </a:t>
            </a:r>
            <a:r>
              <a:rPr lang="en-US" altLang="zh-CN" dirty="0" err="1" smtClean="0"/>
              <a:t>hamiltonian</a:t>
            </a:r>
            <a:r>
              <a:rPr lang="en-US" altLang="zh-CN" dirty="0" smtClean="0"/>
              <a:t> cycle </a:t>
            </a:r>
            <a:r>
              <a:rPr lang="en-US" altLang="zh-CN" dirty="0" err="1" smtClean="0"/>
              <a:t>h,each</a:t>
            </a:r>
            <a:r>
              <a:rPr lang="en-US" altLang="zh-CN" dirty="0" smtClean="0"/>
              <a:t> edge in h belongs to </a:t>
            </a:r>
            <a:r>
              <a:rPr lang="en-US" altLang="zh-CN" dirty="0" err="1" smtClean="0"/>
              <a:t>E,thus</a:t>
            </a:r>
            <a:r>
              <a:rPr lang="en-US" altLang="zh-CN" dirty="0" smtClean="0"/>
              <a:t> h is a tour in G’ with cost 0</a:t>
            </a:r>
          </a:p>
          <a:p>
            <a:pPr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(2)h’ is a tour with cost 0,each edge must in </a:t>
            </a:r>
            <a:r>
              <a:rPr lang="en-US" altLang="zh-CN" dirty="0" err="1" smtClean="0"/>
              <a:t>E,h</a:t>
            </a:r>
            <a:r>
              <a:rPr lang="en-US" altLang="zh-CN" dirty="0" smtClean="0"/>
              <a:t>’ is a </a:t>
            </a:r>
            <a:r>
              <a:rPr lang="en-US" altLang="zh-CN" dirty="0" err="1" smtClean="0"/>
              <a:t>hamiltonian</a:t>
            </a:r>
            <a:r>
              <a:rPr lang="en-US" altLang="zh-CN" dirty="0" smtClean="0"/>
              <a:t> cycle in G.</a:t>
            </a:r>
          </a:p>
          <a:p>
            <a:pPr>
              <a:buNone/>
            </a:pPr>
            <a:r>
              <a:rPr lang="en-US" altLang="zh-CN" dirty="0" smtClean="0"/>
              <a:t>  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4414" y="2857496"/>
            <a:ext cx="6686568" cy="3829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zh-CN" sz="8800" dirty="0" smtClean="0"/>
              <a:t>Q&amp;A</a:t>
            </a:r>
            <a:endParaRPr lang="zh-CN" altLang="en-US" sz="8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102</Words>
  <Application>Microsoft Office PowerPoint</Application>
  <PresentationFormat>全屏显示(4:3)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TSP问题难度证明</vt:lpstr>
      <vt:lpstr>The traveling-saleman problem</vt:lpstr>
      <vt:lpstr>The formal language</vt:lpstr>
      <vt:lpstr>TSP belongs to NP</vt:lpstr>
      <vt:lpstr>TSP is NP-hard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Lenovo</cp:lastModifiedBy>
  <cp:revision>12</cp:revision>
  <dcterms:created xsi:type="dcterms:W3CDTF">2017-04-26T02:03:51Z</dcterms:created>
  <dcterms:modified xsi:type="dcterms:W3CDTF">2017-04-26T03:53:45Z</dcterms:modified>
</cp:coreProperties>
</file>