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7" r:id="rId2"/>
    <p:sldId id="276" r:id="rId3"/>
    <p:sldId id="297" r:id="rId4"/>
    <p:sldId id="298" r:id="rId5"/>
    <p:sldId id="258" r:id="rId6"/>
    <p:sldId id="261" r:id="rId7"/>
    <p:sldId id="262" r:id="rId8"/>
    <p:sldId id="300" r:id="rId9"/>
    <p:sldId id="278" r:id="rId10"/>
    <p:sldId id="314" r:id="rId11"/>
    <p:sldId id="301" r:id="rId12"/>
    <p:sldId id="302" r:id="rId13"/>
    <p:sldId id="303" r:id="rId14"/>
    <p:sldId id="304" r:id="rId15"/>
    <p:sldId id="306" r:id="rId16"/>
    <p:sldId id="307" r:id="rId17"/>
    <p:sldId id="308" r:id="rId18"/>
    <p:sldId id="279" r:id="rId19"/>
    <p:sldId id="310" r:id="rId20"/>
    <p:sldId id="311" r:id="rId21"/>
    <p:sldId id="312" r:id="rId22"/>
    <p:sldId id="313" r:id="rId23"/>
    <p:sldId id="277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A7"/>
    <a:srgbClr val="004176"/>
    <a:srgbClr val="F2F2F2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5" autoAdjust="0"/>
    <p:restoredTop sz="95317" autoAdjust="0"/>
  </p:normalViewPr>
  <p:slideViewPr>
    <p:cSldViewPr snapToGrid="0">
      <p:cViewPr varScale="1">
        <p:scale>
          <a:sx n="88" d="100"/>
          <a:sy n="88" d="100"/>
        </p:scale>
        <p:origin x="691" y="2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亮亮图文旗舰店</a:t>
            </a:r>
          </a:p>
          <a:p>
            <a:r>
              <a:rPr lang="en-US" altLang="zh-CN" dirty="0"/>
              <a:t>https://liangliangtuwen.tmall.com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13BF1-1F79-4000-807B-6827F352B93F}" type="datetimeFigureOut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8369B-F710-4CE9-A0B8-9F511945CE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110158" y="1118058"/>
            <a:ext cx="4390181" cy="4454171"/>
            <a:chOff x="1295511" y="1384930"/>
            <a:chExt cx="4015043" cy="4073566"/>
          </a:xfrm>
        </p:grpSpPr>
        <p:sp>
          <p:nvSpPr>
            <p:cNvPr id="5" name="椭圆 4"/>
            <p:cNvSpPr/>
            <p:nvPr/>
          </p:nvSpPr>
          <p:spPr>
            <a:xfrm>
              <a:off x="2970313" y="264614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3440438" y="302732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3372764" y="314906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2560697" y="298435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259614" y="308463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653075" y="336568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2720748" y="359340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2468319" y="347954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426571" y="368256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1976353" y="379670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1773336" y="394576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1841008" y="366108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2044025" y="343658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1477941" y="365813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1664130" y="386627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1980868" y="402796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1628047" y="350102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1299630" y="329801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1367302" y="289198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646212" y="323210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456457" y="298526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2044025" y="298526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2307671" y="288306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1841007" y="287049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1440872" y="266911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1926122" y="241827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1965677" y="191505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2147983" y="207975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2291207" y="167387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2434430" y="158198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2635460" y="172520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2439135" y="195801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2635460" y="223267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2791392" y="142789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3080592" y="165239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304023" y="167257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390462" y="189229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3364357" y="138493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3458047" y="169536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3234169" y="201530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3246912" y="230763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2970313" y="226466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2684998" y="268494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2320814" y="266081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3169748" y="312758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3371905" y="332309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592314" y="289602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364356" y="270643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3981815" y="266911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3914142" y="237248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3762135" y="167257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3912407" y="179319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4612348" y="207975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4523193" y="188846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4480227" y="248594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4437036" y="282430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4477093" y="291215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5086054" y="301869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5267588" y="319629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5199916" y="365953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5156949" y="381665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477093" y="357192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922569" y="418582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4996899" y="404885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199916" y="396832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135466" y="436491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4658537" y="437744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4964440" y="461645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4523407" y="508272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4320175" y="480828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226860" y="436491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520059" y="415070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182950" y="411398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117159" y="451611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3738565" y="470230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3621597" y="459335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3345302" y="436201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3526467" y="503800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2943458" y="541553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2405087" y="521431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2699264" y="511332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2383603" y="472366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2631021" y="476492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2269724" y="447314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2673988" y="424542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1707097" y="426690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2086359" y="449463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1987159" y="493359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2698762" y="459497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3167854" y="457929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2923539" y="438077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2652504" y="386347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3383994" y="379516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3686856" y="431904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3740151" y="372311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4117159" y="351518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483050" y="310766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4898116" y="323210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4701504" y="290185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3828018" y="2789612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3849501" y="3867691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2748330" y="4724668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2248049" y="3710711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1319473" y="3084423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1816302" y="3107564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456361" y="4136756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2391652" y="3950075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3255652" y="4070926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3126685" y="4933596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2194973" y="5033758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4679924" y="4722162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9598" y="3721055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4008635" y="3048807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3805102" y="3258451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3527672" y="3098450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4298596" y="2880278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椭圆 120"/>
            <p:cNvSpPr/>
            <p:nvPr/>
          </p:nvSpPr>
          <p:spPr>
            <a:xfrm>
              <a:off x="5124549" y="2641885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椭圆 121"/>
            <p:cNvSpPr/>
            <p:nvPr/>
          </p:nvSpPr>
          <p:spPr>
            <a:xfrm>
              <a:off x="4051697" y="1624952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3764925" y="1853109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3105106" y="1470862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3600017" y="1419775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2684902" y="2393967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2446739" y="2579782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矩形 127"/>
            <p:cNvSpPr/>
            <p:nvPr/>
          </p:nvSpPr>
          <p:spPr>
            <a:xfrm>
              <a:off x="2190950" y="3910753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矩形 128"/>
            <p:cNvSpPr/>
            <p:nvPr/>
          </p:nvSpPr>
          <p:spPr>
            <a:xfrm>
              <a:off x="2387629" y="4420408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矩形 129"/>
            <p:cNvSpPr/>
            <p:nvPr/>
          </p:nvSpPr>
          <p:spPr>
            <a:xfrm>
              <a:off x="1520907" y="4449605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矩形 130"/>
            <p:cNvSpPr/>
            <p:nvPr/>
          </p:nvSpPr>
          <p:spPr>
            <a:xfrm>
              <a:off x="1295511" y="3766083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矩形 131"/>
            <p:cNvSpPr/>
            <p:nvPr/>
          </p:nvSpPr>
          <p:spPr>
            <a:xfrm>
              <a:off x="2444776" y="3170146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矩形 132"/>
            <p:cNvSpPr/>
            <p:nvPr/>
          </p:nvSpPr>
          <p:spPr>
            <a:xfrm>
              <a:off x="2129325" y="2509665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2171430" y="2268966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2771026" y="2075639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3436318" y="2368366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矩形 136"/>
            <p:cNvSpPr/>
            <p:nvPr/>
          </p:nvSpPr>
          <p:spPr>
            <a:xfrm>
              <a:off x="3483404" y="2581608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矩形 137"/>
            <p:cNvSpPr/>
            <p:nvPr/>
          </p:nvSpPr>
          <p:spPr>
            <a:xfrm>
              <a:off x="3892563" y="2147585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138"/>
            <p:cNvSpPr/>
            <p:nvPr/>
          </p:nvSpPr>
          <p:spPr>
            <a:xfrm>
              <a:off x="3970325" y="1955418"/>
              <a:ext cx="81373" cy="81372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矩形 139"/>
            <p:cNvSpPr/>
            <p:nvPr/>
          </p:nvSpPr>
          <p:spPr>
            <a:xfrm>
              <a:off x="4430007" y="2171128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4382922" y="2372484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5003133" y="3107660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4876671" y="3492234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143"/>
            <p:cNvSpPr/>
            <p:nvPr/>
          </p:nvSpPr>
          <p:spPr>
            <a:xfrm>
              <a:off x="4718720" y="3337909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矩形 144"/>
            <p:cNvSpPr/>
            <p:nvPr/>
          </p:nvSpPr>
          <p:spPr>
            <a:xfrm>
              <a:off x="4204433" y="3229169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145"/>
            <p:cNvSpPr/>
            <p:nvPr/>
          </p:nvSpPr>
          <p:spPr>
            <a:xfrm>
              <a:off x="3641613" y="3446335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矩形 146"/>
            <p:cNvSpPr/>
            <p:nvPr/>
          </p:nvSpPr>
          <p:spPr>
            <a:xfrm>
              <a:off x="4052964" y="3970764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矩形 147"/>
            <p:cNvSpPr/>
            <p:nvPr/>
          </p:nvSpPr>
          <p:spPr>
            <a:xfrm>
              <a:off x="3802265" y="4188709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148"/>
            <p:cNvSpPr/>
            <p:nvPr/>
          </p:nvSpPr>
          <p:spPr>
            <a:xfrm>
              <a:off x="4020323" y="5079791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149"/>
            <p:cNvSpPr/>
            <p:nvPr/>
          </p:nvSpPr>
          <p:spPr>
            <a:xfrm>
              <a:off x="2834454" y="4904516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150"/>
            <p:cNvSpPr/>
            <p:nvPr/>
          </p:nvSpPr>
          <p:spPr>
            <a:xfrm>
              <a:off x="3023576" y="5107553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3691717" y="4036199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2585123" y="4064133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153"/>
            <p:cNvSpPr/>
            <p:nvPr/>
          </p:nvSpPr>
          <p:spPr>
            <a:xfrm>
              <a:off x="1300970" y="3966854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154"/>
            <p:cNvSpPr/>
            <p:nvPr/>
          </p:nvSpPr>
          <p:spPr>
            <a:xfrm>
              <a:off x="2772213" y="3032167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155"/>
            <p:cNvSpPr/>
            <p:nvPr/>
          </p:nvSpPr>
          <p:spPr>
            <a:xfrm>
              <a:off x="1484061" y="3345355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156"/>
            <p:cNvSpPr/>
            <p:nvPr/>
          </p:nvSpPr>
          <p:spPr>
            <a:xfrm>
              <a:off x="2940526" y="2525824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46665" y="2548773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5101600" y="2809724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0" name="直接连接符 159"/>
            <p:cNvCxnSpPr>
              <a:stCxn id="73" idx="7"/>
              <a:endCxn id="115" idx="4"/>
            </p:cNvCxnSpPr>
            <p:nvPr/>
          </p:nvCxnSpPr>
          <p:spPr>
            <a:xfrm flipV="1">
              <a:off x="4560081" y="4808286"/>
              <a:ext cx="162905" cy="280730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>
              <a:endCxn id="74" idx="1"/>
            </p:cNvCxnSpPr>
            <p:nvPr/>
          </p:nvCxnSpPr>
          <p:spPr>
            <a:xfrm>
              <a:off x="4248342" y="4407877"/>
              <a:ext cx="78125" cy="40670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stCxn id="75" idx="5"/>
              <a:endCxn id="115" idx="1"/>
            </p:cNvCxnSpPr>
            <p:nvPr/>
          </p:nvCxnSpPr>
          <p:spPr>
            <a:xfrm>
              <a:off x="4263534" y="4401584"/>
              <a:ext cx="429003" cy="33319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>
              <a:stCxn id="75" idx="7"/>
              <a:endCxn id="76" idx="2"/>
            </p:cNvCxnSpPr>
            <p:nvPr/>
          </p:nvCxnSpPr>
          <p:spPr>
            <a:xfrm flipV="1">
              <a:off x="4263534" y="4172186"/>
              <a:ext cx="256525" cy="19901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>
              <a:stCxn id="71" idx="6"/>
              <a:endCxn id="70" idx="6"/>
            </p:cNvCxnSpPr>
            <p:nvPr/>
          </p:nvCxnSpPr>
          <p:spPr>
            <a:xfrm flipV="1">
              <a:off x="4701504" y="4386394"/>
              <a:ext cx="476928" cy="1253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>
              <a:stCxn id="69" idx="4"/>
              <a:endCxn id="70" idx="7"/>
            </p:cNvCxnSpPr>
            <p:nvPr/>
          </p:nvCxnSpPr>
          <p:spPr>
            <a:xfrm flipH="1">
              <a:off x="5172140" y="4011287"/>
              <a:ext cx="49259" cy="35991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>
              <a:stCxn id="116" idx="4"/>
              <a:endCxn id="67" idx="0"/>
            </p:cNvCxnSpPr>
            <p:nvPr/>
          </p:nvCxnSpPr>
          <p:spPr>
            <a:xfrm flipH="1">
              <a:off x="4944053" y="3807179"/>
              <a:ext cx="18608" cy="37864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>
              <a:endCxn id="116" idx="2"/>
            </p:cNvCxnSpPr>
            <p:nvPr/>
          </p:nvCxnSpPr>
          <p:spPr>
            <a:xfrm>
              <a:off x="4520059" y="3593409"/>
              <a:ext cx="399540" cy="170709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>
              <a:stCxn id="116" idx="6"/>
              <a:endCxn id="64" idx="2"/>
            </p:cNvCxnSpPr>
            <p:nvPr/>
          </p:nvCxnSpPr>
          <p:spPr>
            <a:xfrm flipV="1">
              <a:off x="5005722" y="3681021"/>
              <a:ext cx="194193" cy="8309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>
              <a:stCxn id="116" idx="7"/>
              <a:endCxn id="63" idx="3"/>
            </p:cNvCxnSpPr>
            <p:nvPr/>
          </p:nvCxnSpPr>
          <p:spPr>
            <a:xfrm flipV="1">
              <a:off x="4993110" y="3232964"/>
              <a:ext cx="280770" cy="50070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>
              <a:stCxn id="103" idx="4"/>
            </p:cNvCxnSpPr>
            <p:nvPr/>
          </p:nvCxnSpPr>
          <p:spPr>
            <a:xfrm>
              <a:off x="4722987" y="2944823"/>
              <a:ext cx="175129" cy="28434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>
              <a:stCxn id="103" idx="7"/>
              <a:endCxn id="121" idx="3"/>
            </p:cNvCxnSpPr>
            <p:nvPr/>
          </p:nvCxnSpPr>
          <p:spPr>
            <a:xfrm flipV="1">
              <a:off x="4738178" y="2715396"/>
              <a:ext cx="398984" cy="192752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>
              <a:stCxn id="122" idx="4"/>
            </p:cNvCxnSpPr>
            <p:nvPr/>
          </p:nvCxnSpPr>
          <p:spPr>
            <a:xfrm>
              <a:off x="4094759" y="1711076"/>
              <a:ext cx="175067" cy="99270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椭圆 172"/>
            <p:cNvSpPr/>
            <p:nvPr/>
          </p:nvSpPr>
          <p:spPr>
            <a:xfrm>
              <a:off x="4255630" y="268229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4" name="直接连接符 173"/>
            <p:cNvCxnSpPr>
              <a:stCxn id="173" idx="7"/>
              <a:endCxn id="59" idx="3"/>
            </p:cNvCxnSpPr>
            <p:nvPr/>
          </p:nvCxnSpPr>
          <p:spPr>
            <a:xfrm flipV="1">
              <a:off x="4292304" y="2522621"/>
              <a:ext cx="194215" cy="16596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>
              <a:stCxn id="122" idx="5"/>
              <a:endCxn id="57" idx="1"/>
            </p:cNvCxnSpPr>
            <p:nvPr/>
          </p:nvCxnSpPr>
          <p:spPr>
            <a:xfrm>
              <a:off x="4125209" y="1698463"/>
              <a:ext cx="493431" cy="38758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>
              <a:stCxn id="123" idx="4"/>
              <a:endCxn id="51" idx="7"/>
            </p:cNvCxnSpPr>
            <p:nvPr/>
          </p:nvCxnSpPr>
          <p:spPr>
            <a:xfrm flipH="1">
              <a:off x="3628988" y="1939233"/>
              <a:ext cx="178999" cy="96308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>
              <a:stCxn id="52" idx="5"/>
              <a:endCxn id="51" idx="2"/>
            </p:cNvCxnSpPr>
            <p:nvPr/>
          </p:nvCxnSpPr>
          <p:spPr>
            <a:xfrm>
              <a:off x="3401030" y="2743104"/>
              <a:ext cx="191284" cy="17440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>
              <a:stCxn id="45" idx="7"/>
            </p:cNvCxnSpPr>
            <p:nvPr/>
          </p:nvCxnSpPr>
          <p:spPr>
            <a:xfrm flipV="1">
              <a:off x="3283586" y="1909944"/>
              <a:ext cx="497945" cy="40398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>
              <a:stCxn id="41" idx="6"/>
              <a:endCxn id="123" idx="1"/>
            </p:cNvCxnSpPr>
            <p:nvPr/>
          </p:nvCxnSpPr>
          <p:spPr>
            <a:xfrm flipV="1">
              <a:off x="3433429" y="1865722"/>
              <a:ext cx="344109" cy="48059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>
              <a:stCxn id="43" idx="7"/>
              <a:endCxn id="125" idx="3"/>
            </p:cNvCxnSpPr>
            <p:nvPr/>
          </p:nvCxnSpPr>
          <p:spPr>
            <a:xfrm flipV="1">
              <a:off x="3494722" y="1493286"/>
              <a:ext cx="117909" cy="20836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>
              <a:stCxn id="42" idx="6"/>
              <a:endCxn id="125" idx="1"/>
            </p:cNvCxnSpPr>
            <p:nvPr/>
          </p:nvCxnSpPr>
          <p:spPr>
            <a:xfrm>
              <a:off x="3407323" y="1406414"/>
              <a:ext cx="205307" cy="2597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>
              <a:stCxn id="38" idx="3"/>
              <a:endCxn id="35" idx="7"/>
            </p:cNvCxnSpPr>
            <p:nvPr/>
          </p:nvCxnSpPr>
          <p:spPr>
            <a:xfrm flipH="1">
              <a:off x="2672134" y="1464570"/>
              <a:ext cx="125549" cy="26693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>
              <a:stCxn id="34" idx="5"/>
              <a:endCxn id="35" idx="1"/>
            </p:cNvCxnSpPr>
            <p:nvPr/>
          </p:nvCxnSpPr>
          <p:spPr>
            <a:xfrm>
              <a:off x="2471104" y="1618660"/>
              <a:ext cx="170648" cy="11284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>
              <a:endCxn id="39" idx="3"/>
            </p:cNvCxnSpPr>
            <p:nvPr/>
          </p:nvCxnSpPr>
          <p:spPr>
            <a:xfrm flipV="1">
              <a:off x="2678426" y="1689070"/>
              <a:ext cx="408457" cy="4925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>
              <a:stCxn id="31" idx="6"/>
              <a:endCxn id="35" idx="2"/>
            </p:cNvCxnSpPr>
            <p:nvPr/>
          </p:nvCxnSpPr>
          <p:spPr>
            <a:xfrm flipV="1">
              <a:off x="2008643" y="1746693"/>
              <a:ext cx="626817" cy="189842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>
              <a:stCxn id="31" idx="7"/>
              <a:endCxn id="33" idx="2"/>
            </p:cNvCxnSpPr>
            <p:nvPr/>
          </p:nvCxnSpPr>
          <p:spPr>
            <a:xfrm flipV="1">
              <a:off x="2002351" y="1695363"/>
              <a:ext cx="288856" cy="22598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>
              <a:stCxn id="35" idx="4"/>
              <a:endCxn id="36" idx="7"/>
            </p:cNvCxnSpPr>
            <p:nvPr/>
          </p:nvCxnSpPr>
          <p:spPr>
            <a:xfrm flipH="1">
              <a:off x="2475810" y="1768176"/>
              <a:ext cx="181134" cy="19613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>
              <a:endCxn id="37" idx="0"/>
            </p:cNvCxnSpPr>
            <p:nvPr/>
          </p:nvCxnSpPr>
          <p:spPr>
            <a:xfrm>
              <a:off x="2656944" y="1768176"/>
              <a:ext cx="0" cy="464503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>
              <a:stCxn id="44" idx="4"/>
              <a:endCxn id="45" idx="0"/>
            </p:cNvCxnSpPr>
            <p:nvPr/>
          </p:nvCxnSpPr>
          <p:spPr>
            <a:xfrm>
              <a:off x="3255653" y="2058274"/>
              <a:ext cx="12743" cy="24936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椭圆 189"/>
            <p:cNvSpPr/>
            <p:nvPr/>
          </p:nvSpPr>
          <p:spPr>
            <a:xfrm>
              <a:off x="2328031" y="243702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91" name="直接连接符 190"/>
            <p:cNvCxnSpPr>
              <a:stCxn id="190" idx="7"/>
              <a:endCxn id="37" idx="3"/>
            </p:cNvCxnSpPr>
            <p:nvPr/>
          </p:nvCxnSpPr>
          <p:spPr>
            <a:xfrm flipV="1">
              <a:off x="2364705" y="2269353"/>
              <a:ext cx="277047" cy="17396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>
              <a:endCxn id="45" idx="2"/>
            </p:cNvCxnSpPr>
            <p:nvPr/>
          </p:nvCxnSpPr>
          <p:spPr>
            <a:xfrm>
              <a:off x="3013279" y="2286152"/>
              <a:ext cx="233632" cy="42967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>
              <a:stCxn id="45" idx="4"/>
              <a:endCxn id="49" idx="0"/>
            </p:cNvCxnSpPr>
            <p:nvPr/>
          </p:nvCxnSpPr>
          <p:spPr>
            <a:xfrm flipH="1">
              <a:off x="3191231" y="2350602"/>
              <a:ext cx="77164" cy="776979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>
              <a:stCxn id="47" idx="5"/>
              <a:endCxn id="49" idx="1"/>
            </p:cNvCxnSpPr>
            <p:nvPr/>
          </p:nvCxnSpPr>
          <p:spPr>
            <a:xfrm>
              <a:off x="2721672" y="2721622"/>
              <a:ext cx="454367" cy="41225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>
              <a:stCxn id="28" idx="4"/>
              <a:endCxn id="109" idx="0"/>
            </p:cNvCxnSpPr>
            <p:nvPr/>
          </p:nvCxnSpPr>
          <p:spPr>
            <a:xfrm flipH="1">
              <a:off x="1859364" y="2913462"/>
              <a:ext cx="3127" cy="194102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>
              <a:stCxn id="29" idx="5"/>
              <a:endCxn id="109" idx="1"/>
            </p:cNvCxnSpPr>
            <p:nvPr/>
          </p:nvCxnSpPr>
          <p:spPr>
            <a:xfrm>
              <a:off x="1477546" y="2705784"/>
              <a:ext cx="351369" cy="414393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>
              <a:stCxn id="25" idx="5"/>
              <a:endCxn id="24" idx="2"/>
            </p:cNvCxnSpPr>
            <p:nvPr/>
          </p:nvCxnSpPr>
          <p:spPr>
            <a:xfrm>
              <a:off x="1493132" y="3021941"/>
              <a:ext cx="153080" cy="23164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>
              <a:stCxn id="24" idx="6"/>
              <a:endCxn id="109" idx="2"/>
            </p:cNvCxnSpPr>
            <p:nvPr/>
          </p:nvCxnSpPr>
          <p:spPr>
            <a:xfrm flipV="1">
              <a:off x="1689178" y="3150626"/>
              <a:ext cx="127124" cy="10295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>
              <a:stCxn id="21" idx="7"/>
              <a:endCxn id="109" idx="3"/>
            </p:cNvCxnSpPr>
            <p:nvPr/>
          </p:nvCxnSpPr>
          <p:spPr>
            <a:xfrm flipV="1">
              <a:off x="1664721" y="3181076"/>
              <a:ext cx="164194" cy="32624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>
              <a:stCxn id="109" idx="4"/>
              <a:endCxn id="14" idx="0"/>
            </p:cNvCxnSpPr>
            <p:nvPr/>
          </p:nvCxnSpPr>
          <p:spPr>
            <a:xfrm>
              <a:off x="1859364" y="3193688"/>
              <a:ext cx="138472" cy="60301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>
              <a:endCxn id="27" idx="2"/>
            </p:cNvCxnSpPr>
            <p:nvPr/>
          </p:nvCxnSpPr>
          <p:spPr>
            <a:xfrm>
              <a:off x="1883974" y="2891980"/>
              <a:ext cx="423697" cy="1256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>
              <a:stCxn id="30" idx="5"/>
              <a:endCxn id="27" idx="1"/>
            </p:cNvCxnSpPr>
            <p:nvPr/>
          </p:nvCxnSpPr>
          <p:spPr>
            <a:xfrm>
              <a:off x="1962796" y="2454948"/>
              <a:ext cx="351167" cy="43440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>
              <a:stCxn id="31" idx="4"/>
            </p:cNvCxnSpPr>
            <p:nvPr/>
          </p:nvCxnSpPr>
          <p:spPr>
            <a:xfrm flipH="1">
              <a:off x="1947605" y="1958017"/>
              <a:ext cx="39556" cy="457433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>
              <a:stCxn id="31" idx="5"/>
              <a:endCxn id="32" idx="1"/>
            </p:cNvCxnSpPr>
            <p:nvPr/>
          </p:nvCxnSpPr>
          <p:spPr>
            <a:xfrm>
              <a:off x="2002351" y="1951726"/>
              <a:ext cx="151924" cy="13432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>
              <a:stCxn id="109" idx="5"/>
              <a:endCxn id="10" idx="2"/>
            </p:cNvCxnSpPr>
            <p:nvPr/>
          </p:nvCxnSpPr>
          <p:spPr>
            <a:xfrm>
              <a:off x="1889813" y="3181076"/>
              <a:ext cx="763262" cy="20609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>
              <a:stCxn id="109" idx="5"/>
              <a:endCxn id="17" idx="0"/>
            </p:cNvCxnSpPr>
            <p:nvPr/>
          </p:nvCxnSpPr>
          <p:spPr>
            <a:xfrm>
              <a:off x="1889813" y="3181076"/>
              <a:ext cx="175695" cy="25550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>
              <a:stCxn id="22" idx="4"/>
              <a:endCxn id="110" idx="1"/>
            </p:cNvCxnSpPr>
            <p:nvPr/>
          </p:nvCxnSpPr>
          <p:spPr>
            <a:xfrm>
              <a:off x="1321114" y="3340980"/>
              <a:ext cx="147861" cy="808390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>
              <a:stCxn id="18" idx="4"/>
              <a:endCxn id="110" idx="0"/>
            </p:cNvCxnSpPr>
            <p:nvPr/>
          </p:nvCxnSpPr>
          <p:spPr>
            <a:xfrm flipH="1">
              <a:off x="1499423" y="3701104"/>
              <a:ext cx="1" cy="435652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>
              <a:stCxn id="19" idx="3"/>
              <a:endCxn id="110" idx="7"/>
            </p:cNvCxnSpPr>
            <p:nvPr/>
          </p:nvCxnSpPr>
          <p:spPr>
            <a:xfrm flipH="1">
              <a:off x="1529873" y="3902946"/>
              <a:ext cx="140549" cy="24642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>
              <a:stCxn id="110" idx="6"/>
              <a:endCxn id="20" idx="3"/>
            </p:cNvCxnSpPr>
            <p:nvPr/>
          </p:nvCxnSpPr>
          <p:spPr>
            <a:xfrm flipV="1">
              <a:off x="1542485" y="4064634"/>
              <a:ext cx="444674" cy="11518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>
              <a:stCxn id="110" idx="5"/>
              <a:endCxn id="90" idx="2"/>
            </p:cNvCxnSpPr>
            <p:nvPr/>
          </p:nvCxnSpPr>
          <p:spPr>
            <a:xfrm>
              <a:off x="1529873" y="4210268"/>
              <a:ext cx="177224" cy="7812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>
              <a:stCxn id="91" idx="4"/>
              <a:endCxn id="114" idx="0"/>
            </p:cNvCxnSpPr>
            <p:nvPr/>
          </p:nvCxnSpPr>
          <p:spPr>
            <a:xfrm>
              <a:off x="2107842" y="4537597"/>
              <a:ext cx="130193" cy="49616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>
              <a:stCxn id="88" idx="5"/>
              <a:endCxn id="86" idx="0"/>
            </p:cNvCxnSpPr>
            <p:nvPr/>
          </p:nvCxnSpPr>
          <p:spPr>
            <a:xfrm>
              <a:off x="2306398" y="4509822"/>
              <a:ext cx="98689" cy="21383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>
              <a:stCxn id="86" idx="7"/>
              <a:endCxn id="89" idx="3"/>
            </p:cNvCxnSpPr>
            <p:nvPr/>
          </p:nvCxnSpPr>
          <p:spPr>
            <a:xfrm flipV="1">
              <a:off x="2420278" y="4282099"/>
              <a:ext cx="260002" cy="447853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>
              <a:stCxn id="86" idx="6"/>
              <a:endCxn id="87" idx="2"/>
            </p:cNvCxnSpPr>
            <p:nvPr/>
          </p:nvCxnSpPr>
          <p:spPr>
            <a:xfrm>
              <a:off x="2426570" y="4745144"/>
              <a:ext cx="204452" cy="41260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>
              <a:endCxn id="84" idx="0"/>
            </p:cNvCxnSpPr>
            <p:nvPr/>
          </p:nvCxnSpPr>
          <p:spPr>
            <a:xfrm>
              <a:off x="2411171" y="4767730"/>
              <a:ext cx="15399" cy="446589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>
              <a:stCxn id="86" idx="5"/>
              <a:endCxn id="85" idx="1"/>
            </p:cNvCxnSpPr>
            <p:nvPr/>
          </p:nvCxnSpPr>
          <p:spPr>
            <a:xfrm>
              <a:off x="2420278" y="4760335"/>
              <a:ext cx="285278" cy="359280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>
              <a:stCxn id="84" idx="6"/>
              <a:endCxn id="83" idx="2"/>
            </p:cNvCxnSpPr>
            <p:nvPr/>
          </p:nvCxnSpPr>
          <p:spPr>
            <a:xfrm>
              <a:off x="2448053" y="5235803"/>
              <a:ext cx="495405" cy="20121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>
              <a:stCxn id="93" idx="6"/>
              <a:endCxn id="94" idx="2"/>
            </p:cNvCxnSpPr>
            <p:nvPr/>
          </p:nvCxnSpPr>
          <p:spPr>
            <a:xfrm flipV="1">
              <a:off x="2741728" y="4600777"/>
              <a:ext cx="426125" cy="1567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>
              <a:stCxn id="81" idx="5"/>
              <a:endCxn id="80" idx="1"/>
            </p:cNvCxnSpPr>
            <p:nvPr/>
          </p:nvCxnSpPr>
          <p:spPr>
            <a:xfrm>
              <a:off x="3381976" y="4398686"/>
              <a:ext cx="245912" cy="20096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>
              <a:stCxn id="113" idx="7"/>
              <a:endCxn id="80" idx="3"/>
            </p:cNvCxnSpPr>
            <p:nvPr/>
          </p:nvCxnSpPr>
          <p:spPr>
            <a:xfrm flipV="1">
              <a:off x="3200197" y="4630030"/>
              <a:ext cx="427692" cy="316179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>
              <a:stCxn id="80" idx="4"/>
              <a:endCxn id="82" idx="0"/>
            </p:cNvCxnSpPr>
            <p:nvPr/>
          </p:nvCxnSpPr>
          <p:spPr>
            <a:xfrm flipH="1">
              <a:off x="3547950" y="4636321"/>
              <a:ext cx="95130" cy="40168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椭圆 222"/>
            <p:cNvSpPr/>
            <p:nvPr/>
          </p:nvSpPr>
          <p:spPr>
            <a:xfrm>
              <a:off x="2884189" y="3935296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4" name="直接连接符 223"/>
            <p:cNvCxnSpPr>
              <a:stCxn id="96" idx="6"/>
              <a:endCxn id="223" idx="2"/>
            </p:cNvCxnSpPr>
            <p:nvPr/>
          </p:nvCxnSpPr>
          <p:spPr>
            <a:xfrm>
              <a:off x="2695470" y="3884954"/>
              <a:ext cx="188719" cy="9340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接连接符 224"/>
            <p:cNvCxnSpPr>
              <a:stCxn id="223" idx="4"/>
              <a:endCxn id="95" idx="0"/>
            </p:cNvCxnSpPr>
            <p:nvPr/>
          </p:nvCxnSpPr>
          <p:spPr>
            <a:xfrm>
              <a:off x="2927251" y="4021420"/>
              <a:ext cx="17771" cy="359350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接连接符 225"/>
            <p:cNvCxnSpPr>
              <a:stCxn id="223" idx="6"/>
              <a:endCxn id="97" idx="2"/>
            </p:cNvCxnSpPr>
            <p:nvPr/>
          </p:nvCxnSpPr>
          <p:spPr>
            <a:xfrm flipV="1">
              <a:off x="2970313" y="3816652"/>
              <a:ext cx="413681" cy="16170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接连接符 226"/>
            <p:cNvCxnSpPr>
              <a:stCxn id="12" idx="5"/>
              <a:endCxn id="223" idx="1"/>
            </p:cNvCxnSpPr>
            <p:nvPr/>
          </p:nvCxnSpPr>
          <p:spPr>
            <a:xfrm>
              <a:off x="2504993" y="3516221"/>
              <a:ext cx="391809" cy="43168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接连接符 227"/>
            <p:cNvCxnSpPr>
              <a:stCxn id="50" idx="6"/>
              <a:endCxn id="118" idx="2"/>
            </p:cNvCxnSpPr>
            <p:nvPr/>
          </p:nvCxnSpPr>
          <p:spPr>
            <a:xfrm flipV="1">
              <a:off x="3414872" y="3301513"/>
              <a:ext cx="390230" cy="43063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接连接符 228"/>
            <p:cNvCxnSpPr>
              <a:stCxn id="118" idx="4"/>
              <a:endCxn id="99" idx="7"/>
            </p:cNvCxnSpPr>
            <p:nvPr/>
          </p:nvCxnSpPr>
          <p:spPr>
            <a:xfrm flipH="1">
              <a:off x="3776825" y="3344575"/>
              <a:ext cx="71338" cy="38483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接连接符 229"/>
            <p:cNvCxnSpPr>
              <a:stCxn id="117" idx="4"/>
              <a:endCxn id="100" idx="0"/>
            </p:cNvCxnSpPr>
            <p:nvPr/>
          </p:nvCxnSpPr>
          <p:spPr>
            <a:xfrm>
              <a:off x="4051697" y="3134931"/>
              <a:ext cx="86945" cy="380252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>
              <a:stCxn id="117" idx="6"/>
              <a:endCxn id="101" idx="3"/>
            </p:cNvCxnSpPr>
            <p:nvPr/>
          </p:nvCxnSpPr>
          <p:spPr>
            <a:xfrm>
              <a:off x="4094759" y="3091869"/>
              <a:ext cx="394582" cy="5246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Freeform 34"/>
            <p:cNvSpPr>
              <a:spLocks noEditPoints="1"/>
            </p:cNvSpPr>
            <p:nvPr/>
          </p:nvSpPr>
          <p:spPr bwMode="auto">
            <a:xfrm>
              <a:off x="3867786" y="4631608"/>
              <a:ext cx="268544" cy="270037"/>
            </a:xfrm>
            <a:custGeom>
              <a:avLst/>
              <a:gdLst>
                <a:gd name="T0" fmla="*/ 180 w 199"/>
                <a:gd name="T1" fmla="*/ 80 h 199"/>
                <a:gd name="T2" fmla="*/ 118 w 199"/>
                <a:gd name="T3" fmla="*/ 19 h 199"/>
                <a:gd name="T4" fmla="*/ 137 w 199"/>
                <a:gd name="T5" fmla="*/ 0 h 199"/>
                <a:gd name="T6" fmla="*/ 199 w 199"/>
                <a:gd name="T7" fmla="*/ 62 h 199"/>
                <a:gd name="T8" fmla="*/ 180 w 199"/>
                <a:gd name="T9" fmla="*/ 80 h 199"/>
                <a:gd name="T10" fmla="*/ 162 w 199"/>
                <a:gd name="T11" fmla="*/ 98 h 199"/>
                <a:gd name="T12" fmla="*/ 160 w 199"/>
                <a:gd name="T13" fmla="*/ 99 h 199"/>
                <a:gd name="T14" fmla="*/ 149 w 199"/>
                <a:gd name="T15" fmla="*/ 99 h 199"/>
                <a:gd name="T16" fmla="*/ 137 w 199"/>
                <a:gd name="T17" fmla="*/ 99 h 199"/>
                <a:gd name="T18" fmla="*/ 124 w 199"/>
                <a:gd name="T19" fmla="*/ 149 h 199"/>
                <a:gd name="T20" fmla="*/ 25 w 199"/>
                <a:gd name="T21" fmla="*/ 199 h 199"/>
                <a:gd name="T22" fmla="*/ 13 w 199"/>
                <a:gd name="T23" fmla="*/ 199 h 199"/>
                <a:gd name="T24" fmla="*/ 52 w 199"/>
                <a:gd name="T25" fmla="*/ 159 h 199"/>
                <a:gd name="T26" fmla="*/ 62 w 199"/>
                <a:gd name="T27" fmla="*/ 161 h 199"/>
                <a:gd name="T28" fmla="*/ 87 w 199"/>
                <a:gd name="T29" fmla="*/ 137 h 199"/>
                <a:gd name="T30" fmla="*/ 62 w 199"/>
                <a:gd name="T31" fmla="*/ 112 h 199"/>
                <a:gd name="T32" fmla="*/ 37 w 199"/>
                <a:gd name="T33" fmla="*/ 137 h 199"/>
                <a:gd name="T34" fmla="*/ 40 w 199"/>
                <a:gd name="T35" fmla="*/ 147 h 199"/>
                <a:gd name="T36" fmla="*/ 0 w 199"/>
                <a:gd name="T37" fmla="*/ 186 h 199"/>
                <a:gd name="T38" fmla="*/ 0 w 199"/>
                <a:gd name="T39" fmla="*/ 174 h 199"/>
                <a:gd name="T40" fmla="*/ 50 w 199"/>
                <a:gd name="T41" fmla="*/ 75 h 199"/>
                <a:gd name="T42" fmla="*/ 100 w 199"/>
                <a:gd name="T43" fmla="*/ 62 h 199"/>
                <a:gd name="T44" fmla="*/ 100 w 199"/>
                <a:gd name="T45" fmla="*/ 50 h 199"/>
                <a:gd name="T46" fmla="*/ 100 w 199"/>
                <a:gd name="T47" fmla="*/ 38 h 199"/>
                <a:gd name="T48" fmla="*/ 100 w 199"/>
                <a:gd name="T49" fmla="*/ 37 h 199"/>
                <a:gd name="T50" fmla="*/ 106 w 199"/>
                <a:gd name="T51" fmla="*/ 31 h 199"/>
                <a:gd name="T52" fmla="*/ 167 w 199"/>
                <a:gd name="T53" fmla="*/ 93 h 199"/>
                <a:gd name="T54" fmla="*/ 162 w 199"/>
                <a:gd name="T55" fmla="*/ 98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9" h="199">
                  <a:moveTo>
                    <a:pt x="180" y="80"/>
                  </a:moveTo>
                  <a:cubicBezTo>
                    <a:pt x="118" y="19"/>
                    <a:pt x="118" y="19"/>
                    <a:pt x="118" y="19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99" y="62"/>
                    <a:pt x="199" y="62"/>
                    <a:pt x="199" y="62"/>
                  </a:cubicBezTo>
                  <a:lnTo>
                    <a:pt x="180" y="80"/>
                  </a:lnTo>
                  <a:close/>
                  <a:moveTo>
                    <a:pt x="162" y="98"/>
                  </a:moveTo>
                  <a:cubicBezTo>
                    <a:pt x="161" y="99"/>
                    <a:pt x="161" y="99"/>
                    <a:pt x="160" y="99"/>
                  </a:cubicBezTo>
                  <a:cubicBezTo>
                    <a:pt x="149" y="99"/>
                    <a:pt x="149" y="99"/>
                    <a:pt x="149" y="99"/>
                  </a:cubicBezTo>
                  <a:cubicBezTo>
                    <a:pt x="137" y="99"/>
                    <a:pt x="137" y="99"/>
                    <a:pt x="137" y="99"/>
                  </a:cubicBezTo>
                  <a:cubicBezTo>
                    <a:pt x="124" y="149"/>
                    <a:pt x="124" y="149"/>
                    <a:pt x="124" y="149"/>
                  </a:cubicBezTo>
                  <a:cubicBezTo>
                    <a:pt x="25" y="199"/>
                    <a:pt x="25" y="199"/>
                    <a:pt x="25" y="199"/>
                  </a:cubicBezTo>
                  <a:cubicBezTo>
                    <a:pt x="13" y="199"/>
                    <a:pt x="13" y="199"/>
                    <a:pt x="13" y="199"/>
                  </a:cubicBezTo>
                  <a:cubicBezTo>
                    <a:pt x="52" y="159"/>
                    <a:pt x="52" y="159"/>
                    <a:pt x="52" y="159"/>
                  </a:cubicBezTo>
                  <a:cubicBezTo>
                    <a:pt x="55" y="161"/>
                    <a:pt x="59" y="161"/>
                    <a:pt x="62" y="161"/>
                  </a:cubicBezTo>
                  <a:cubicBezTo>
                    <a:pt x="76" y="161"/>
                    <a:pt x="87" y="150"/>
                    <a:pt x="87" y="137"/>
                  </a:cubicBezTo>
                  <a:cubicBezTo>
                    <a:pt x="87" y="123"/>
                    <a:pt x="76" y="112"/>
                    <a:pt x="62" y="112"/>
                  </a:cubicBezTo>
                  <a:cubicBezTo>
                    <a:pt x="49" y="112"/>
                    <a:pt x="37" y="123"/>
                    <a:pt x="37" y="137"/>
                  </a:cubicBezTo>
                  <a:cubicBezTo>
                    <a:pt x="37" y="140"/>
                    <a:pt x="38" y="144"/>
                    <a:pt x="40" y="147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38"/>
                    <a:pt x="100" y="38"/>
                    <a:pt x="100" y="38"/>
                  </a:cubicBezTo>
                  <a:cubicBezTo>
                    <a:pt x="100" y="37"/>
                    <a:pt x="100" y="37"/>
                    <a:pt x="100" y="37"/>
                  </a:cubicBezTo>
                  <a:cubicBezTo>
                    <a:pt x="106" y="31"/>
                    <a:pt x="106" y="31"/>
                    <a:pt x="106" y="31"/>
                  </a:cubicBezTo>
                  <a:cubicBezTo>
                    <a:pt x="167" y="93"/>
                    <a:pt x="167" y="93"/>
                    <a:pt x="167" y="93"/>
                  </a:cubicBezTo>
                  <a:lnTo>
                    <a:pt x="162" y="9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66"/>
            <p:cNvSpPr>
              <a:spLocks noEditPoints="1"/>
            </p:cNvSpPr>
            <p:nvPr/>
          </p:nvSpPr>
          <p:spPr bwMode="auto">
            <a:xfrm>
              <a:off x="2944495" y="3315893"/>
              <a:ext cx="270037" cy="237215"/>
            </a:xfrm>
            <a:custGeom>
              <a:avLst/>
              <a:gdLst>
                <a:gd name="T0" fmla="*/ 180 w 200"/>
                <a:gd name="T1" fmla="*/ 176 h 176"/>
                <a:gd name="T2" fmla="*/ 20 w 200"/>
                <a:gd name="T3" fmla="*/ 176 h 176"/>
                <a:gd name="T4" fmla="*/ 0 w 200"/>
                <a:gd name="T5" fmla="*/ 156 h 176"/>
                <a:gd name="T6" fmla="*/ 0 w 200"/>
                <a:gd name="T7" fmla="*/ 20 h 176"/>
                <a:gd name="T8" fmla="*/ 20 w 200"/>
                <a:gd name="T9" fmla="*/ 0 h 176"/>
                <a:gd name="T10" fmla="*/ 180 w 200"/>
                <a:gd name="T11" fmla="*/ 0 h 176"/>
                <a:gd name="T12" fmla="*/ 200 w 200"/>
                <a:gd name="T13" fmla="*/ 20 h 176"/>
                <a:gd name="T14" fmla="*/ 200 w 200"/>
                <a:gd name="T15" fmla="*/ 156 h 176"/>
                <a:gd name="T16" fmla="*/ 180 w 200"/>
                <a:gd name="T17" fmla="*/ 176 h 176"/>
                <a:gd name="T18" fmla="*/ 36 w 200"/>
                <a:gd name="T19" fmla="*/ 160 h 176"/>
                <a:gd name="T20" fmla="*/ 164 w 200"/>
                <a:gd name="T21" fmla="*/ 160 h 176"/>
                <a:gd name="T22" fmla="*/ 182 w 200"/>
                <a:gd name="T23" fmla="*/ 147 h 176"/>
                <a:gd name="T24" fmla="*/ 131 w 200"/>
                <a:gd name="T25" fmla="*/ 103 h 176"/>
                <a:gd name="T26" fmla="*/ 100 w 200"/>
                <a:gd name="T27" fmla="*/ 129 h 176"/>
                <a:gd name="T28" fmla="*/ 69 w 200"/>
                <a:gd name="T29" fmla="*/ 103 h 176"/>
                <a:gd name="T30" fmla="*/ 18 w 200"/>
                <a:gd name="T31" fmla="*/ 148 h 176"/>
                <a:gd name="T32" fmla="*/ 36 w 200"/>
                <a:gd name="T33" fmla="*/ 160 h 176"/>
                <a:gd name="T34" fmla="*/ 145 w 200"/>
                <a:gd name="T35" fmla="*/ 90 h 176"/>
                <a:gd name="T36" fmla="*/ 184 w 200"/>
                <a:gd name="T37" fmla="*/ 125 h 176"/>
                <a:gd name="T38" fmla="*/ 184 w 200"/>
                <a:gd name="T39" fmla="*/ 56 h 176"/>
                <a:gd name="T40" fmla="*/ 145 w 200"/>
                <a:gd name="T41" fmla="*/ 90 h 176"/>
                <a:gd name="T42" fmla="*/ 55 w 200"/>
                <a:gd name="T43" fmla="*/ 90 h 176"/>
                <a:gd name="T44" fmla="*/ 16 w 200"/>
                <a:gd name="T45" fmla="*/ 55 h 176"/>
                <a:gd name="T46" fmla="*/ 16 w 200"/>
                <a:gd name="T47" fmla="*/ 126 h 176"/>
                <a:gd name="T48" fmla="*/ 55 w 200"/>
                <a:gd name="T49" fmla="*/ 90 h 176"/>
                <a:gd name="T50" fmla="*/ 164 w 200"/>
                <a:gd name="T51" fmla="*/ 16 h 176"/>
                <a:gd name="T52" fmla="*/ 36 w 200"/>
                <a:gd name="T53" fmla="*/ 16 h 176"/>
                <a:gd name="T54" fmla="*/ 16 w 200"/>
                <a:gd name="T55" fmla="*/ 31 h 176"/>
                <a:gd name="T56" fmla="*/ 100 w 200"/>
                <a:gd name="T57" fmla="*/ 106 h 176"/>
                <a:gd name="T58" fmla="*/ 183 w 200"/>
                <a:gd name="T59" fmla="*/ 33 h 176"/>
                <a:gd name="T60" fmla="*/ 164 w 200"/>
                <a:gd name="T6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0" h="176">
                  <a:moveTo>
                    <a:pt x="180" y="176"/>
                  </a:moveTo>
                  <a:cubicBezTo>
                    <a:pt x="20" y="176"/>
                    <a:pt x="20" y="176"/>
                    <a:pt x="20" y="176"/>
                  </a:cubicBezTo>
                  <a:cubicBezTo>
                    <a:pt x="8" y="176"/>
                    <a:pt x="0" y="167"/>
                    <a:pt x="0" y="156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91" y="0"/>
                    <a:pt x="200" y="9"/>
                    <a:pt x="200" y="20"/>
                  </a:cubicBezTo>
                  <a:cubicBezTo>
                    <a:pt x="200" y="156"/>
                    <a:pt x="200" y="156"/>
                    <a:pt x="200" y="156"/>
                  </a:cubicBezTo>
                  <a:cubicBezTo>
                    <a:pt x="200" y="167"/>
                    <a:pt x="191" y="176"/>
                    <a:pt x="180" y="176"/>
                  </a:cubicBezTo>
                  <a:close/>
                  <a:moveTo>
                    <a:pt x="36" y="160"/>
                  </a:moveTo>
                  <a:cubicBezTo>
                    <a:pt x="164" y="160"/>
                    <a:pt x="164" y="160"/>
                    <a:pt x="164" y="160"/>
                  </a:cubicBezTo>
                  <a:cubicBezTo>
                    <a:pt x="172" y="160"/>
                    <a:pt x="179" y="154"/>
                    <a:pt x="182" y="147"/>
                  </a:cubicBezTo>
                  <a:cubicBezTo>
                    <a:pt x="131" y="103"/>
                    <a:pt x="131" y="103"/>
                    <a:pt x="131" y="103"/>
                  </a:cubicBezTo>
                  <a:cubicBezTo>
                    <a:pt x="100" y="129"/>
                    <a:pt x="100" y="129"/>
                    <a:pt x="100" y="129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21" y="155"/>
                    <a:pt x="28" y="160"/>
                    <a:pt x="36" y="160"/>
                  </a:cubicBezTo>
                  <a:close/>
                  <a:moveTo>
                    <a:pt x="145" y="90"/>
                  </a:moveTo>
                  <a:cubicBezTo>
                    <a:pt x="184" y="125"/>
                    <a:pt x="184" y="125"/>
                    <a:pt x="184" y="125"/>
                  </a:cubicBezTo>
                  <a:cubicBezTo>
                    <a:pt x="184" y="56"/>
                    <a:pt x="184" y="56"/>
                    <a:pt x="184" y="56"/>
                  </a:cubicBezTo>
                  <a:lnTo>
                    <a:pt x="145" y="90"/>
                  </a:lnTo>
                  <a:close/>
                  <a:moveTo>
                    <a:pt x="55" y="90"/>
                  </a:moveTo>
                  <a:cubicBezTo>
                    <a:pt x="16" y="55"/>
                    <a:pt x="16" y="55"/>
                    <a:pt x="16" y="55"/>
                  </a:cubicBezTo>
                  <a:cubicBezTo>
                    <a:pt x="16" y="126"/>
                    <a:pt x="16" y="126"/>
                    <a:pt x="16" y="126"/>
                  </a:cubicBezTo>
                  <a:lnTo>
                    <a:pt x="55" y="90"/>
                  </a:lnTo>
                  <a:close/>
                  <a:moveTo>
                    <a:pt x="164" y="16"/>
                  </a:moveTo>
                  <a:cubicBezTo>
                    <a:pt x="36" y="16"/>
                    <a:pt x="36" y="16"/>
                    <a:pt x="36" y="16"/>
                  </a:cubicBezTo>
                  <a:cubicBezTo>
                    <a:pt x="26" y="16"/>
                    <a:pt x="18" y="22"/>
                    <a:pt x="16" y="31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82" y="23"/>
                    <a:pt x="174" y="16"/>
                    <a:pt x="164" y="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26"/>
            <p:cNvSpPr>
              <a:spLocks noEditPoints="1"/>
            </p:cNvSpPr>
            <p:nvPr/>
          </p:nvSpPr>
          <p:spPr bwMode="auto">
            <a:xfrm>
              <a:off x="4265281" y="3733419"/>
              <a:ext cx="241690" cy="268544"/>
            </a:xfrm>
            <a:custGeom>
              <a:avLst/>
              <a:gdLst>
                <a:gd name="T0" fmla="*/ 147 w 179"/>
                <a:gd name="T1" fmla="*/ 117 h 199"/>
                <a:gd name="T2" fmla="*/ 147 w 179"/>
                <a:gd name="T3" fmla="*/ 61 h 199"/>
                <a:gd name="T4" fmla="*/ 179 w 179"/>
                <a:gd name="T5" fmla="*/ 66 h 199"/>
                <a:gd name="T6" fmla="*/ 179 w 179"/>
                <a:gd name="T7" fmla="*/ 112 h 199"/>
                <a:gd name="T8" fmla="*/ 147 w 179"/>
                <a:gd name="T9" fmla="*/ 117 h 199"/>
                <a:gd name="T10" fmla="*/ 23 w 179"/>
                <a:gd name="T11" fmla="*/ 35 h 199"/>
                <a:gd name="T12" fmla="*/ 23 w 179"/>
                <a:gd name="T13" fmla="*/ 199 h 199"/>
                <a:gd name="T14" fmla="*/ 11 w 179"/>
                <a:gd name="T15" fmla="*/ 199 h 199"/>
                <a:gd name="T16" fmla="*/ 11 w 179"/>
                <a:gd name="T17" fmla="*/ 35 h 199"/>
                <a:gd name="T18" fmla="*/ 0 w 179"/>
                <a:gd name="T19" fmla="*/ 18 h 199"/>
                <a:gd name="T20" fmla="*/ 18 w 179"/>
                <a:gd name="T21" fmla="*/ 0 h 199"/>
                <a:gd name="T22" fmla="*/ 36 w 179"/>
                <a:gd name="T23" fmla="*/ 18 h 199"/>
                <a:gd name="T24" fmla="*/ 23 w 179"/>
                <a:gd name="T25" fmla="*/ 35 h 199"/>
                <a:gd name="T26" fmla="*/ 67 w 179"/>
                <a:gd name="T27" fmla="*/ 130 h 199"/>
                <a:gd name="T28" fmla="*/ 31 w 179"/>
                <a:gd name="T29" fmla="*/ 135 h 199"/>
                <a:gd name="T30" fmla="*/ 31 w 179"/>
                <a:gd name="T31" fmla="*/ 43 h 199"/>
                <a:gd name="T32" fmla="*/ 67 w 179"/>
                <a:gd name="T33" fmla="*/ 49 h 199"/>
                <a:gd name="T34" fmla="*/ 67 w 179"/>
                <a:gd name="T35" fmla="*/ 130 h 199"/>
                <a:gd name="T36" fmla="*/ 91 w 179"/>
                <a:gd name="T37" fmla="*/ 52 h 199"/>
                <a:gd name="T38" fmla="*/ 123 w 179"/>
                <a:gd name="T39" fmla="*/ 57 h 199"/>
                <a:gd name="T40" fmla="*/ 123 w 179"/>
                <a:gd name="T41" fmla="*/ 121 h 199"/>
                <a:gd name="T42" fmla="*/ 91 w 179"/>
                <a:gd name="T43" fmla="*/ 126 h 199"/>
                <a:gd name="T44" fmla="*/ 91 w 179"/>
                <a:gd name="T45" fmla="*/ 5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9" h="199">
                  <a:moveTo>
                    <a:pt x="147" y="117"/>
                  </a:moveTo>
                  <a:cubicBezTo>
                    <a:pt x="147" y="61"/>
                    <a:pt x="147" y="61"/>
                    <a:pt x="147" y="61"/>
                  </a:cubicBezTo>
                  <a:cubicBezTo>
                    <a:pt x="179" y="66"/>
                    <a:pt x="179" y="66"/>
                    <a:pt x="179" y="66"/>
                  </a:cubicBezTo>
                  <a:cubicBezTo>
                    <a:pt x="179" y="112"/>
                    <a:pt x="179" y="112"/>
                    <a:pt x="179" y="112"/>
                  </a:cubicBezTo>
                  <a:lnTo>
                    <a:pt x="147" y="117"/>
                  </a:lnTo>
                  <a:close/>
                  <a:moveTo>
                    <a:pt x="23" y="35"/>
                  </a:moveTo>
                  <a:cubicBezTo>
                    <a:pt x="23" y="199"/>
                    <a:pt x="23" y="199"/>
                    <a:pt x="23" y="199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5" y="32"/>
                    <a:pt x="0" y="25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26"/>
                    <a:pt x="31" y="33"/>
                    <a:pt x="23" y="35"/>
                  </a:cubicBezTo>
                  <a:close/>
                  <a:moveTo>
                    <a:pt x="67" y="130"/>
                  </a:moveTo>
                  <a:cubicBezTo>
                    <a:pt x="31" y="135"/>
                    <a:pt x="31" y="135"/>
                    <a:pt x="31" y="135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67" y="49"/>
                    <a:pt x="67" y="49"/>
                    <a:pt x="67" y="49"/>
                  </a:cubicBezTo>
                  <a:lnTo>
                    <a:pt x="67" y="130"/>
                  </a:lnTo>
                  <a:close/>
                  <a:moveTo>
                    <a:pt x="91" y="52"/>
                  </a:moveTo>
                  <a:cubicBezTo>
                    <a:pt x="123" y="57"/>
                    <a:pt x="123" y="57"/>
                    <a:pt x="123" y="57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91" y="126"/>
                    <a:pt x="91" y="126"/>
                    <a:pt x="91" y="126"/>
                  </a:cubicBezTo>
                  <a:lnTo>
                    <a:pt x="91" y="5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143"/>
            <p:cNvSpPr>
              <a:spLocks noEditPoints="1"/>
            </p:cNvSpPr>
            <p:nvPr/>
          </p:nvSpPr>
          <p:spPr bwMode="auto">
            <a:xfrm>
              <a:off x="1744999" y="4588078"/>
              <a:ext cx="268544" cy="241690"/>
            </a:xfrm>
            <a:custGeom>
              <a:avLst/>
              <a:gdLst>
                <a:gd name="T0" fmla="*/ 180 w 198"/>
                <a:gd name="T1" fmla="*/ 73 h 179"/>
                <a:gd name="T2" fmla="*/ 18 w 198"/>
                <a:gd name="T3" fmla="*/ 73 h 179"/>
                <a:gd name="T4" fmla="*/ 0 w 198"/>
                <a:gd name="T5" fmla="*/ 55 h 179"/>
                <a:gd name="T6" fmla="*/ 198 w 198"/>
                <a:gd name="T7" fmla="*/ 55 h 179"/>
                <a:gd name="T8" fmla="*/ 180 w 198"/>
                <a:gd name="T9" fmla="*/ 73 h 179"/>
                <a:gd name="T10" fmla="*/ 171 w 198"/>
                <a:gd name="T11" fmla="*/ 82 h 179"/>
                <a:gd name="T12" fmla="*/ 153 w 198"/>
                <a:gd name="T13" fmla="*/ 100 h 179"/>
                <a:gd name="T14" fmla="*/ 45 w 198"/>
                <a:gd name="T15" fmla="*/ 100 h 179"/>
                <a:gd name="T16" fmla="*/ 27 w 198"/>
                <a:gd name="T17" fmla="*/ 82 h 179"/>
                <a:gd name="T18" fmla="*/ 171 w 198"/>
                <a:gd name="T19" fmla="*/ 82 h 179"/>
                <a:gd name="T20" fmla="*/ 144 w 198"/>
                <a:gd name="T21" fmla="*/ 109 h 179"/>
                <a:gd name="T22" fmla="*/ 126 w 198"/>
                <a:gd name="T23" fmla="*/ 127 h 179"/>
                <a:gd name="T24" fmla="*/ 72 w 198"/>
                <a:gd name="T25" fmla="*/ 127 h 179"/>
                <a:gd name="T26" fmla="*/ 54 w 198"/>
                <a:gd name="T27" fmla="*/ 109 h 179"/>
                <a:gd name="T28" fmla="*/ 144 w 198"/>
                <a:gd name="T29" fmla="*/ 109 h 179"/>
                <a:gd name="T30" fmla="*/ 99 w 198"/>
                <a:gd name="T31" fmla="*/ 129 h 179"/>
                <a:gd name="T32" fmla="*/ 124 w 198"/>
                <a:gd name="T33" fmla="*/ 154 h 179"/>
                <a:gd name="T34" fmla="*/ 99 w 198"/>
                <a:gd name="T35" fmla="*/ 179 h 179"/>
                <a:gd name="T36" fmla="*/ 73 w 198"/>
                <a:gd name="T37" fmla="*/ 154 h 179"/>
                <a:gd name="T38" fmla="*/ 99 w 198"/>
                <a:gd name="T39" fmla="*/ 12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" h="179">
                  <a:moveTo>
                    <a:pt x="180" y="73"/>
                  </a:moveTo>
                  <a:cubicBezTo>
                    <a:pt x="135" y="28"/>
                    <a:pt x="63" y="28"/>
                    <a:pt x="18" y="73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55" y="0"/>
                    <a:pt x="143" y="0"/>
                    <a:pt x="198" y="55"/>
                  </a:cubicBezTo>
                  <a:lnTo>
                    <a:pt x="180" y="73"/>
                  </a:lnTo>
                  <a:close/>
                  <a:moveTo>
                    <a:pt x="171" y="82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23" y="70"/>
                    <a:pt x="75" y="70"/>
                    <a:pt x="45" y="100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67" y="42"/>
                    <a:pt x="131" y="42"/>
                    <a:pt x="171" y="82"/>
                  </a:cubicBezTo>
                  <a:close/>
                  <a:moveTo>
                    <a:pt x="144" y="109"/>
                  </a:moveTo>
                  <a:cubicBezTo>
                    <a:pt x="126" y="127"/>
                    <a:pt x="126" y="127"/>
                    <a:pt x="126" y="127"/>
                  </a:cubicBezTo>
                  <a:cubicBezTo>
                    <a:pt x="111" y="112"/>
                    <a:pt x="87" y="112"/>
                    <a:pt x="72" y="127"/>
                  </a:cubicBezTo>
                  <a:cubicBezTo>
                    <a:pt x="54" y="109"/>
                    <a:pt x="54" y="109"/>
                    <a:pt x="54" y="109"/>
                  </a:cubicBezTo>
                  <a:cubicBezTo>
                    <a:pt x="79" y="84"/>
                    <a:pt x="119" y="84"/>
                    <a:pt x="144" y="109"/>
                  </a:cubicBezTo>
                  <a:close/>
                  <a:moveTo>
                    <a:pt x="99" y="129"/>
                  </a:moveTo>
                  <a:cubicBezTo>
                    <a:pt x="113" y="129"/>
                    <a:pt x="124" y="140"/>
                    <a:pt x="124" y="154"/>
                  </a:cubicBezTo>
                  <a:cubicBezTo>
                    <a:pt x="124" y="168"/>
                    <a:pt x="113" y="179"/>
                    <a:pt x="99" y="179"/>
                  </a:cubicBezTo>
                  <a:cubicBezTo>
                    <a:pt x="85" y="179"/>
                    <a:pt x="73" y="168"/>
                    <a:pt x="73" y="154"/>
                  </a:cubicBezTo>
                  <a:cubicBezTo>
                    <a:pt x="73" y="140"/>
                    <a:pt x="85" y="129"/>
                    <a:pt x="99" y="12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239"/>
            <p:cNvSpPr>
              <a:spLocks noEditPoints="1"/>
            </p:cNvSpPr>
            <p:nvPr/>
          </p:nvSpPr>
          <p:spPr bwMode="auto">
            <a:xfrm>
              <a:off x="1527877" y="2325282"/>
              <a:ext cx="259593" cy="253625"/>
            </a:xfrm>
            <a:custGeom>
              <a:avLst/>
              <a:gdLst>
                <a:gd name="T0" fmla="*/ 123 w 192"/>
                <a:gd name="T1" fmla="*/ 175 h 188"/>
                <a:gd name="T2" fmla="*/ 123 w 192"/>
                <a:gd name="T3" fmla="*/ 148 h 188"/>
                <a:gd name="T4" fmla="*/ 68 w 192"/>
                <a:gd name="T5" fmla="*/ 149 h 188"/>
                <a:gd name="T6" fmla="*/ 68 w 192"/>
                <a:gd name="T7" fmla="*/ 176 h 188"/>
                <a:gd name="T8" fmla="*/ 56 w 192"/>
                <a:gd name="T9" fmla="*/ 182 h 188"/>
                <a:gd name="T10" fmla="*/ 60 w 192"/>
                <a:gd name="T11" fmla="*/ 188 h 188"/>
                <a:gd name="T12" fmla="*/ 130 w 192"/>
                <a:gd name="T13" fmla="*/ 188 h 188"/>
                <a:gd name="T14" fmla="*/ 135 w 192"/>
                <a:gd name="T15" fmla="*/ 183 h 188"/>
                <a:gd name="T16" fmla="*/ 123 w 192"/>
                <a:gd name="T17" fmla="*/ 175 h 188"/>
                <a:gd name="T18" fmla="*/ 173 w 192"/>
                <a:gd name="T19" fmla="*/ 0 h 188"/>
                <a:gd name="T20" fmla="*/ 18 w 192"/>
                <a:gd name="T21" fmla="*/ 0 h 188"/>
                <a:gd name="T22" fmla="*/ 0 w 192"/>
                <a:gd name="T23" fmla="*/ 19 h 188"/>
                <a:gd name="T24" fmla="*/ 0 w 192"/>
                <a:gd name="T25" fmla="*/ 126 h 188"/>
                <a:gd name="T26" fmla="*/ 18 w 192"/>
                <a:gd name="T27" fmla="*/ 144 h 188"/>
                <a:gd name="T28" fmla="*/ 173 w 192"/>
                <a:gd name="T29" fmla="*/ 144 h 188"/>
                <a:gd name="T30" fmla="*/ 192 w 192"/>
                <a:gd name="T31" fmla="*/ 126 h 188"/>
                <a:gd name="T32" fmla="*/ 192 w 192"/>
                <a:gd name="T33" fmla="*/ 19 h 188"/>
                <a:gd name="T34" fmla="*/ 173 w 192"/>
                <a:gd name="T35" fmla="*/ 0 h 188"/>
                <a:gd name="T36" fmla="*/ 180 w 192"/>
                <a:gd name="T37" fmla="*/ 100 h 188"/>
                <a:gd name="T38" fmla="*/ 167 w 192"/>
                <a:gd name="T39" fmla="*/ 112 h 188"/>
                <a:gd name="T40" fmla="*/ 24 w 192"/>
                <a:gd name="T41" fmla="*/ 112 h 188"/>
                <a:gd name="T42" fmla="*/ 11 w 192"/>
                <a:gd name="T43" fmla="*/ 100 h 188"/>
                <a:gd name="T44" fmla="*/ 11 w 192"/>
                <a:gd name="T45" fmla="*/ 25 h 188"/>
                <a:gd name="T46" fmla="*/ 24 w 192"/>
                <a:gd name="T47" fmla="*/ 12 h 188"/>
                <a:gd name="T48" fmla="*/ 167 w 192"/>
                <a:gd name="T49" fmla="*/ 12 h 188"/>
                <a:gd name="T50" fmla="*/ 180 w 192"/>
                <a:gd name="T51" fmla="*/ 25 h 188"/>
                <a:gd name="T52" fmla="*/ 180 w 192"/>
                <a:gd name="T53" fmla="*/ 10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2" h="188">
                  <a:moveTo>
                    <a:pt x="123" y="175"/>
                  </a:moveTo>
                  <a:cubicBezTo>
                    <a:pt x="123" y="148"/>
                    <a:pt x="123" y="148"/>
                    <a:pt x="123" y="148"/>
                  </a:cubicBezTo>
                  <a:cubicBezTo>
                    <a:pt x="68" y="149"/>
                    <a:pt x="68" y="149"/>
                    <a:pt x="68" y="149"/>
                  </a:cubicBezTo>
                  <a:cubicBezTo>
                    <a:pt x="68" y="176"/>
                    <a:pt x="68" y="176"/>
                    <a:pt x="68" y="176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56" y="182"/>
                    <a:pt x="53" y="188"/>
                    <a:pt x="60" y="188"/>
                  </a:cubicBezTo>
                  <a:cubicBezTo>
                    <a:pt x="130" y="188"/>
                    <a:pt x="130" y="188"/>
                    <a:pt x="130" y="188"/>
                  </a:cubicBezTo>
                  <a:cubicBezTo>
                    <a:pt x="130" y="188"/>
                    <a:pt x="138" y="185"/>
                    <a:pt x="135" y="183"/>
                  </a:cubicBezTo>
                  <a:cubicBezTo>
                    <a:pt x="133" y="180"/>
                    <a:pt x="123" y="175"/>
                    <a:pt x="123" y="175"/>
                  </a:cubicBezTo>
                  <a:close/>
                  <a:moveTo>
                    <a:pt x="17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36"/>
                    <a:pt x="8" y="144"/>
                    <a:pt x="18" y="144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83" y="144"/>
                    <a:pt x="192" y="136"/>
                    <a:pt x="192" y="126"/>
                  </a:cubicBezTo>
                  <a:cubicBezTo>
                    <a:pt x="192" y="19"/>
                    <a:pt x="192" y="19"/>
                    <a:pt x="192" y="19"/>
                  </a:cubicBezTo>
                  <a:cubicBezTo>
                    <a:pt x="192" y="9"/>
                    <a:pt x="183" y="0"/>
                    <a:pt x="173" y="0"/>
                  </a:cubicBezTo>
                  <a:close/>
                  <a:moveTo>
                    <a:pt x="180" y="100"/>
                  </a:moveTo>
                  <a:cubicBezTo>
                    <a:pt x="180" y="107"/>
                    <a:pt x="174" y="112"/>
                    <a:pt x="167" y="112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17" y="112"/>
                    <a:pt x="11" y="107"/>
                    <a:pt x="11" y="100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8"/>
                    <a:pt x="17" y="12"/>
                    <a:pt x="24" y="12"/>
                  </a:cubicBezTo>
                  <a:cubicBezTo>
                    <a:pt x="167" y="12"/>
                    <a:pt x="167" y="12"/>
                    <a:pt x="167" y="12"/>
                  </a:cubicBezTo>
                  <a:cubicBezTo>
                    <a:pt x="174" y="12"/>
                    <a:pt x="180" y="18"/>
                    <a:pt x="180" y="25"/>
                  </a:cubicBezTo>
                  <a:lnTo>
                    <a:pt x="180" y="10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54"/>
            <p:cNvSpPr>
              <a:spLocks noEditPoints="1"/>
            </p:cNvSpPr>
            <p:nvPr/>
          </p:nvSpPr>
          <p:spPr bwMode="auto">
            <a:xfrm>
              <a:off x="4760280" y="2207983"/>
              <a:ext cx="258102" cy="256609"/>
            </a:xfrm>
            <a:custGeom>
              <a:avLst/>
              <a:gdLst>
                <a:gd name="T0" fmla="*/ 0 w 191"/>
                <a:gd name="T1" fmla="*/ 95 h 190"/>
                <a:gd name="T2" fmla="*/ 2 w 191"/>
                <a:gd name="T3" fmla="*/ 78 h 190"/>
                <a:gd name="T4" fmla="*/ 96 w 191"/>
                <a:gd name="T5" fmla="*/ 0 h 190"/>
                <a:gd name="T6" fmla="*/ 96 w 191"/>
                <a:gd name="T7" fmla="*/ 190 h 190"/>
                <a:gd name="T8" fmla="*/ 146 w 191"/>
                <a:gd name="T9" fmla="*/ 72 h 190"/>
                <a:gd name="T10" fmla="*/ 175 w 191"/>
                <a:gd name="T11" fmla="*/ 66 h 190"/>
                <a:gd name="T12" fmla="*/ 139 w 191"/>
                <a:gd name="T13" fmla="*/ 55 h 190"/>
                <a:gd name="T14" fmla="*/ 154 w 191"/>
                <a:gd name="T15" fmla="*/ 34 h 190"/>
                <a:gd name="T16" fmla="*/ 82 w 191"/>
                <a:gd name="T17" fmla="*/ 34 h 190"/>
                <a:gd name="T18" fmla="*/ 106 w 191"/>
                <a:gd name="T19" fmla="*/ 51 h 190"/>
                <a:gd name="T20" fmla="*/ 81 w 191"/>
                <a:gd name="T21" fmla="*/ 43 h 190"/>
                <a:gd name="T22" fmla="*/ 66 w 191"/>
                <a:gd name="T23" fmla="*/ 45 h 190"/>
                <a:gd name="T24" fmla="*/ 36 w 191"/>
                <a:gd name="T25" fmla="*/ 96 h 190"/>
                <a:gd name="T26" fmla="*/ 47 w 191"/>
                <a:gd name="T27" fmla="*/ 107 h 190"/>
                <a:gd name="T28" fmla="*/ 59 w 191"/>
                <a:gd name="T29" fmla="*/ 104 h 190"/>
                <a:gd name="T30" fmla="*/ 101 w 191"/>
                <a:gd name="T31" fmla="*/ 87 h 190"/>
                <a:gd name="T32" fmla="*/ 69 w 191"/>
                <a:gd name="T33" fmla="*/ 115 h 190"/>
                <a:gd name="T34" fmla="*/ 108 w 191"/>
                <a:gd name="T35" fmla="*/ 93 h 190"/>
                <a:gd name="T36" fmla="*/ 110 w 191"/>
                <a:gd name="T37" fmla="*/ 124 h 190"/>
                <a:gd name="T38" fmla="*/ 141 w 191"/>
                <a:gd name="T39" fmla="*/ 117 h 190"/>
                <a:gd name="T40" fmla="*/ 140 w 191"/>
                <a:gd name="T41" fmla="*/ 87 h 190"/>
                <a:gd name="T42" fmla="*/ 157 w 191"/>
                <a:gd name="T43" fmla="*/ 123 h 190"/>
                <a:gd name="T44" fmla="*/ 181 w 191"/>
                <a:gd name="T45" fmla="*/ 95 h 190"/>
                <a:gd name="T46" fmla="*/ 145 w 191"/>
                <a:gd name="T47" fmla="*/ 75 h 190"/>
                <a:gd name="T48" fmla="*/ 30 w 191"/>
                <a:gd name="T49" fmla="*/ 106 h 190"/>
                <a:gd name="T50" fmla="*/ 26 w 191"/>
                <a:gd name="T51" fmla="*/ 107 h 190"/>
                <a:gd name="T52" fmla="*/ 28 w 191"/>
                <a:gd name="T53" fmla="*/ 146 h 190"/>
                <a:gd name="T54" fmla="*/ 43 w 191"/>
                <a:gd name="T55" fmla="*/ 116 h 190"/>
                <a:gd name="T56" fmla="*/ 119 w 191"/>
                <a:gd name="T57" fmla="*/ 166 h 190"/>
                <a:gd name="T58" fmla="*/ 118 w 191"/>
                <a:gd name="T59" fmla="*/ 177 h 190"/>
                <a:gd name="T60" fmla="*/ 143 w 191"/>
                <a:gd name="T61" fmla="*/ 142 h 190"/>
                <a:gd name="T62" fmla="*/ 110 w 191"/>
                <a:gd name="T63" fmla="*/ 131 h 190"/>
                <a:gd name="T64" fmla="*/ 119 w 191"/>
                <a:gd name="T65" fmla="*/ 166 h 190"/>
                <a:gd name="T66" fmla="*/ 159 w 191"/>
                <a:gd name="T67" fmla="*/ 129 h 190"/>
                <a:gd name="T68" fmla="*/ 151 w 191"/>
                <a:gd name="T69" fmla="*/ 141 h 190"/>
                <a:gd name="T70" fmla="*/ 175 w 191"/>
                <a:gd name="T71" fmla="*/ 126 h 190"/>
                <a:gd name="T72" fmla="*/ 112 w 191"/>
                <a:gd name="T73" fmla="*/ 178 h 190"/>
                <a:gd name="T74" fmla="*/ 110 w 191"/>
                <a:gd name="T75" fmla="*/ 173 h 190"/>
                <a:gd name="T76" fmla="*/ 107 w 191"/>
                <a:gd name="T77" fmla="*/ 160 h 190"/>
                <a:gd name="T78" fmla="*/ 67 w 191"/>
                <a:gd name="T79" fmla="*/ 123 h 190"/>
                <a:gd name="T80" fmla="*/ 48 w 191"/>
                <a:gd name="T81" fmla="*/ 127 h 190"/>
                <a:gd name="T82" fmla="*/ 96 w 191"/>
                <a:gd name="T83" fmla="*/ 180 h 190"/>
                <a:gd name="T84" fmla="*/ 19 w 191"/>
                <a:gd name="T85" fmla="*/ 104 h 190"/>
                <a:gd name="T86" fmla="*/ 11 w 191"/>
                <a:gd name="T87" fmla="*/ 92 h 190"/>
                <a:gd name="T88" fmla="*/ 15 w 191"/>
                <a:gd name="T89" fmla="*/ 121 h 190"/>
                <a:gd name="T90" fmla="*/ 18 w 191"/>
                <a:gd name="T91" fmla="*/ 90 h 190"/>
                <a:gd name="T92" fmla="*/ 26 w 191"/>
                <a:gd name="T93" fmla="*/ 86 h 190"/>
                <a:gd name="T94" fmla="*/ 62 w 191"/>
                <a:gd name="T95" fmla="*/ 37 h 190"/>
                <a:gd name="T96" fmla="*/ 42 w 191"/>
                <a:gd name="T97" fmla="*/ 29 h 190"/>
                <a:gd name="T98" fmla="*/ 49 w 191"/>
                <a:gd name="T99" fmla="*/ 24 h 190"/>
                <a:gd name="T100" fmla="*/ 72 w 191"/>
                <a:gd name="T101" fmla="*/ 27 h 190"/>
                <a:gd name="T102" fmla="*/ 121 w 191"/>
                <a:gd name="T103" fmla="*/ 14 h 190"/>
                <a:gd name="T104" fmla="*/ 49 w 191"/>
                <a:gd name="T105" fmla="*/ 24 h 190"/>
                <a:gd name="T106" fmla="*/ 102 w 191"/>
                <a:gd name="T107" fmla="*/ 71 h 190"/>
                <a:gd name="T108" fmla="*/ 138 w 191"/>
                <a:gd name="T109" fmla="*/ 71 h 190"/>
                <a:gd name="T110" fmla="*/ 120 w 191"/>
                <a:gd name="T111" fmla="*/ 60 h 190"/>
                <a:gd name="T112" fmla="*/ 120 w 191"/>
                <a:gd name="T113" fmla="*/ 83 h 190"/>
                <a:gd name="T114" fmla="*/ 120 w 191"/>
                <a:gd name="T115" fmla="*/ 60 h 190"/>
                <a:gd name="T116" fmla="*/ 115 w 191"/>
                <a:gd name="T117" fmla="*/ 71 h 190"/>
                <a:gd name="T118" fmla="*/ 126 w 191"/>
                <a:gd name="T119" fmla="*/ 7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" h="190">
                  <a:moveTo>
                    <a:pt x="96" y="190"/>
                  </a:moveTo>
                  <a:cubicBezTo>
                    <a:pt x="43" y="190"/>
                    <a:pt x="0" y="147"/>
                    <a:pt x="0" y="95"/>
                  </a:cubicBezTo>
                  <a:cubicBezTo>
                    <a:pt x="0" y="90"/>
                    <a:pt x="1" y="85"/>
                    <a:pt x="2" y="80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10" y="34"/>
                    <a:pt x="49" y="0"/>
                    <a:pt x="96" y="0"/>
                  </a:cubicBezTo>
                  <a:cubicBezTo>
                    <a:pt x="148" y="0"/>
                    <a:pt x="191" y="42"/>
                    <a:pt x="191" y="95"/>
                  </a:cubicBezTo>
                  <a:cubicBezTo>
                    <a:pt x="191" y="147"/>
                    <a:pt x="148" y="190"/>
                    <a:pt x="96" y="190"/>
                  </a:cubicBezTo>
                  <a:close/>
                  <a:moveTo>
                    <a:pt x="145" y="75"/>
                  </a:moveTo>
                  <a:cubicBezTo>
                    <a:pt x="145" y="74"/>
                    <a:pt x="146" y="73"/>
                    <a:pt x="146" y="72"/>
                  </a:cubicBezTo>
                  <a:cubicBezTo>
                    <a:pt x="146" y="70"/>
                    <a:pt x="145" y="68"/>
                    <a:pt x="145" y="67"/>
                  </a:cubicBezTo>
                  <a:cubicBezTo>
                    <a:pt x="154" y="66"/>
                    <a:pt x="164" y="65"/>
                    <a:pt x="175" y="66"/>
                  </a:cubicBezTo>
                  <a:cubicBezTo>
                    <a:pt x="172" y="56"/>
                    <a:pt x="167" y="47"/>
                    <a:pt x="160" y="40"/>
                  </a:cubicBezTo>
                  <a:cubicBezTo>
                    <a:pt x="155" y="42"/>
                    <a:pt x="147" y="47"/>
                    <a:pt x="139" y="55"/>
                  </a:cubicBezTo>
                  <a:cubicBezTo>
                    <a:pt x="138" y="53"/>
                    <a:pt x="136" y="52"/>
                    <a:pt x="134" y="50"/>
                  </a:cubicBezTo>
                  <a:cubicBezTo>
                    <a:pt x="142" y="42"/>
                    <a:pt x="150" y="36"/>
                    <a:pt x="154" y="34"/>
                  </a:cubicBezTo>
                  <a:cubicBezTo>
                    <a:pt x="147" y="27"/>
                    <a:pt x="139" y="22"/>
                    <a:pt x="131" y="18"/>
                  </a:cubicBezTo>
                  <a:cubicBezTo>
                    <a:pt x="123" y="19"/>
                    <a:pt x="103" y="22"/>
                    <a:pt x="82" y="34"/>
                  </a:cubicBezTo>
                  <a:cubicBezTo>
                    <a:pt x="82" y="35"/>
                    <a:pt x="82" y="36"/>
                    <a:pt x="82" y="37"/>
                  </a:cubicBezTo>
                  <a:cubicBezTo>
                    <a:pt x="90" y="40"/>
                    <a:pt x="99" y="45"/>
                    <a:pt x="106" y="51"/>
                  </a:cubicBezTo>
                  <a:cubicBezTo>
                    <a:pt x="105" y="52"/>
                    <a:pt x="103" y="53"/>
                    <a:pt x="102" y="55"/>
                  </a:cubicBezTo>
                  <a:cubicBezTo>
                    <a:pt x="96" y="51"/>
                    <a:pt x="89" y="46"/>
                    <a:pt x="81" y="43"/>
                  </a:cubicBezTo>
                  <a:cubicBezTo>
                    <a:pt x="79" y="45"/>
                    <a:pt x="76" y="47"/>
                    <a:pt x="72" y="47"/>
                  </a:cubicBezTo>
                  <a:cubicBezTo>
                    <a:pt x="70" y="47"/>
                    <a:pt x="68" y="46"/>
                    <a:pt x="66" y="45"/>
                  </a:cubicBezTo>
                  <a:cubicBezTo>
                    <a:pt x="54" y="55"/>
                    <a:pt x="42" y="69"/>
                    <a:pt x="33" y="89"/>
                  </a:cubicBezTo>
                  <a:cubicBezTo>
                    <a:pt x="35" y="91"/>
                    <a:pt x="36" y="93"/>
                    <a:pt x="36" y="96"/>
                  </a:cubicBezTo>
                  <a:cubicBezTo>
                    <a:pt x="36" y="98"/>
                    <a:pt x="36" y="100"/>
                    <a:pt x="35" y="101"/>
                  </a:cubicBezTo>
                  <a:cubicBezTo>
                    <a:pt x="39" y="103"/>
                    <a:pt x="43" y="105"/>
                    <a:pt x="47" y="107"/>
                  </a:cubicBezTo>
                  <a:cubicBezTo>
                    <a:pt x="49" y="105"/>
                    <a:pt x="52" y="103"/>
                    <a:pt x="56" y="103"/>
                  </a:cubicBezTo>
                  <a:cubicBezTo>
                    <a:pt x="57" y="103"/>
                    <a:pt x="58" y="103"/>
                    <a:pt x="59" y="104"/>
                  </a:cubicBezTo>
                  <a:cubicBezTo>
                    <a:pt x="69" y="95"/>
                    <a:pt x="81" y="86"/>
                    <a:pt x="97" y="79"/>
                  </a:cubicBezTo>
                  <a:cubicBezTo>
                    <a:pt x="98" y="82"/>
                    <a:pt x="99" y="85"/>
                    <a:pt x="101" y="87"/>
                  </a:cubicBezTo>
                  <a:cubicBezTo>
                    <a:pt x="89" y="92"/>
                    <a:pt x="77" y="99"/>
                    <a:pt x="66" y="108"/>
                  </a:cubicBezTo>
                  <a:cubicBezTo>
                    <a:pt x="67" y="110"/>
                    <a:pt x="68" y="113"/>
                    <a:pt x="69" y="115"/>
                  </a:cubicBezTo>
                  <a:cubicBezTo>
                    <a:pt x="79" y="119"/>
                    <a:pt x="90" y="121"/>
                    <a:pt x="103" y="123"/>
                  </a:cubicBezTo>
                  <a:cubicBezTo>
                    <a:pt x="103" y="112"/>
                    <a:pt x="105" y="102"/>
                    <a:pt x="108" y="93"/>
                  </a:cubicBezTo>
                  <a:cubicBezTo>
                    <a:pt x="110" y="95"/>
                    <a:pt x="112" y="96"/>
                    <a:pt x="115" y="96"/>
                  </a:cubicBezTo>
                  <a:cubicBezTo>
                    <a:pt x="112" y="104"/>
                    <a:pt x="111" y="114"/>
                    <a:pt x="110" y="124"/>
                  </a:cubicBezTo>
                  <a:cubicBezTo>
                    <a:pt x="118" y="125"/>
                    <a:pt x="126" y="125"/>
                    <a:pt x="134" y="125"/>
                  </a:cubicBezTo>
                  <a:cubicBezTo>
                    <a:pt x="136" y="122"/>
                    <a:pt x="138" y="119"/>
                    <a:pt x="141" y="117"/>
                  </a:cubicBezTo>
                  <a:cubicBezTo>
                    <a:pt x="140" y="109"/>
                    <a:pt x="137" y="101"/>
                    <a:pt x="134" y="93"/>
                  </a:cubicBezTo>
                  <a:cubicBezTo>
                    <a:pt x="136" y="91"/>
                    <a:pt x="138" y="90"/>
                    <a:pt x="140" y="87"/>
                  </a:cubicBezTo>
                  <a:cubicBezTo>
                    <a:pt x="145" y="96"/>
                    <a:pt x="148" y="106"/>
                    <a:pt x="150" y="117"/>
                  </a:cubicBezTo>
                  <a:cubicBezTo>
                    <a:pt x="153" y="118"/>
                    <a:pt x="156" y="120"/>
                    <a:pt x="157" y="123"/>
                  </a:cubicBezTo>
                  <a:cubicBezTo>
                    <a:pt x="164" y="122"/>
                    <a:pt x="170" y="120"/>
                    <a:pt x="177" y="119"/>
                  </a:cubicBezTo>
                  <a:cubicBezTo>
                    <a:pt x="179" y="111"/>
                    <a:pt x="181" y="103"/>
                    <a:pt x="181" y="95"/>
                  </a:cubicBezTo>
                  <a:cubicBezTo>
                    <a:pt x="181" y="87"/>
                    <a:pt x="179" y="80"/>
                    <a:pt x="177" y="73"/>
                  </a:cubicBezTo>
                  <a:cubicBezTo>
                    <a:pt x="172" y="73"/>
                    <a:pt x="160" y="73"/>
                    <a:pt x="145" y="75"/>
                  </a:cubicBezTo>
                  <a:close/>
                  <a:moveTo>
                    <a:pt x="43" y="113"/>
                  </a:moveTo>
                  <a:cubicBezTo>
                    <a:pt x="39" y="111"/>
                    <a:pt x="34" y="108"/>
                    <a:pt x="30" y="106"/>
                  </a:cubicBezTo>
                  <a:cubicBezTo>
                    <a:pt x="29" y="106"/>
                    <a:pt x="28" y="107"/>
                    <a:pt x="26" y="107"/>
                  </a:cubicBezTo>
                  <a:cubicBezTo>
                    <a:pt x="26" y="107"/>
                    <a:pt x="26" y="107"/>
                    <a:pt x="26" y="107"/>
                  </a:cubicBezTo>
                  <a:cubicBezTo>
                    <a:pt x="24" y="115"/>
                    <a:pt x="22" y="124"/>
                    <a:pt x="20" y="134"/>
                  </a:cubicBezTo>
                  <a:cubicBezTo>
                    <a:pt x="22" y="138"/>
                    <a:pt x="25" y="142"/>
                    <a:pt x="28" y="146"/>
                  </a:cubicBezTo>
                  <a:cubicBezTo>
                    <a:pt x="30" y="141"/>
                    <a:pt x="35" y="131"/>
                    <a:pt x="44" y="120"/>
                  </a:cubicBezTo>
                  <a:cubicBezTo>
                    <a:pt x="43" y="119"/>
                    <a:pt x="43" y="117"/>
                    <a:pt x="43" y="116"/>
                  </a:cubicBezTo>
                  <a:cubicBezTo>
                    <a:pt x="43" y="115"/>
                    <a:pt x="43" y="114"/>
                    <a:pt x="43" y="113"/>
                  </a:cubicBezTo>
                  <a:close/>
                  <a:moveTo>
                    <a:pt x="119" y="166"/>
                  </a:moveTo>
                  <a:cubicBezTo>
                    <a:pt x="119" y="167"/>
                    <a:pt x="117" y="171"/>
                    <a:pt x="116" y="172"/>
                  </a:cubicBezTo>
                  <a:cubicBezTo>
                    <a:pt x="117" y="174"/>
                    <a:pt x="117" y="174"/>
                    <a:pt x="118" y="177"/>
                  </a:cubicBezTo>
                  <a:cubicBezTo>
                    <a:pt x="126" y="175"/>
                    <a:pt x="133" y="172"/>
                    <a:pt x="139" y="168"/>
                  </a:cubicBezTo>
                  <a:cubicBezTo>
                    <a:pt x="141" y="162"/>
                    <a:pt x="143" y="153"/>
                    <a:pt x="143" y="142"/>
                  </a:cubicBezTo>
                  <a:cubicBezTo>
                    <a:pt x="138" y="140"/>
                    <a:pt x="135" y="136"/>
                    <a:pt x="134" y="132"/>
                  </a:cubicBezTo>
                  <a:cubicBezTo>
                    <a:pt x="126" y="132"/>
                    <a:pt x="118" y="132"/>
                    <a:pt x="110" y="131"/>
                  </a:cubicBezTo>
                  <a:cubicBezTo>
                    <a:pt x="110" y="140"/>
                    <a:pt x="112" y="149"/>
                    <a:pt x="114" y="160"/>
                  </a:cubicBezTo>
                  <a:cubicBezTo>
                    <a:pt x="116" y="161"/>
                    <a:pt x="119" y="163"/>
                    <a:pt x="119" y="166"/>
                  </a:cubicBezTo>
                  <a:close/>
                  <a:moveTo>
                    <a:pt x="175" y="126"/>
                  </a:moveTo>
                  <a:cubicBezTo>
                    <a:pt x="169" y="127"/>
                    <a:pt x="164" y="128"/>
                    <a:pt x="159" y="129"/>
                  </a:cubicBezTo>
                  <a:cubicBezTo>
                    <a:pt x="159" y="129"/>
                    <a:pt x="159" y="129"/>
                    <a:pt x="159" y="129"/>
                  </a:cubicBezTo>
                  <a:cubicBezTo>
                    <a:pt x="159" y="135"/>
                    <a:pt x="156" y="140"/>
                    <a:pt x="151" y="141"/>
                  </a:cubicBezTo>
                  <a:cubicBezTo>
                    <a:pt x="150" y="148"/>
                    <a:pt x="149" y="155"/>
                    <a:pt x="147" y="162"/>
                  </a:cubicBezTo>
                  <a:cubicBezTo>
                    <a:pt x="159" y="153"/>
                    <a:pt x="169" y="140"/>
                    <a:pt x="175" y="126"/>
                  </a:cubicBezTo>
                  <a:close/>
                  <a:moveTo>
                    <a:pt x="96" y="180"/>
                  </a:moveTo>
                  <a:cubicBezTo>
                    <a:pt x="101" y="180"/>
                    <a:pt x="106" y="179"/>
                    <a:pt x="112" y="178"/>
                  </a:cubicBezTo>
                  <a:cubicBezTo>
                    <a:pt x="111" y="177"/>
                    <a:pt x="111" y="175"/>
                    <a:pt x="110" y="173"/>
                  </a:cubicBezTo>
                  <a:cubicBezTo>
                    <a:pt x="110" y="173"/>
                    <a:pt x="110" y="173"/>
                    <a:pt x="110" y="173"/>
                  </a:cubicBezTo>
                  <a:cubicBezTo>
                    <a:pt x="106" y="173"/>
                    <a:pt x="103" y="170"/>
                    <a:pt x="103" y="166"/>
                  </a:cubicBezTo>
                  <a:cubicBezTo>
                    <a:pt x="103" y="164"/>
                    <a:pt x="104" y="162"/>
                    <a:pt x="107" y="160"/>
                  </a:cubicBezTo>
                  <a:cubicBezTo>
                    <a:pt x="104" y="150"/>
                    <a:pt x="103" y="140"/>
                    <a:pt x="103" y="131"/>
                  </a:cubicBezTo>
                  <a:cubicBezTo>
                    <a:pt x="90" y="129"/>
                    <a:pt x="78" y="126"/>
                    <a:pt x="67" y="123"/>
                  </a:cubicBezTo>
                  <a:cubicBezTo>
                    <a:pt x="65" y="126"/>
                    <a:pt x="61" y="129"/>
                    <a:pt x="56" y="129"/>
                  </a:cubicBezTo>
                  <a:cubicBezTo>
                    <a:pt x="53" y="129"/>
                    <a:pt x="51" y="128"/>
                    <a:pt x="48" y="127"/>
                  </a:cubicBezTo>
                  <a:cubicBezTo>
                    <a:pt x="43" y="134"/>
                    <a:pt x="38" y="143"/>
                    <a:pt x="34" y="154"/>
                  </a:cubicBezTo>
                  <a:cubicBezTo>
                    <a:pt x="50" y="170"/>
                    <a:pt x="71" y="180"/>
                    <a:pt x="96" y="180"/>
                  </a:cubicBezTo>
                  <a:close/>
                  <a:moveTo>
                    <a:pt x="15" y="121"/>
                  </a:moveTo>
                  <a:cubicBezTo>
                    <a:pt x="16" y="117"/>
                    <a:pt x="17" y="111"/>
                    <a:pt x="19" y="104"/>
                  </a:cubicBezTo>
                  <a:cubicBezTo>
                    <a:pt x="17" y="102"/>
                    <a:pt x="16" y="99"/>
                    <a:pt x="16" y="97"/>
                  </a:cubicBezTo>
                  <a:cubicBezTo>
                    <a:pt x="14" y="95"/>
                    <a:pt x="12" y="94"/>
                    <a:pt x="11" y="92"/>
                  </a:cubicBezTo>
                  <a:cubicBezTo>
                    <a:pt x="11" y="93"/>
                    <a:pt x="11" y="94"/>
                    <a:pt x="11" y="95"/>
                  </a:cubicBezTo>
                  <a:cubicBezTo>
                    <a:pt x="11" y="104"/>
                    <a:pt x="12" y="113"/>
                    <a:pt x="15" y="121"/>
                  </a:cubicBezTo>
                  <a:close/>
                  <a:moveTo>
                    <a:pt x="11" y="86"/>
                  </a:moveTo>
                  <a:cubicBezTo>
                    <a:pt x="13" y="87"/>
                    <a:pt x="15" y="89"/>
                    <a:pt x="18" y="90"/>
                  </a:cubicBezTo>
                  <a:cubicBezTo>
                    <a:pt x="20" y="88"/>
                    <a:pt x="23" y="86"/>
                    <a:pt x="26" y="86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34" y="71"/>
                    <a:pt x="45" y="54"/>
                    <a:pt x="62" y="40"/>
                  </a:cubicBezTo>
                  <a:cubicBezTo>
                    <a:pt x="62" y="39"/>
                    <a:pt x="62" y="38"/>
                    <a:pt x="62" y="37"/>
                  </a:cubicBezTo>
                  <a:cubicBezTo>
                    <a:pt x="62" y="36"/>
                    <a:pt x="62" y="36"/>
                    <a:pt x="62" y="35"/>
                  </a:cubicBezTo>
                  <a:cubicBezTo>
                    <a:pt x="56" y="33"/>
                    <a:pt x="49" y="31"/>
                    <a:pt x="42" y="29"/>
                  </a:cubicBezTo>
                  <a:cubicBezTo>
                    <a:pt x="25" y="43"/>
                    <a:pt x="14" y="63"/>
                    <a:pt x="11" y="86"/>
                  </a:cubicBezTo>
                  <a:close/>
                  <a:moveTo>
                    <a:pt x="49" y="24"/>
                  </a:moveTo>
                  <a:cubicBezTo>
                    <a:pt x="52" y="25"/>
                    <a:pt x="58" y="27"/>
                    <a:pt x="66" y="29"/>
                  </a:cubicBezTo>
                  <a:cubicBezTo>
                    <a:pt x="67" y="28"/>
                    <a:pt x="70" y="27"/>
                    <a:pt x="72" y="27"/>
                  </a:cubicBezTo>
                  <a:cubicBezTo>
                    <a:pt x="75" y="27"/>
                    <a:pt x="77" y="28"/>
                    <a:pt x="78" y="29"/>
                  </a:cubicBezTo>
                  <a:cubicBezTo>
                    <a:pt x="90" y="22"/>
                    <a:pt x="104" y="17"/>
                    <a:pt x="121" y="14"/>
                  </a:cubicBezTo>
                  <a:cubicBezTo>
                    <a:pt x="113" y="11"/>
                    <a:pt x="104" y="10"/>
                    <a:pt x="96" y="10"/>
                  </a:cubicBezTo>
                  <a:cubicBezTo>
                    <a:pt x="78" y="10"/>
                    <a:pt x="62" y="15"/>
                    <a:pt x="49" y="24"/>
                  </a:cubicBezTo>
                  <a:close/>
                  <a:moveTo>
                    <a:pt x="120" y="89"/>
                  </a:moveTo>
                  <a:cubicBezTo>
                    <a:pt x="110" y="89"/>
                    <a:pt x="102" y="81"/>
                    <a:pt x="102" y="71"/>
                  </a:cubicBezTo>
                  <a:cubicBezTo>
                    <a:pt x="102" y="62"/>
                    <a:pt x="110" y="54"/>
                    <a:pt x="120" y="54"/>
                  </a:cubicBezTo>
                  <a:cubicBezTo>
                    <a:pt x="130" y="54"/>
                    <a:pt x="138" y="62"/>
                    <a:pt x="138" y="71"/>
                  </a:cubicBezTo>
                  <a:cubicBezTo>
                    <a:pt x="138" y="81"/>
                    <a:pt x="130" y="89"/>
                    <a:pt x="120" y="89"/>
                  </a:cubicBezTo>
                  <a:close/>
                  <a:moveTo>
                    <a:pt x="120" y="60"/>
                  </a:moveTo>
                  <a:cubicBezTo>
                    <a:pt x="114" y="60"/>
                    <a:pt x="109" y="65"/>
                    <a:pt x="109" y="71"/>
                  </a:cubicBezTo>
                  <a:cubicBezTo>
                    <a:pt x="109" y="78"/>
                    <a:pt x="114" y="83"/>
                    <a:pt x="120" y="83"/>
                  </a:cubicBezTo>
                  <a:cubicBezTo>
                    <a:pt x="127" y="83"/>
                    <a:pt x="132" y="78"/>
                    <a:pt x="132" y="71"/>
                  </a:cubicBezTo>
                  <a:cubicBezTo>
                    <a:pt x="132" y="65"/>
                    <a:pt x="127" y="60"/>
                    <a:pt x="120" y="60"/>
                  </a:cubicBezTo>
                  <a:close/>
                  <a:moveTo>
                    <a:pt x="120" y="76"/>
                  </a:moveTo>
                  <a:cubicBezTo>
                    <a:pt x="117" y="76"/>
                    <a:pt x="115" y="74"/>
                    <a:pt x="115" y="71"/>
                  </a:cubicBezTo>
                  <a:cubicBezTo>
                    <a:pt x="115" y="67"/>
                    <a:pt x="117" y="65"/>
                    <a:pt x="120" y="65"/>
                  </a:cubicBezTo>
                  <a:cubicBezTo>
                    <a:pt x="123" y="65"/>
                    <a:pt x="126" y="67"/>
                    <a:pt x="126" y="71"/>
                  </a:cubicBezTo>
                  <a:cubicBezTo>
                    <a:pt x="126" y="74"/>
                    <a:pt x="123" y="76"/>
                    <a:pt x="120" y="7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45"/>
            <p:cNvSpPr>
              <a:spLocks noEditPoints="1"/>
            </p:cNvSpPr>
            <p:nvPr/>
          </p:nvSpPr>
          <p:spPr bwMode="auto">
            <a:xfrm>
              <a:off x="2970637" y="1829144"/>
              <a:ext cx="162619" cy="270037"/>
            </a:xfrm>
            <a:custGeom>
              <a:avLst/>
              <a:gdLst>
                <a:gd name="T0" fmla="*/ 76 w 109"/>
                <a:gd name="T1" fmla="*/ 127 h 181"/>
                <a:gd name="T2" fmla="*/ 65 w 109"/>
                <a:gd name="T3" fmla="*/ 116 h 181"/>
                <a:gd name="T4" fmla="*/ 76 w 109"/>
                <a:gd name="T5" fmla="*/ 105 h 181"/>
                <a:gd name="T6" fmla="*/ 98 w 109"/>
                <a:gd name="T7" fmla="*/ 94 h 181"/>
                <a:gd name="T8" fmla="*/ 109 w 109"/>
                <a:gd name="T9" fmla="*/ 105 h 181"/>
                <a:gd name="T10" fmla="*/ 76 w 109"/>
                <a:gd name="T11" fmla="*/ 116 h 181"/>
                <a:gd name="T12" fmla="*/ 87 w 109"/>
                <a:gd name="T13" fmla="*/ 149 h 181"/>
                <a:gd name="T14" fmla="*/ 76 w 109"/>
                <a:gd name="T15" fmla="*/ 138 h 181"/>
                <a:gd name="T16" fmla="*/ 87 w 109"/>
                <a:gd name="T17" fmla="*/ 127 h 181"/>
                <a:gd name="T18" fmla="*/ 98 w 109"/>
                <a:gd name="T19" fmla="*/ 159 h 181"/>
                <a:gd name="T20" fmla="*/ 87 w 109"/>
                <a:gd name="T21" fmla="*/ 170 h 181"/>
                <a:gd name="T22" fmla="*/ 87 w 109"/>
                <a:gd name="T23" fmla="*/ 149 h 181"/>
                <a:gd name="T24" fmla="*/ 98 w 109"/>
                <a:gd name="T25" fmla="*/ 159 h 181"/>
                <a:gd name="T26" fmla="*/ 65 w 109"/>
                <a:gd name="T27" fmla="*/ 181 h 181"/>
                <a:gd name="T28" fmla="*/ 76 w 109"/>
                <a:gd name="T29" fmla="*/ 170 h 181"/>
                <a:gd name="T30" fmla="*/ 87 w 109"/>
                <a:gd name="T31" fmla="*/ 181 h 181"/>
                <a:gd name="T32" fmla="*/ 54 w 109"/>
                <a:gd name="T33" fmla="*/ 159 h 181"/>
                <a:gd name="T34" fmla="*/ 65 w 109"/>
                <a:gd name="T35" fmla="*/ 149 h 181"/>
                <a:gd name="T36" fmla="*/ 65 w 109"/>
                <a:gd name="T37" fmla="*/ 170 h 181"/>
                <a:gd name="T38" fmla="*/ 54 w 109"/>
                <a:gd name="T39" fmla="*/ 159 h 181"/>
                <a:gd name="T40" fmla="*/ 44 w 109"/>
                <a:gd name="T41" fmla="*/ 127 h 181"/>
                <a:gd name="T42" fmla="*/ 54 w 109"/>
                <a:gd name="T43" fmla="*/ 138 h 181"/>
                <a:gd name="T44" fmla="*/ 44 w 109"/>
                <a:gd name="T45" fmla="*/ 149 h 181"/>
                <a:gd name="T46" fmla="*/ 22 w 109"/>
                <a:gd name="T47" fmla="*/ 138 h 181"/>
                <a:gd name="T48" fmla="*/ 11 w 109"/>
                <a:gd name="T49" fmla="*/ 149 h 181"/>
                <a:gd name="T50" fmla="*/ 0 w 109"/>
                <a:gd name="T51" fmla="*/ 159 h 181"/>
                <a:gd name="T52" fmla="*/ 11 w 109"/>
                <a:gd name="T53" fmla="*/ 0 h 181"/>
                <a:gd name="T54" fmla="*/ 22 w 109"/>
                <a:gd name="T55" fmla="*/ 7 h 181"/>
                <a:gd name="T56" fmla="*/ 11 w 109"/>
                <a:gd name="T57" fmla="*/ 17 h 181"/>
                <a:gd name="T58" fmla="*/ 22 w 109"/>
                <a:gd name="T59" fmla="*/ 138 h 181"/>
                <a:gd name="T60" fmla="*/ 33 w 109"/>
                <a:gd name="T61" fmla="*/ 127 h 181"/>
                <a:gd name="T62" fmla="*/ 22 w 109"/>
                <a:gd name="T63" fmla="*/ 138 h 181"/>
                <a:gd name="T64" fmla="*/ 22 w 109"/>
                <a:gd name="T65" fmla="*/ 28 h 181"/>
                <a:gd name="T66" fmla="*/ 33 w 109"/>
                <a:gd name="T67" fmla="*/ 17 h 181"/>
                <a:gd name="T68" fmla="*/ 44 w 109"/>
                <a:gd name="T69" fmla="*/ 39 h 181"/>
                <a:gd name="T70" fmla="*/ 33 w 109"/>
                <a:gd name="T71" fmla="*/ 28 h 181"/>
                <a:gd name="T72" fmla="*/ 44 w 109"/>
                <a:gd name="T73" fmla="*/ 39 h 181"/>
                <a:gd name="T74" fmla="*/ 44 w 109"/>
                <a:gd name="T75" fmla="*/ 116 h 181"/>
                <a:gd name="T76" fmla="*/ 33 w 109"/>
                <a:gd name="T77" fmla="*/ 127 h 181"/>
                <a:gd name="T78" fmla="*/ 87 w 109"/>
                <a:gd name="T79" fmla="*/ 83 h 181"/>
                <a:gd name="T80" fmla="*/ 98 w 109"/>
                <a:gd name="T81" fmla="*/ 94 h 181"/>
                <a:gd name="T82" fmla="*/ 87 w 109"/>
                <a:gd name="T83" fmla="*/ 83 h 181"/>
                <a:gd name="T84" fmla="*/ 87 w 109"/>
                <a:gd name="T85" fmla="*/ 73 h 181"/>
                <a:gd name="T86" fmla="*/ 76 w 109"/>
                <a:gd name="T87" fmla="*/ 83 h 181"/>
                <a:gd name="T88" fmla="*/ 65 w 109"/>
                <a:gd name="T89" fmla="*/ 62 h 181"/>
                <a:gd name="T90" fmla="*/ 76 w 109"/>
                <a:gd name="T91" fmla="*/ 73 h 181"/>
                <a:gd name="T92" fmla="*/ 65 w 109"/>
                <a:gd name="T93" fmla="*/ 62 h 181"/>
                <a:gd name="T94" fmla="*/ 44 w 109"/>
                <a:gd name="T95" fmla="*/ 51 h 181"/>
                <a:gd name="T96" fmla="*/ 54 w 109"/>
                <a:gd name="T97" fmla="*/ 40 h 181"/>
                <a:gd name="T98" fmla="*/ 65 w 109"/>
                <a:gd name="T99" fmla="*/ 51 h 181"/>
                <a:gd name="T100" fmla="*/ 54 w 109"/>
                <a:gd name="T101" fmla="*/ 6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9" h="181">
                  <a:moveTo>
                    <a:pt x="76" y="116"/>
                  </a:moveTo>
                  <a:lnTo>
                    <a:pt x="76" y="127"/>
                  </a:lnTo>
                  <a:lnTo>
                    <a:pt x="65" y="127"/>
                  </a:lnTo>
                  <a:lnTo>
                    <a:pt x="65" y="116"/>
                  </a:lnTo>
                  <a:lnTo>
                    <a:pt x="65" y="105"/>
                  </a:lnTo>
                  <a:lnTo>
                    <a:pt x="76" y="105"/>
                  </a:lnTo>
                  <a:lnTo>
                    <a:pt x="98" y="105"/>
                  </a:lnTo>
                  <a:lnTo>
                    <a:pt x="98" y="94"/>
                  </a:lnTo>
                  <a:lnTo>
                    <a:pt x="109" y="94"/>
                  </a:lnTo>
                  <a:lnTo>
                    <a:pt x="109" y="105"/>
                  </a:lnTo>
                  <a:lnTo>
                    <a:pt x="109" y="116"/>
                  </a:lnTo>
                  <a:lnTo>
                    <a:pt x="76" y="116"/>
                  </a:lnTo>
                  <a:close/>
                  <a:moveTo>
                    <a:pt x="87" y="138"/>
                  </a:moveTo>
                  <a:lnTo>
                    <a:pt x="87" y="149"/>
                  </a:lnTo>
                  <a:lnTo>
                    <a:pt x="76" y="149"/>
                  </a:lnTo>
                  <a:lnTo>
                    <a:pt x="76" y="138"/>
                  </a:lnTo>
                  <a:lnTo>
                    <a:pt x="76" y="127"/>
                  </a:lnTo>
                  <a:lnTo>
                    <a:pt x="87" y="127"/>
                  </a:lnTo>
                  <a:lnTo>
                    <a:pt x="87" y="138"/>
                  </a:lnTo>
                  <a:close/>
                  <a:moveTo>
                    <a:pt x="98" y="159"/>
                  </a:moveTo>
                  <a:lnTo>
                    <a:pt x="98" y="170"/>
                  </a:lnTo>
                  <a:lnTo>
                    <a:pt x="87" y="170"/>
                  </a:lnTo>
                  <a:lnTo>
                    <a:pt x="87" y="159"/>
                  </a:lnTo>
                  <a:lnTo>
                    <a:pt x="87" y="149"/>
                  </a:lnTo>
                  <a:lnTo>
                    <a:pt x="98" y="149"/>
                  </a:lnTo>
                  <a:lnTo>
                    <a:pt x="98" y="159"/>
                  </a:lnTo>
                  <a:close/>
                  <a:moveTo>
                    <a:pt x="76" y="181"/>
                  </a:moveTo>
                  <a:lnTo>
                    <a:pt x="65" y="181"/>
                  </a:lnTo>
                  <a:lnTo>
                    <a:pt x="65" y="170"/>
                  </a:lnTo>
                  <a:lnTo>
                    <a:pt x="76" y="170"/>
                  </a:lnTo>
                  <a:lnTo>
                    <a:pt x="87" y="170"/>
                  </a:lnTo>
                  <a:lnTo>
                    <a:pt x="87" y="181"/>
                  </a:lnTo>
                  <a:lnTo>
                    <a:pt x="76" y="181"/>
                  </a:lnTo>
                  <a:close/>
                  <a:moveTo>
                    <a:pt x="54" y="159"/>
                  </a:moveTo>
                  <a:lnTo>
                    <a:pt x="54" y="149"/>
                  </a:lnTo>
                  <a:lnTo>
                    <a:pt x="65" y="149"/>
                  </a:lnTo>
                  <a:lnTo>
                    <a:pt x="65" y="159"/>
                  </a:lnTo>
                  <a:lnTo>
                    <a:pt x="65" y="170"/>
                  </a:lnTo>
                  <a:lnTo>
                    <a:pt x="54" y="170"/>
                  </a:lnTo>
                  <a:lnTo>
                    <a:pt x="54" y="159"/>
                  </a:lnTo>
                  <a:close/>
                  <a:moveTo>
                    <a:pt x="44" y="138"/>
                  </a:moveTo>
                  <a:lnTo>
                    <a:pt x="44" y="127"/>
                  </a:lnTo>
                  <a:lnTo>
                    <a:pt x="54" y="127"/>
                  </a:lnTo>
                  <a:lnTo>
                    <a:pt x="54" y="138"/>
                  </a:lnTo>
                  <a:lnTo>
                    <a:pt x="54" y="149"/>
                  </a:lnTo>
                  <a:lnTo>
                    <a:pt x="44" y="149"/>
                  </a:lnTo>
                  <a:lnTo>
                    <a:pt x="44" y="138"/>
                  </a:lnTo>
                  <a:close/>
                  <a:moveTo>
                    <a:pt x="22" y="138"/>
                  </a:moveTo>
                  <a:lnTo>
                    <a:pt x="22" y="149"/>
                  </a:lnTo>
                  <a:lnTo>
                    <a:pt x="11" y="149"/>
                  </a:lnTo>
                  <a:lnTo>
                    <a:pt x="11" y="159"/>
                  </a:lnTo>
                  <a:lnTo>
                    <a:pt x="0" y="159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22" y="7"/>
                  </a:lnTo>
                  <a:lnTo>
                    <a:pt x="22" y="17"/>
                  </a:lnTo>
                  <a:lnTo>
                    <a:pt x="11" y="17"/>
                  </a:lnTo>
                  <a:lnTo>
                    <a:pt x="11" y="138"/>
                  </a:lnTo>
                  <a:lnTo>
                    <a:pt x="22" y="138"/>
                  </a:lnTo>
                  <a:lnTo>
                    <a:pt x="22" y="127"/>
                  </a:lnTo>
                  <a:lnTo>
                    <a:pt x="33" y="127"/>
                  </a:lnTo>
                  <a:lnTo>
                    <a:pt x="33" y="138"/>
                  </a:lnTo>
                  <a:lnTo>
                    <a:pt x="22" y="138"/>
                  </a:lnTo>
                  <a:close/>
                  <a:moveTo>
                    <a:pt x="33" y="28"/>
                  </a:moveTo>
                  <a:lnTo>
                    <a:pt x="22" y="28"/>
                  </a:lnTo>
                  <a:lnTo>
                    <a:pt x="22" y="17"/>
                  </a:lnTo>
                  <a:lnTo>
                    <a:pt x="33" y="17"/>
                  </a:lnTo>
                  <a:lnTo>
                    <a:pt x="33" y="28"/>
                  </a:lnTo>
                  <a:close/>
                  <a:moveTo>
                    <a:pt x="44" y="39"/>
                  </a:moveTo>
                  <a:lnTo>
                    <a:pt x="33" y="39"/>
                  </a:lnTo>
                  <a:lnTo>
                    <a:pt x="33" y="28"/>
                  </a:lnTo>
                  <a:lnTo>
                    <a:pt x="44" y="28"/>
                  </a:lnTo>
                  <a:lnTo>
                    <a:pt x="44" y="39"/>
                  </a:lnTo>
                  <a:close/>
                  <a:moveTo>
                    <a:pt x="33" y="116"/>
                  </a:moveTo>
                  <a:lnTo>
                    <a:pt x="44" y="116"/>
                  </a:lnTo>
                  <a:lnTo>
                    <a:pt x="44" y="127"/>
                  </a:lnTo>
                  <a:lnTo>
                    <a:pt x="33" y="127"/>
                  </a:lnTo>
                  <a:lnTo>
                    <a:pt x="33" y="116"/>
                  </a:lnTo>
                  <a:close/>
                  <a:moveTo>
                    <a:pt x="87" y="83"/>
                  </a:moveTo>
                  <a:lnTo>
                    <a:pt x="98" y="83"/>
                  </a:lnTo>
                  <a:lnTo>
                    <a:pt x="98" y="94"/>
                  </a:lnTo>
                  <a:lnTo>
                    <a:pt x="87" y="94"/>
                  </a:lnTo>
                  <a:lnTo>
                    <a:pt x="87" y="83"/>
                  </a:lnTo>
                  <a:close/>
                  <a:moveTo>
                    <a:pt x="76" y="73"/>
                  </a:moveTo>
                  <a:lnTo>
                    <a:pt x="87" y="73"/>
                  </a:lnTo>
                  <a:lnTo>
                    <a:pt x="87" y="83"/>
                  </a:lnTo>
                  <a:lnTo>
                    <a:pt x="76" y="83"/>
                  </a:lnTo>
                  <a:lnTo>
                    <a:pt x="76" y="73"/>
                  </a:lnTo>
                  <a:close/>
                  <a:moveTo>
                    <a:pt x="65" y="62"/>
                  </a:moveTo>
                  <a:lnTo>
                    <a:pt x="76" y="62"/>
                  </a:lnTo>
                  <a:lnTo>
                    <a:pt x="76" y="73"/>
                  </a:lnTo>
                  <a:lnTo>
                    <a:pt x="65" y="73"/>
                  </a:lnTo>
                  <a:lnTo>
                    <a:pt x="65" y="62"/>
                  </a:lnTo>
                  <a:close/>
                  <a:moveTo>
                    <a:pt x="54" y="51"/>
                  </a:moveTo>
                  <a:lnTo>
                    <a:pt x="44" y="51"/>
                  </a:lnTo>
                  <a:lnTo>
                    <a:pt x="44" y="40"/>
                  </a:lnTo>
                  <a:lnTo>
                    <a:pt x="54" y="40"/>
                  </a:lnTo>
                  <a:lnTo>
                    <a:pt x="54" y="51"/>
                  </a:lnTo>
                  <a:lnTo>
                    <a:pt x="65" y="51"/>
                  </a:lnTo>
                  <a:lnTo>
                    <a:pt x="65" y="62"/>
                  </a:lnTo>
                  <a:lnTo>
                    <a:pt x="54" y="62"/>
                  </a:lnTo>
                  <a:lnTo>
                    <a:pt x="54" y="5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39" name="TextBox 42"/>
          <p:cNvSpPr txBox="1"/>
          <p:nvPr/>
        </p:nvSpPr>
        <p:spPr>
          <a:xfrm>
            <a:off x="618515" y="3050473"/>
            <a:ext cx="6275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spc="300" dirty="0">
                <a:solidFill>
                  <a:srgbClr val="005C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动态二分查找</a:t>
            </a:r>
            <a:endParaRPr lang="zh-CN" altLang="zh-CN" sz="7200" b="1" spc="300" dirty="0">
              <a:solidFill>
                <a:srgbClr val="005CA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43958" y="3047020"/>
            <a:ext cx="5761439" cy="0"/>
            <a:chOff x="743958" y="3475975"/>
            <a:chExt cx="5761439" cy="0"/>
          </a:xfrm>
        </p:grpSpPr>
        <p:cxnSp>
          <p:nvCxnSpPr>
            <p:cNvPr id="241" name="直接连接符 240"/>
            <p:cNvCxnSpPr/>
            <p:nvPr/>
          </p:nvCxnSpPr>
          <p:spPr>
            <a:xfrm flipH="1">
              <a:off x="1547400" y="3475975"/>
              <a:ext cx="4957997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 flipH="1" flipV="1">
              <a:off x="951148" y="3475975"/>
              <a:ext cx="546227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H="1" flipV="1">
              <a:off x="743958" y="3475975"/>
              <a:ext cx="141265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组合 244"/>
          <p:cNvGrpSpPr/>
          <p:nvPr/>
        </p:nvGrpSpPr>
        <p:grpSpPr>
          <a:xfrm flipV="1">
            <a:off x="756485" y="4240351"/>
            <a:ext cx="5776149" cy="0"/>
            <a:chOff x="1170147" y="2641879"/>
            <a:chExt cx="7973853" cy="0"/>
          </a:xfrm>
        </p:grpSpPr>
        <p:cxnSp>
          <p:nvCxnSpPr>
            <p:cNvPr id="246" name="直接连接符 245"/>
            <p:cNvCxnSpPr/>
            <p:nvPr/>
          </p:nvCxnSpPr>
          <p:spPr>
            <a:xfrm flipV="1">
              <a:off x="1170147" y="2641879"/>
              <a:ext cx="6864719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接连接符 246"/>
            <p:cNvCxnSpPr/>
            <p:nvPr/>
          </p:nvCxnSpPr>
          <p:spPr>
            <a:xfrm>
              <a:off x="8103924" y="2641879"/>
              <a:ext cx="754055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接连接符 247"/>
            <p:cNvCxnSpPr/>
            <p:nvPr/>
          </p:nvCxnSpPr>
          <p:spPr>
            <a:xfrm>
              <a:off x="8948986" y="2641879"/>
              <a:ext cx="195014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9" name="文本框 1"/>
          <p:cNvSpPr>
            <a:spLocks noChangeArrowheads="1"/>
          </p:cNvSpPr>
          <p:nvPr/>
        </p:nvSpPr>
        <p:spPr bwMode="auto">
          <a:xfrm>
            <a:off x="659158" y="2500205"/>
            <a:ext cx="5873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OPENTOPIC  2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0" name="文本框 249"/>
          <p:cNvSpPr txBox="1"/>
          <p:nvPr/>
        </p:nvSpPr>
        <p:spPr>
          <a:xfrm>
            <a:off x="672291" y="4383096"/>
            <a:ext cx="4772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贾林杰    匡亚明学院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二、插入操作</a:t>
              </a:r>
            </a:p>
          </p:txBody>
        </p:sp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9378A978-411B-4B52-85EB-2F0562D17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683" y="967389"/>
            <a:ext cx="4157167" cy="4836548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6DAB560-4474-403B-AAA5-C1CA52EB80B6}"/>
              </a:ext>
            </a:extLst>
          </p:cNvPr>
          <p:cNvSpPr txBox="1"/>
          <p:nvPr/>
        </p:nvSpPr>
        <p:spPr>
          <a:xfrm>
            <a:off x="1438772" y="2511218"/>
            <a:ext cx="4220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一个数组归并操作：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输入的数组</a:t>
            </a:r>
            <a:r>
              <a:rPr lang="en-US" altLang="zh-CN" dirty="0"/>
              <a:t>1</a:t>
            </a:r>
            <a:r>
              <a:rPr lang="zh-CN" altLang="en-US" dirty="0"/>
              <a:t>和数组</a:t>
            </a:r>
            <a:r>
              <a:rPr lang="en-US" altLang="zh-CN" dirty="0"/>
              <a:t>2</a:t>
            </a:r>
            <a:r>
              <a:rPr lang="zh-CN" altLang="en-US" dirty="0"/>
              <a:t>的长度相等，返回一个长度为其二倍的数组</a:t>
            </a:r>
          </a:p>
        </p:txBody>
      </p:sp>
    </p:spTree>
    <p:extLst>
      <p:ext uri="{BB962C8B-B14F-4D97-AF65-F5344CB8AC3E}">
        <p14:creationId xmlns:p14="http://schemas.microsoft.com/office/powerpoint/2010/main" val="176352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二、插入操作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CA9308B-0934-498D-8973-FC46CB535DF5}"/>
                  </a:ext>
                </a:extLst>
              </p:cNvPr>
              <p:cNvSpPr txBox="1"/>
              <p:nvPr/>
            </p:nvSpPr>
            <p:spPr>
              <a:xfrm>
                <a:off x="858582" y="2448205"/>
                <a:ext cx="3372392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首先声明一个大小为</a:t>
                </a:r>
                <a:r>
                  <a:rPr lang="en-US" altLang="zh-CN" sz="2000" dirty="0"/>
                  <a:t>1</a:t>
                </a:r>
                <a:r>
                  <a:rPr lang="zh-CN" altLang="en-US" sz="2000" dirty="0"/>
                  <a:t>的数组</a:t>
                </a:r>
                <a:endParaRPr lang="en-US" altLang="zh-CN" sz="2000" dirty="0"/>
              </a:p>
              <a:p>
                <a:r>
                  <a:rPr lang="zh-CN" altLang="en-US" sz="2000" dirty="0"/>
                  <a:t>然后插入数组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sz="2000" dirty="0"/>
                  <a:t>的位置，若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zh-CN" altLang="en-US" sz="2000" i="1" smtClean="0">
                        <a:latin typeface="Cambria Math" panose="02040503050406030204" pitchFamily="18" charset="0"/>
                      </a:rPr>
                      <m:t>不为</m:t>
                    </m:r>
                  </m:oMath>
                </a14:m>
                <a:r>
                  <a:rPr lang="zh-CN" altLang="en-US" sz="2000" dirty="0"/>
                  <a:t>空，则按照固定的大小关系的与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sz="2000" dirty="0"/>
                  <a:t>处的数组合并，一起插入下一个数组，并将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设为</m:t>
                    </m:r>
                  </m:oMath>
                </a14:m>
                <a:r>
                  <a:rPr lang="en-US" altLang="zh-CN" sz="2000" dirty="0"/>
                  <a:t>NULL………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CA9308B-0934-498D-8973-FC46CB535D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82" y="2448205"/>
                <a:ext cx="3372392" cy="2215991"/>
              </a:xfrm>
              <a:prstGeom prst="rect">
                <a:avLst/>
              </a:prstGeom>
              <a:blipFill>
                <a:blip r:embed="rId3"/>
                <a:stretch>
                  <a:fillRect l="-1989" t="-2479" r="-9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893E7F32-B604-4C0D-9953-83CC80C9B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2416" y="1321909"/>
            <a:ext cx="6193703" cy="421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二、插入操作</a:t>
              </a:r>
            </a:p>
          </p:txBody>
        </p: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A4AF9FA4-CA53-41EB-8618-22A850D1FA94}"/>
              </a:ext>
            </a:extLst>
          </p:cNvPr>
          <p:cNvSpPr/>
          <p:nvPr/>
        </p:nvSpPr>
        <p:spPr>
          <a:xfrm>
            <a:off x="329817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1F130D0-8A49-4DBB-92BC-0B247A2FB181}"/>
              </a:ext>
            </a:extLst>
          </p:cNvPr>
          <p:cNvSpPr/>
          <p:nvPr/>
        </p:nvSpPr>
        <p:spPr>
          <a:xfrm>
            <a:off x="411732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6F0627D-1C4E-4CDE-A468-A925AFDB9EA1}"/>
              </a:ext>
            </a:extLst>
          </p:cNvPr>
          <p:cNvSpPr/>
          <p:nvPr/>
        </p:nvSpPr>
        <p:spPr>
          <a:xfrm>
            <a:off x="493647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044ADB6-DCB3-4B55-8B25-84F00F44DA17}"/>
              </a:ext>
            </a:extLst>
          </p:cNvPr>
          <p:cNvSpPr/>
          <p:nvPr/>
        </p:nvSpPr>
        <p:spPr>
          <a:xfrm>
            <a:off x="575562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8</a:t>
            </a:r>
            <a:endParaRPr lang="zh-CN" altLang="en-US" b="1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71F1C32-6CF4-4344-9C65-B3F700E59A79}"/>
              </a:ext>
            </a:extLst>
          </p:cNvPr>
          <p:cNvSpPr/>
          <p:nvPr/>
        </p:nvSpPr>
        <p:spPr>
          <a:xfrm>
            <a:off x="657477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E5483E8-7B5D-4DCA-92EC-41B1F46E69DF}"/>
              </a:ext>
            </a:extLst>
          </p:cNvPr>
          <p:cNvSpPr/>
          <p:nvPr/>
        </p:nvSpPr>
        <p:spPr>
          <a:xfrm>
            <a:off x="739392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DD194C3-3CD7-4633-8F89-5779E7127BA1}"/>
              </a:ext>
            </a:extLst>
          </p:cNvPr>
          <p:cNvSpPr/>
          <p:nvPr/>
        </p:nvSpPr>
        <p:spPr>
          <a:xfrm>
            <a:off x="8228454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D550BED-B04E-4D37-B39B-E9252972B615}"/>
              </a:ext>
            </a:extLst>
          </p:cNvPr>
          <p:cNvSpPr/>
          <p:nvPr/>
        </p:nvSpPr>
        <p:spPr>
          <a:xfrm>
            <a:off x="9047604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14</a:t>
            </a:r>
            <a:endParaRPr lang="zh-CN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2FAE4FB-351B-4739-886C-47F5CA242654}"/>
              </a:ext>
            </a:extLst>
          </p:cNvPr>
          <p:cNvSpPr/>
          <p:nvPr/>
        </p:nvSpPr>
        <p:spPr>
          <a:xfrm>
            <a:off x="3298177" y="188165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163DE04-6841-450F-BFA9-E27EA7A7618B}"/>
              </a:ext>
            </a:extLst>
          </p:cNvPr>
          <p:cNvSpPr/>
          <p:nvPr/>
        </p:nvSpPr>
        <p:spPr>
          <a:xfrm>
            <a:off x="1856239" y="1876862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D7629C7-68F2-49E4-AA9A-3FACA9301B19}"/>
              </a:ext>
            </a:extLst>
          </p:cNvPr>
          <p:cNvSpPr/>
          <p:nvPr/>
        </p:nvSpPr>
        <p:spPr>
          <a:xfrm>
            <a:off x="1856239" y="3482044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6C60AED1-50B1-48A9-BBB0-EAE5728DF550}"/>
              </a:ext>
            </a:extLst>
          </p:cNvPr>
          <p:cNvSpPr/>
          <p:nvPr/>
        </p:nvSpPr>
        <p:spPr>
          <a:xfrm>
            <a:off x="1856239" y="4313700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2A5A90B-5091-4611-B766-A0C089EBD28A}"/>
              </a:ext>
            </a:extLst>
          </p:cNvPr>
          <p:cNvSpPr/>
          <p:nvPr/>
        </p:nvSpPr>
        <p:spPr>
          <a:xfrm>
            <a:off x="1856239" y="2679453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4A107231-F030-45B4-83EE-B1C358E7F680}"/>
              </a:ext>
            </a:extLst>
          </p:cNvPr>
          <p:cNvSpPr/>
          <p:nvPr/>
        </p:nvSpPr>
        <p:spPr>
          <a:xfrm>
            <a:off x="3298177" y="2679453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CB4E5C08-322A-44C3-9B6F-B5CCCEC24202}"/>
              </a:ext>
            </a:extLst>
          </p:cNvPr>
          <p:cNvSpPr/>
          <p:nvPr/>
        </p:nvSpPr>
        <p:spPr>
          <a:xfrm>
            <a:off x="4117327" y="2679453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16</a:t>
            </a:r>
            <a:endParaRPr lang="zh-CN" altLang="en-US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ED61074-A588-448F-96A1-C8507A1A8586}"/>
              </a:ext>
            </a:extLst>
          </p:cNvPr>
          <p:cNvSpPr/>
          <p:nvPr/>
        </p:nvSpPr>
        <p:spPr>
          <a:xfrm>
            <a:off x="8698354" y="1514912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B612064-F4FC-4FFB-866F-2C9705B64370}"/>
              </a:ext>
            </a:extLst>
          </p:cNvPr>
          <p:cNvSpPr txBox="1"/>
          <p:nvPr/>
        </p:nvSpPr>
        <p:spPr>
          <a:xfrm>
            <a:off x="5489103" y="5294405"/>
            <a:ext cx="1213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插入</a:t>
            </a:r>
            <a:r>
              <a:rPr lang="en-US" altLang="zh-CN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32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826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0.3698 -0.0527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二、插入操作</a:t>
              </a:r>
            </a:p>
          </p:txBody>
        </p: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A4AF9FA4-CA53-41EB-8618-22A850D1FA94}"/>
              </a:ext>
            </a:extLst>
          </p:cNvPr>
          <p:cNvSpPr/>
          <p:nvPr/>
        </p:nvSpPr>
        <p:spPr>
          <a:xfrm>
            <a:off x="329817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1F130D0-8A49-4DBB-92BC-0B247A2FB181}"/>
              </a:ext>
            </a:extLst>
          </p:cNvPr>
          <p:cNvSpPr/>
          <p:nvPr/>
        </p:nvSpPr>
        <p:spPr>
          <a:xfrm>
            <a:off x="411732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6F0627D-1C4E-4CDE-A468-A925AFDB9EA1}"/>
              </a:ext>
            </a:extLst>
          </p:cNvPr>
          <p:cNvSpPr/>
          <p:nvPr/>
        </p:nvSpPr>
        <p:spPr>
          <a:xfrm>
            <a:off x="493647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044ADB6-DCB3-4B55-8B25-84F00F44DA17}"/>
              </a:ext>
            </a:extLst>
          </p:cNvPr>
          <p:cNvSpPr/>
          <p:nvPr/>
        </p:nvSpPr>
        <p:spPr>
          <a:xfrm>
            <a:off x="575562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8</a:t>
            </a:r>
            <a:endParaRPr lang="zh-CN" altLang="en-US" b="1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71F1C32-6CF4-4344-9C65-B3F700E59A79}"/>
              </a:ext>
            </a:extLst>
          </p:cNvPr>
          <p:cNvSpPr/>
          <p:nvPr/>
        </p:nvSpPr>
        <p:spPr>
          <a:xfrm>
            <a:off x="657477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E5483E8-7B5D-4DCA-92EC-41B1F46E69DF}"/>
              </a:ext>
            </a:extLst>
          </p:cNvPr>
          <p:cNvSpPr/>
          <p:nvPr/>
        </p:nvSpPr>
        <p:spPr>
          <a:xfrm>
            <a:off x="7393927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DD194C3-3CD7-4633-8F89-5779E7127BA1}"/>
              </a:ext>
            </a:extLst>
          </p:cNvPr>
          <p:cNvSpPr/>
          <p:nvPr/>
        </p:nvSpPr>
        <p:spPr>
          <a:xfrm>
            <a:off x="8228454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D550BED-B04E-4D37-B39B-E9252972B615}"/>
              </a:ext>
            </a:extLst>
          </p:cNvPr>
          <p:cNvSpPr/>
          <p:nvPr/>
        </p:nvSpPr>
        <p:spPr>
          <a:xfrm>
            <a:off x="9047604" y="4313700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14</a:t>
            </a:r>
            <a:endParaRPr lang="zh-CN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2FAE4FB-351B-4739-886C-47F5CA242654}"/>
              </a:ext>
            </a:extLst>
          </p:cNvPr>
          <p:cNvSpPr/>
          <p:nvPr/>
        </p:nvSpPr>
        <p:spPr>
          <a:xfrm>
            <a:off x="7819514" y="1514912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163DE04-6841-450F-BFA9-E27EA7A7618B}"/>
              </a:ext>
            </a:extLst>
          </p:cNvPr>
          <p:cNvSpPr/>
          <p:nvPr/>
        </p:nvSpPr>
        <p:spPr>
          <a:xfrm>
            <a:off x="1856239" y="1876862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D7629C7-68F2-49E4-AA9A-3FACA9301B19}"/>
              </a:ext>
            </a:extLst>
          </p:cNvPr>
          <p:cNvSpPr/>
          <p:nvPr/>
        </p:nvSpPr>
        <p:spPr>
          <a:xfrm>
            <a:off x="1856239" y="3482044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6C60AED1-50B1-48A9-BBB0-EAE5728DF550}"/>
              </a:ext>
            </a:extLst>
          </p:cNvPr>
          <p:cNvSpPr/>
          <p:nvPr/>
        </p:nvSpPr>
        <p:spPr>
          <a:xfrm>
            <a:off x="1856239" y="4313700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2A5A90B-5091-4611-B766-A0C089EBD28A}"/>
              </a:ext>
            </a:extLst>
          </p:cNvPr>
          <p:cNvSpPr/>
          <p:nvPr/>
        </p:nvSpPr>
        <p:spPr>
          <a:xfrm>
            <a:off x="1856239" y="2679453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4A107231-F030-45B4-83EE-B1C358E7F680}"/>
              </a:ext>
            </a:extLst>
          </p:cNvPr>
          <p:cNvSpPr/>
          <p:nvPr/>
        </p:nvSpPr>
        <p:spPr>
          <a:xfrm>
            <a:off x="3298177" y="2679453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CB4E5C08-322A-44C3-9B6F-B5CCCEC24202}"/>
              </a:ext>
            </a:extLst>
          </p:cNvPr>
          <p:cNvSpPr/>
          <p:nvPr/>
        </p:nvSpPr>
        <p:spPr>
          <a:xfrm>
            <a:off x="4117327" y="2679453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16</a:t>
            </a:r>
            <a:endParaRPr lang="zh-CN" altLang="en-US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ED61074-A588-448F-96A1-C8507A1A8586}"/>
              </a:ext>
            </a:extLst>
          </p:cNvPr>
          <p:cNvSpPr/>
          <p:nvPr/>
        </p:nvSpPr>
        <p:spPr>
          <a:xfrm>
            <a:off x="8698354" y="1514912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5853104-0484-4A38-9CC6-C67BD0BEF0EF}"/>
              </a:ext>
            </a:extLst>
          </p:cNvPr>
          <p:cNvSpPr txBox="1"/>
          <p:nvPr/>
        </p:nvSpPr>
        <p:spPr>
          <a:xfrm>
            <a:off x="5489103" y="5294405"/>
            <a:ext cx="1213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插入</a:t>
            </a:r>
            <a:r>
              <a:rPr lang="en-US" altLang="zh-CN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32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787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7 L 0.00013 0.116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22222E-6 L -0.30209 0.2861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4" y="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22222E-6 L -0.30846 0.2861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30" y="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7 L 0.13412 0.1175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8" grpId="0" animBg="1"/>
      <p:bldP spid="46" grpId="0" animBg="1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二、插入操作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D6A24A7-5DF6-48B9-8351-D7ADA59B5951}"/>
                  </a:ext>
                </a:extLst>
              </p:cNvPr>
              <p:cNvSpPr txBox="1"/>
              <p:nvPr/>
            </p:nvSpPr>
            <p:spPr>
              <a:xfrm>
                <a:off x="1031631" y="1800159"/>
                <a:ext cx="7943104" cy="12092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1800" dirty="0"/>
                  <a:t>性质：</a:t>
                </a:r>
                <a:r>
                  <a:rPr lang="en-US" altLang="zh-CN" sz="1800" dirty="0"/>
                  <a:t>  </a:t>
                </a:r>
              </a:p>
              <a:p>
                <a:r>
                  <a:rPr lang="en-US" altLang="zh-CN" dirty="0"/>
                  <a:t>  </a:t>
                </a:r>
                <a:r>
                  <a:rPr lang="en-US" altLang="zh-CN" sz="1800" dirty="0"/>
                  <a:t>1.  </a:t>
                </a:r>
                <a:r>
                  <a:rPr lang="zh-CN" altLang="en-US" sz="1800" dirty="0"/>
                  <a:t>数组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800" i="1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zh-CN" altLang="en-US" sz="1800" i="1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sz="1800" dirty="0"/>
                  <a:t>长度为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1800" i="1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</m:oMath>
                </a14:m>
                <a:endParaRPr lang="en-US" altLang="zh-CN" sz="1800" dirty="0"/>
              </a:p>
              <a:p>
                <a:r>
                  <a:rPr lang="en-US" altLang="zh-CN" sz="1800" dirty="0"/>
                  <a:t>  2.  </a:t>
                </a:r>
                <a:r>
                  <a:rPr lang="zh-CN" altLang="en-US" sz="1800" dirty="0"/>
                  <a:t>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sz="1800" i="1">
                        <a:latin typeface="Cambria Math" panose="02040503050406030204" pitchFamily="18" charset="0"/>
                      </a:rPr>
                      <m:t>为</m:t>
                    </m:r>
                  </m:oMath>
                </a14:m>
                <a:r>
                  <a:rPr lang="en-US" altLang="zh-CN" sz="1800" dirty="0"/>
                  <a:t>1</a:t>
                </a:r>
                <a:r>
                  <a:rPr lang="zh-CN" altLang="en-US" sz="1800" dirty="0"/>
                  <a:t>时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sz="1800" i="1" smtClean="0">
                        <a:latin typeface="Cambria Math" panose="02040503050406030204" pitchFamily="18" charset="0"/>
                      </a:rPr>
                      <m:t>数组</m:t>
                    </m:r>
                  </m:oMath>
                </a14:m>
                <a:r>
                  <a:rPr lang="zh-CN" altLang="en-US" sz="1800" dirty="0"/>
                  <a:t>为满，反之为空</a:t>
                </a:r>
                <a:endParaRPr lang="en-US" altLang="zh-CN" sz="1800" dirty="0"/>
              </a:p>
              <a:p>
                <a:r>
                  <a:rPr lang="en-US" altLang="zh-CN" sz="1800" dirty="0"/>
                  <a:t>  3.  </a:t>
                </a:r>
                <a:r>
                  <a:rPr lang="zh-CN" altLang="en-US" sz="1800" dirty="0"/>
                  <a:t>每个数组都是有序的，但是不同数组中的元素之间不存在特定大小关系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D6A24A7-5DF6-48B9-8351-D7ADA59B5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631" y="1800159"/>
                <a:ext cx="7943104" cy="1209242"/>
              </a:xfrm>
              <a:prstGeom prst="rect">
                <a:avLst/>
              </a:prstGeom>
              <a:blipFill>
                <a:blip r:embed="rId2"/>
                <a:stretch>
                  <a:fillRect l="-614" t="-4020" b="-70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48F16793-013C-457C-95EF-3B38B8AB1677}"/>
                  </a:ext>
                </a:extLst>
              </p:cNvPr>
              <p:cNvSpPr txBox="1"/>
              <p:nvPr/>
            </p:nvSpPr>
            <p:spPr>
              <a:xfrm>
                <a:off x="1031631" y="3490679"/>
                <a:ext cx="9809872" cy="1950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zh-CN" altLang="en-US" sz="2400" dirty="0"/>
                  <a:t>在每次将新数组插入到第</a:t>
                </a:r>
                <a:r>
                  <a:rPr lang="en-US" altLang="zh-CN" sz="2400" dirty="0" err="1"/>
                  <a:t>i</a:t>
                </a:r>
                <a:r>
                  <a:rPr lang="zh-CN" altLang="en-US" sz="2400" dirty="0"/>
                  <a:t>个位置的时候，都会保持其数量大小为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</m:oMath>
                </a14:m>
                <a:endParaRPr lang="en-US" altLang="zh-CN" sz="2400" dirty="0"/>
              </a:p>
              <a:p>
                <a:pPr marL="342900" indent="-342900">
                  <a:buAutoNum type="arabicPeriod"/>
                </a:pPr>
                <a:r>
                  <a:rPr lang="zh-CN" altLang="en-US" sz="2400" dirty="0"/>
                  <a:t>对于</a:t>
                </a:r>
                <a:r>
                  <a:rPr lang="en-US" altLang="zh-CN" sz="2400" dirty="0"/>
                  <a:t>n</a:t>
                </a:r>
                <a:r>
                  <a:rPr lang="zh-CN" altLang="en-US" sz="2400" dirty="0"/>
                  <a:t>为</a:t>
                </a:r>
                <a:r>
                  <a:rPr lang="en-US" altLang="zh-CN" sz="24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i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CN" sz="2400" i="0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i="0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altLang="zh-CN" sz="2400" i="0" dirty="0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altLang="zh-CN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40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/>
                  <a:t>&gt;</a:t>
                </a:r>
                <a:r>
                  <a:rPr lang="zh-CN" altLang="en-US" sz="2400" dirty="0"/>
                  <a:t> </a:t>
                </a:r>
                <a:r>
                  <a:rPr lang="en-US" altLang="zh-CN" sz="2400" dirty="0"/>
                  <a:t>, </a:t>
                </a:r>
                <a:r>
                  <a:rPr lang="zh-CN" altLang="en-US" sz="2400" dirty="0"/>
                  <a:t>插入一个新的元素，从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位置插入，如果已经有元素则相当于归并插入下一个位置，也就相当于令</a:t>
                </a:r>
                <a:r>
                  <a:rPr lang="en-US" altLang="zh-CN" sz="2400" dirty="0"/>
                  <a:t>n+1,</a:t>
                </a:r>
                <a:r>
                  <a:rPr lang="zh-CN" altLang="en-US" sz="2400" dirty="0"/>
                  <a:t>如果最低位是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则进位并考虑下一位等同，因此可以保持这个性质。</a:t>
                </a:r>
                <a:endParaRPr lang="en-US" altLang="zh-CN" sz="2400" dirty="0"/>
              </a:p>
              <a:p>
                <a:pPr marL="342900" indent="-342900">
                  <a:buAutoNum type="arabicPeriod"/>
                </a:pPr>
                <a:r>
                  <a:rPr lang="zh-CN" altLang="en-US" sz="2400" dirty="0"/>
                  <a:t>由于归并的过程是有序的，因此得到的每个数组都是有序的。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48F16793-013C-457C-95EF-3B38B8AB1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631" y="3490679"/>
                <a:ext cx="9809872" cy="1950919"/>
              </a:xfrm>
              <a:prstGeom prst="rect">
                <a:avLst/>
              </a:prstGeom>
              <a:blipFill>
                <a:blip r:embed="rId3"/>
                <a:stretch>
                  <a:fillRect l="-994" t="-3438" r="-435" b="-65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2506AA18-913C-483F-AFA1-53E8FCDB7922}"/>
              </a:ext>
            </a:extLst>
          </p:cNvPr>
          <p:cNvSpPr txBox="1"/>
          <p:nvPr/>
        </p:nvSpPr>
        <p:spPr>
          <a:xfrm>
            <a:off x="536916" y="1217498"/>
            <a:ext cx="2923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</a:rPr>
              <a:t>正确性</a:t>
            </a:r>
            <a:r>
              <a:rPr lang="en-US" altLang="zh-CN" sz="2400" b="1" dirty="0">
                <a:solidFill>
                  <a:schemeClr val="accent5"/>
                </a:solidFill>
              </a:rPr>
              <a:t>(</a:t>
            </a:r>
            <a:r>
              <a:rPr lang="zh-CN" altLang="en-US" sz="2400" b="1" dirty="0">
                <a:solidFill>
                  <a:schemeClr val="accent5"/>
                </a:solidFill>
              </a:rPr>
              <a:t>简要讨论</a:t>
            </a:r>
            <a:r>
              <a:rPr lang="en-US" altLang="zh-CN" sz="2400" b="1" dirty="0">
                <a:solidFill>
                  <a:schemeClr val="accent5"/>
                </a:solidFill>
              </a:rPr>
              <a:t>)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6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二、插入操作</a:t>
              </a: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95DFDEAE-EA07-4A50-8BAD-F03EAB763864}"/>
              </a:ext>
            </a:extLst>
          </p:cNvPr>
          <p:cNvSpPr txBox="1"/>
          <p:nvPr/>
        </p:nvSpPr>
        <p:spPr>
          <a:xfrm>
            <a:off x="1182434" y="110197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最坏情况分析</a:t>
            </a:r>
          </a:p>
        </p:txBody>
      </p: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FC6574AA-3538-410B-B76B-C6E8DF7EF54B}"/>
              </a:ext>
            </a:extLst>
          </p:cNvPr>
          <p:cNvGrpSpPr/>
          <p:nvPr/>
        </p:nvGrpSpPr>
        <p:grpSpPr>
          <a:xfrm>
            <a:off x="4876800" y="1229479"/>
            <a:ext cx="6792870" cy="2442185"/>
            <a:chOff x="960595" y="2116303"/>
            <a:chExt cx="7661265" cy="2859458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9DDA2227-FBAB-453C-BF76-281EF67EE9EF}"/>
                </a:ext>
              </a:extLst>
            </p:cNvPr>
            <p:cNvSpPr/>
            <p:nvPr/>
          </p:nvSpPr>
          <p:spPr>
            <a:xfrm>
              <a:off x="2402533" y="46138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  <a:endParaRPr lang="zh-CN" altLang="en-US" dirty="0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DD50932-60D8-4808-BF4E-9A01D2D41A50}"/>
                </a:ext>
              </a:extLst>
            </p:cNvPr>
            <p:cNvSpPr/>
            <p:nvPr/>
          </p:nvSpPr>
          <p:spPr>
            <a:xfrm>
              <a:off x="3221683" y="46138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57904727-4989-4E63-A16F-37D11EB515B5}"/>
                </a:ext>
              </a:extLst>
            </p:cNvPr>
            <p:cNvSpPr/>
            <p:nvPr/>
          </p:nvSpPr>
          <p:spPr>
            <a:xfrm>
              <a:off x="4040833" y="46138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798F776-8E61-4E4E-89B0-97EC3B1310CF}"/>
                </a:ext>
              </a:extLst>
            </p:cNvPr>
            <p:cNvSpPr/>
            <p:nvPr/>
          </p:nvSpPr>
          <p:spPr>
            <a:xfrm>
              <a:off x="4859983" y="46138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8</a:t>
              </a:r>
              <a:endParaRPr lang="zh-CN" altLang="en-US" b="1" dirty="0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93A366B6-4807-40E0-A0F4-07F62157FE08}"/>
                </a:ext>
              </a:extLst>
            </p:cNvPr>
            <p:cNvSpPr/>
            <p:nvPr/>
          </p:nvSpPr>
          <p:spPr>
            <a:xfrm>
              <a:off x="5679133" y="46138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0E9387-E89F-4F4E-B789-E6D2F8AB39A2}"/>
                </a:ext>
              </a:extLst>
            </p:cNvPr>
            <p:cNvSpPr/>
            <p:nvPr/>
          </p:nvSpPr>
          <p:spPr>
            <a:xfrm>
              <a:off x="6498283" y="46138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9096B9E-29F5-4758-A3A2-EF2C85DD5F8A}"/>
                </a:ext>
              </a:extLst>
            </p:cNvPr>
            <p:cNvSpPr/>
            <p:nvPr/>
          </p:nvSpPr>
          <p:spPr>
            <a:xfrm>
              <a:off x="7332810" y="46138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11</a:t>
              </a:r>
              <a:endParaRPr lang="zh-CN" altLang="en-US" dirty="0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65430B9-CE9B-43DD-A605-7DC4942D1327}"/>
                </a:ext>
              </a:extLst>
            </p:cNvPr>
            <p:cNvSpPr/>
            <p:nvPr/>
          </p:nvSpPr>
          <p:spPr>
            <a:xfrm>
              <a:off x="8151960" y="46138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14</a:t>
              </a:r>
              <a:endParaRPr lang="zh-CN" altLang="en-US" dirty="0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F8E131F4-B6E6-424F-B5AB-AB3A11713ECB}"/>
                </a:ext>
              </a:extLst>
            </p:cNvPr>
            <p:cNvSpPr/>
            <p:nvPr/>
          </p:nvSpPr>
          <p:spPr>
            <a:xfrm>
              <a:off x="2402533" y="37883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F236DC97-27BA-446F-B820-E69796678CA4}"/>
                </a:ext>
              </a:extLst>
            </p:cNvPr>
            <p:cNvSpPr/>
            <p:nvPr/>
          </p:nvSpPr>
          <p:spPr>
            <a:xfrm>
              <a:off x="3221683" y="37883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A95AC960-B93D-4022-A32E-21163DB0E2F6}"/>
                </a:ext>
              </a:extLst>
            </p:cNvPr>
            <p:cNvSpPr/>
            <p:nvPr/>
          </p:nvSpPr>
          <p:spPr>
            <a:xfrm>
              <a:off x="4040833" y="37883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6</a:t>
              </a:r>
              <a:endParaRPr lang="zh-CN" altLang="en-US" dirty="0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62A35E5F-65ED-4142-9450-DD563753EA3A}"/>
                </a:ext>
              </a:extLst>
            </p:cNvPr>
            <p:cNvSpPr/>
            <p:nvPr/>
          </p:nvSpPr>
          <p:spPr>
            <a:xfrm>
              <a:off x="4859983" y="3788311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12</a:t>
              </a:r>
              <a:endParaRPr lang="zh-CN" altLang="en-US" b="1" dirty="0"/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2810195A-1C37-42BC-9E87-C09906338199}"/>
                </a:ext>
              </a:extLst>
            </p:cNvPr>
            <p:cNvSpPr/>
            <p:nvPr/>
          </p:nvSpPr>
          <p:spPr>
            <a:xfrm>
              <a:off x="2402533" y="2116303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D738F5FD-A397-4835-AE2B-A34BF38E4532}"/>
                </a:ext>
              </a:extLst>
            </p:cNvPr>
            <p:cNvSpPr/>
            <p:nvPr/>
          </p:nvSpPr>
          <p:spPr>
            <a:xfrm>
              <a:off x="960595" y="2176973"/>
              <a:ext cx="469900" cy="36195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0</a:t>
              </a: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F0AC6A99-EF9C-4F9C-905C-E5C76EE67BEB}"/>
                </a:ext>
              </a:extLst>
            </p:cNvPr>
            <p:cNvSpPr/>
            <p:nvPr/>
          </p:nvSpPr>
          <p:spPr>
            <a:xfrm>
              <a:off x="960595" y="3782155"/>
              <a:ext cx="469900" cy="36195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C257842A-AAA8-49B1-8AFB-C08D535B7EA5}"/>
                </a:ext>
              </a:extLst>
            </p:cNvPr>
            <p:cNvSpPr/>
            <p:nvPr/>
          </p:nvSpPr>
          <p:spPr>
            <a:xfrm>
              <a:off x="960595" y="4613811"/>
              <a:ext cx="469900" cy="36195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053DDBCE-2B1E-4A9C-95AB-646BE6A3DC6C}"/>
                </a:ext>
              </a:extLst>
            </p:cNvPr>
            <p:cNvSpPr/>
            <p:nvPr/>
          </p:nvSpPr>
          <p:spPr>
            <a:xfrm>
              <a:off x="960595" y="2979564"/>
              <a:ext cx="469900" cy="36195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DB339FC7-5684-42E4-A7E1-3B3773601F61}"/>
                </a:ext>
              </a:extLst>
            </p:cNvPr>
            <p:cNvSpPr/>
            <p:nvPr/>
          </p:nvSpPr>
          <p:spPr>
            <a:xfrm>
              <a:off x="2402533" y="2979564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9B68C801-6509-44C0-91AA-17C0F6D202B8}"/>
                </a:ext>
              </a:extLst>
            </p:cNvPr>
            <p:cNvSpPr/>
            <p:nvPr/>
          </p:nvSpPr>
          <p:spPr>
            <a:xfrm>
              <a:off x="3221683" y="2979564"/>
              <a:ext cx="469900" cy="361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16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7665BE67-7B80-4303-B00E-CA690C005B21}"/>
                  </a:ext>
                </a:extLst>
              </p:cNvPr>
              <p:cNvSpPr txBox="1"/>
              <p:nvPr/>
            </p:nvSpPr>
            <p:spPr>
              <a:xfrm>
                <a:off x="1144616" y="4329642"/>
                <a:ext cx="10021360" cy="1275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当最坏的情况时，每次插入一个位置都要进行归并操作而归并操作的代价为</a:t>
                </a:r>
                <a14:m>
                  <m:oMath xmlns:m="http://schemas.openxmlformats.org/officeDocument/2006/math"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2∗</m:t>
                    </m:r>
                    <m:sSup>
                      <m:s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altLang="zh-CN" sz="2800" dirty="0"/>
              </a:p>
              <a:p>
                <a:endParaRPr lang="en-US" altLang="zh-CN" sz="2000" dirty="0"/>
              </a:p>
            </p:txBody>
          </p:sp>
        </mc:Choice>
        <mc:Fallback xmlns="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7665BE67-7B80-4303-B00E-CA690C005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616" y="4329642"/>
                <a:ext cx="10021360" cy="1275798"/>
              </a:xfrm>
              <a:prstGeom prst="rect">
                <a:avLst/>
              </a:prstGeom>
              <a:blipFill>
                <a:blip r:embed="rId2"/>
                <a:stretch>
                  <a:fillRect l="-1277" t="-47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D321122A-CDE4-4401-A110-B45E021C134C}"/>
                  </a:ext>
                </a:extLst>
              </p:cNvPr>
              <p:cNvSpPr txBox="1"/>
              <p:nvPr/>
            </p:nvSpPr>
            <p:spPr>
              <a:xfrm>
                <a:off x="3066758" y="5389161"/>
                <a:ext cx="6311704" cy="6724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zh-CN" alt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5"/>
                            </m:rPr>
                            <a:rPr lang="en-US" altLang="zh-CN" sz="1800" i="1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2∗</m:t>
                          </m:r>
                        </m:e>
                      </m:nary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=2∗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zh-CN" alt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5"/>
                            </m:rPr>
                            <a:rPr lang="en-US" altLang="zh-CN" sz="1800" i="1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zh-CN" sz="1800" i="1">
                              <a:latin typeface="Cambria Math" panose="02040503050406030204" pitchFamily="18" charset="0"/>
                            </a:rPr>
                            <m:t>lg</m:t>
                          </m:r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)−1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D321122A-CDE4-4401-A110-B45E021C1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758" y="5389161"/>
                <a:ext cx="6311704" cy="6724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026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二、插入操作</a:t>
              </a: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95DFDEAE-EA07-4A50-8BAD-F03EAB763864}"/>
              </a:ext>
            </a:extLst>
          </p:cNvPr>
          <p:cNvSpPr txBox="1"/>
          <p:nvPr/>
        </p:nvSpPr>
        <p:spPr>
          <a:xfrm>
            <a:off x="1182434" y="1101970"/>
            <a:ext cx="1832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摊还分析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1986BC6-7000-4A97-B6D9-919CF3465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434" y="1908947"/>
            <a:ext cx="3276768" cy="41467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FC3BCA2-594C-4BAA-AA8D-3739A918829C}"/>
                  </a:ext>
                </a:extLst>
              </p:cNvPr>
              <p:cNvSpPr txBox="1"/>
              <p:nvPr/>
            </p:nvSpPr>
            <p:spPr>
              <a:xfrm>
                <a:off x="5153208" y="1686745"/>
                <a:ext cx="3212226" cy="3015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/>
                  <a:t>回忆：二进制计数器</a:t>
                </a:r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聚合分析法：</a:t>
                </a:r>
                <a:endParaRPr lang="en-US" altLang="zh-CN" sz="2400" dirty="0"/>
              </a:p>
              <a:p>
                <a:r>
                  <a:rPr lang="zh-CN" altLang="en-US" sz="2400" dirty="0"/>
                  <a:t>第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位要翻转</a:t>
                </a:r>
                <a:r>
                  <a:rPr lang="en-US" altLang="zh-CN" sz="2400" dirty="0"/>
                  <a:t>n</a:t>
                </a:r>
                <a:r>
                  <a:rPr lang="zh-CN" altLang="en-US" sz="2400" dirty="0"/>
                  <a:t>次，</a:t>
                </a:r>
                <a:endParaRPr lang="en-US" altLang="zh-CN" sz="2400" dirty="0"/>
              </a:p>
              <a:p>
                <a:r>
                  <a:rPr lang="zh-CN" altLang="en-US" sz="2400" dirty="0"/>
                  <a:t>第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位要翻转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  <m:r>
                      <a:rPr lang="zh-CN" altLang="en-US" sz="2400" i="1">
                        <a:latin typeface="Cambria Math" panose="02040503050406030204" pitchFamily="18" charset="0"/>
                      </a:rPr>
                      <m:t>次</m:t>
                    </m:r>
                  </m:oMath>
                </a14:m>
                <a:r>
                  <a:rPr lang="zh-CN" altLang="en-US" sz="2400" dirty="0"/>
                  <a:t>，</a:t>
                </a:r>
                <a:endParaRPr lang="en-US" altLang="zh-CN" sz="2400" dirty="0"/>
              </a:p>
              <a:p>
                <a:r>
                  <a:rPr lang="zh-CN" altLang="en-US" sz="2400" dirty="0"/>
                  <a:t>。。。</a:t>
                </a:r>
                <a:endParaRPr lang="en-US" altLang="zh-CN" sz="2400" dirty="0"/>
              </a:p>
              <a:p>
                <a:r>
                  <a:rPr lang="zh-CN" altLang="en-US" sz="2400" dirty="0"/>
                  <a:t>第</a:t>
                </a:r>
                <a:r>
                  <a:rPr lang="en-US" altLang="zh-CN" sz="2400" dirty="0" err="1"/>
                  <a:t>i</a:t>
                </a:r>
                <a:r>
                  <a:rPr lang="zh-CN" altLang="en-US" sz="2400" dirty="0"/>
                  <a:t>位要翻转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d>
                    <m:r>
                      <a:rPr lang="zh-CN" altLang="en-US" sz="2400" i="1">
                        <a:latin typeface="Cambria Math" panose="02040503050406030204" pitchFamily="18" charset="0"/>
                      </a:rPr>
                      <m:t>次</m:t>
                    </m:r>
                  </m:oMath>
                </a14:m>
                <a:endParaRPr lang="en-US" altLang="zh-CN" sz="240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FC3BCA2-594C-4BAA-AA8D-3739A9188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208" y="1686745"/>
                <a:ext cx="3212226" cy="3015890"/>
              </a:xfrm>
              <a:prstGeom prst="rect">
                <a:avLst/>
              </a:prstGeom>
              <a:blipFill>
                <a:blip r:embed="rId3"/>
                <a:stretch>
                  <a:fillRect l="-2846" t="-2429" r="-20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A77A1198-8CC2-4822-B325-667AD077331B}"/>
                  </a:ext>
                </a:extLst>
              </p:cNvPr>
              <p:cNvSpPr txBox="1"/>
              <p:nvPr/>
            </p:nvSpPr>
            <p:spPr>
              <a:xfrm>
                <a:off x="5315603" y="4623122"/>
                <a:ext cx="6017415" cy="1235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/>
                  <a:t>总代价为：</a:t>
                </a:r>
                <a:endParaRPr lang="en-US" altLang="zh-CN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5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p>
                                <m:sSup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5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lg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+1)−1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1/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A77A1198-8CC2-4822-B325-667AD0773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603" y="4623122"/>
                <a:ext cx="6017415" cy="1235210"/>
              </a:xfrm>
              <a:prstGeom prst="rect">
                <a:avLst/>
              </a:prstGeom>
              <a:blipFill>
                <a:blip r:embed="rId4"/>
                <a:stretch>
                  <a:fillRect l="-1621" t="-59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10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二、插入操作</a:t>
              </a: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95DFDEAE-EA07-4A50-8BAD-F03EAB763864}"/>
              </a:ext>
            </a:extLst>
          </p:cNvPr>
          <p:cNvSpPr txBox="1"/>
          <p:nvPr/>
        </p:nvSpPr>
        <p:spPr>
          <a:xfrm>
            <a:off x="1182434" y="1101970"/>
            <a:ext cx="1832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摊还分析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1986BC6-7000-4A97-B6D9-919CF3465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434" y="1908947"/>
            <a:ext cx="3276768" cy="41467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7CE118D-703F-4923-BE27-BEDF173D2933}"/>
                  </a:ext>
                </a:extLst>
              </p:cNvPr>
              <p:cNvSpPr txBox="1"/>
              <p:nvPr/>
            </p:nvSpPr>
            <p:spPr>
              <a:xfrm>
                <a:off x="5014335" y="2017611"/>
                <a:ext cx="631170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/>
                  <a:t>插入</a:t>
                </a:r>
                <a:r>
                  <a:rPr lang="en-US" altLang="zh-CN" sz="2000" dirty="0"/>
                  <a:t>n</a:t>
                </a:r>
                <a:r>
                  <a:rPr lang="zh-CN" altLang="en-US" sz="2000" dirty="0"/>
                  <a:t>个数，</a:t>
                </a:r>
                <a:r>
                  <a:rPr lang="en-US" altLang="zh-CN" sz="2000" dirty="0"/>
                  <a:t>n</a:t>
                </a:r>
                <a:r>
                  <a:rPr lang="zh-CN" altLang="en-US" sz="2000" dirty="0"/>
                  <a:t>用二进制表示为</a:t>
                </a:r>
                <a:r>
                  <a:rPr lang="en-US" altLang="zh-CN" sz="20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0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000" i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CN" sz="2000" i="0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0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000" i="0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altLang="zh-CN" sz="2000" i="0" dirty="0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altLang="zh-CN" sz="2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00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000" dirty="0"/>
                  <a:t>&gt;</a:t>
                </a:r>
                <a:r>
                  <a:rPr lang="zh-CN" altLang="en-US" sz="2000" dirty="0"/>
                  <a:t>：</a:t>
                </a:r>
                <a:endParaRPr lang="en-US" altLang="zh-CN" sz="2000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7CE118D-703F-4923-BE27-BEDF173D2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335" y="2017611"/>
                <a:ext cx="6311704" cy="400110"/>
              </a:xfrm>
              <a:prstGeom prst="rect">
                <a:avLst/>
              </a:prstGeom>
              <a:blipFill>
                <a:blip r:embed="rId3"/>
                <a:stretch>
                  <a:fillRect l="-1063" t="-13636" b="-27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D27EA452-502C-4A58-A99D-628BF297CF5E}"/>
                  </a:ext>
                </a:extLst>
              </p:cNvPr>
              <p:cNvSpPr txBox="1"/>
              <p:nvPr/>
            </p:nvSpPr>
            <p:spPr>
              <a:xfrm>
                <a:off x="5090616" y="2642775"/>
                <a:ext cx="6311704" cy="17632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/>
                  <a:t>   </a:t>
                </a:r>
                <a:r>
                  <a:rPr lang="zh-CN" altLang="en-US" dirty="0"/>
                  <a:t>我们可以把插入一个数看作是二进制计数器加</a:t>
                </a:r>
                <a:r>
                  <a:rPr lang="en-US" altLang="zh-CN" dirty="0"/>
                  <a:t>1</a:t>
                </a:r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第</a:t>
                </a:r>
                <a:r>
                  <a:rPr lang="en-US" altLang="zh-CN" dirty="0" err="1"/>
                  <a:t>i</a:t>
                </a:r>
                <a:r>
                  <a:rPr lang="zh-CN" altLang="en-US" dirty="0"/>
                  <a:t>个数组为空用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表示，第</a:t>
                </a:r>
                <a:r>
                  <a:rPr lang="en-US" altLang="zh-CN" dirty="0" err="1"/>
                  <a:t>i</a:t>
                </a:r>
                <a:r>
                  <a:rPr lang="zh-CN" altLang="en-US" dirty="0"/>
                  <a:t>个数组为满则用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表示，则将插入操作类比为二进制计数器</a:t>
                </a:r>
                <a:endParaRPr lang="en-US" altLang="zh-CN" dirty="0"/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而每当数字从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反转为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时则会进行一次归并操作，其代价为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而从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翻转为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则只要常数时间代价，因此平均每次翻转的代价为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D27EA452-502C-4A58-A99D-628BF297C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616" y="2642775"/>
                <a:ext cx="6311704" cy="1763240"/>
              </a:xfrm>
              <a:prstGeom prst="rect">
                <a:avLst/>
              </a:prstGeom>
              <a:blipFill>
                <a:blip r:embed="rId4"/>
                <a:stretch>
                  <a:fillRect l="-773" t="-3114" r="-773" b="-3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4F49B0DC-DC6E-4D0D-B35F-336009D97F1C}"/>
                  </a:ext>
                </a:extLst>
              </p:cNvPr>
              <p:cNvSpPr txBox="1"/>
              <p:nvPr/>
            </p:nvSpPr>
            <p:spPr>
              <a:xfrm>
                <a:off x="4784534" y="4921472"/>
                <a:ext cx="6923868" cy="8658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5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p>
                                <m:sSup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d>
                          <m:sSup>
                            <m:sSup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5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lg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+1)−1</m:t>
                          </m:r>
                        </m:sup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altLang="zh-CN" sz="2400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𝑙𝑔</m:t>
                      </m:r>
                      <m:r>
                        <m:rPr>
                          <m:sty m:val="p"/>
                        </m:rPr>
                        <a:rPr lang="en-US" altLang="zh-CN" sz="2400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4F49B0DC-DC6E-4D0D-B35F-336009D97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534" y="4921472"/>
                <a:ext cx="6923868" cy="8658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5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4"/>
          <p:cNvGrpSpPr>
            <a:grpSpLocks noChangeAspect="1"/>
          </p:cNvGrpSpPr>
          <p:nvPr/>
        </p:nvGrpSpPr>
        <p:grpSpPr bwMode="auto">
          <a:xfrm>
            <a:off x="5321518" y="1733794"/>
            <a:ext cx="1526307" cy="1063544"/>
            <a:chOff x="3652" y="2029"/>
            <a:chExt cx="376" cy="262"/>
          </a:xfrm>
        </p:grpSpPr>
        <p:sp>
          <p:nvSpPr>
            <p:cNvPr id="32" name="AutoShape 3"/>
            <p:cNvSpPr>
              <a:spLocks noChangeAspect="1" noChangeArrowheads="1" noTextEdit="1"/>
            </p:cNvSpPr>
            <p:nvPr/>
          </p:nvSpPr>
          <p:spPr bwMode="auto">
            <a:xfrm>
              <a:off x="3652" y="2029"/>
              <a:ext cx="376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5"/>
            <p:cNvSpPr/>
            <p:nvPr/>
          </p:nvSpPr>
          <p:spPr bwMode="auto">
            <a:xfrm>
              <a:off x="3748" y="2187"/>
              <a:ext cx="172" cy="106"/>
            </a:xfrm>
            <a:custGeom>
              <a:avLst/>
              <a:gdLst>
                <a:gd name="T0" fmla="*/ 38 w 71"/>
                <a:gd name="T1" fmla="*/ 21 h 44"/>
                <a:gd name="T2" fmla="*/ 34 w 71"/>
                <a:gd name="T3" fmla="*/ 19 h 44"/>
                <a:gd name="T4" fmla="*/ 0 w 71"/>
                <a:gd name="T5" fmla="*/ 0 h 44"/>
                <a:gd name="T6" fmla="*/ 7 w 71"/>
                <a:gd name="T7" fmla="*/ 27 h 44"/>
                <a:gd name="T8" fmla="*/ 38 w 71"/>
                <a:gd name="T9" fmla="*/ 44 h 44"/>
                <a:gd name="T10" fmla="*/ 67 w 71"/>
                <a:gd name="T11" fmla="*/ 27 h 44"/>
                <a:gd name="T12" fmla="*/ 71 w 71"/>
                <a:gd name="T13" fmla="*/ 3 h 44"/>
                <a:gd name="T14" fmla="*/ 41 w 71"/>
                <a:gd name="T15" fmla="*/ 19 h 44"/>
                <a:gd name="T16" fmla="*/ 38 w 71"/>
                <a:gd name="T17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44">
                  <a:moveTo>
                    <a:pt x="38" y="21"/>
                  </a:moveTo>
                  <a:cubicBezTo>
                    <a:pt x="34" y="19"/>
                    <a:pt x="34" y="19"/>
                    <a:pt x="34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1"/>
                    <a:pt x="7" y="27"/>
                    <a:pt x="7" y="27"/>
                  </a:cubicBezTo>
                  <a:cubicBezTo>
                    <a:pt x="7" y="27"/>
                    <a:pt x="30" y="44"/>
                    <a:pt x="38" y="44"/>
                  </a:cubicBezTo>
                  <a:cubicBezTo>
                    <a:pt x="46" y="44"/>
                    <a:pt x="67" y="27"/>
                    <a:pt x="67" y="27"/>
                  </a:cubicBezTo>
                  <a:cubicBezTo>
                    <a:pt x="67" y="27"/>
                    <a:pt x="69" y="13"/>
                    <a:pt x="71" y="3"/>
                  </a:cubicBezTo>
                  <a:cubicBezTo>
                    <a:pt x="41" y="19"/>
                    <a:pt x="41" y="19"/>
                    <a:pt x="41" y="19"/>
                  </a:cubicBezTo>
                  <a:lnTo>
                    <a:pt x="38" y="21"/>
                  </a:lnTo>
                  <a:close/>
                </a:path>
              </a:pathLst>
            </a:custGeom>
            <a:solidFill>
              <a:srgbClr val="005C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6"/>
            <p:cNvSpPr/>
            <p:nvPr/>
          </p:nvSpPr>
          <p:spPr bwMode="auto">
            <a:xfrm>
              <a:off x="3652" y="2031"/>
              <a:ext cx="378" cy="231"/>
            </a:xfrm>
            <a:custGeom>
              <a:avLst/>
              <a:gdLst>
                <a:gd name="T0" fmla="*/ 79 w 157"/>
                <a:gd name="T1" fmla="*/ 1 h 95"/>
                <a:gd name="T2" fmla="*/ 76 w 157"/>
                <a:gd name="T3" fmla="*/ 0 h 95"/>
                <a:gd name="T4" fmla="*/ 73 w 157"/>
                <a:gd name="T5" fmla="*/ 1 h 95"/>
                <a:gd name="T6" fmla="*/ 13 w 157"/>
                <a:gd name="T7" fmla="*/ 29 h 95"/>
                <a:gd name="T8" fmla="*/ 0 w 157"/>
                <a:gd name="T9" fmla="*/ 34 h 95"/>
                <a:gd name="T10" fmla="*/ 12 w 157"/>
                <a:gd name="T11" fmla="*/ 41 h 95"/>
                <a:gd name="T12" fmla="*/ 16 w 157"/>
                <a:gd name="T13" fmla="*/ 43 h 95"/>
                <a:gd name="T14" fmla="*/ 16 w 157"/>
                <a:gd name="T15" fmla="*/ 65 h 95"/>
                <a:gd name="T16" fmla="*/ 11 w 157"/>
                <a:gd name="T17" fmla="*/ 80 h 95"/>
                <a:gd name="T18" fmla="*/ 18 w 157"/>
                <a:gd name="T19" fmla="*/ 95 h 95"/>
                <a:gd name="T20" fmla="*/ 24 w 157"/>
                <a:gd name="T21" fmla="*/ 80 h 95"/>
                <a:gd name="T22" fmla="*/ 19 w 157"/>
                <a:gd name="T23" fmla="*/ 65 h 95"/>
                <a:gd name="T24" fmla="*/ 19 w 157"/>
                <a:gd name="T25" fmla="*/ 45 h 95"/>
                <a:gd name="T26" fmla="*/ 40 w 157"/>
                <a:gd name="T27" fmla="*/ 57 h 95"/>
                <a:gd name="T28" fmla="*/ 74 w 157"/>
                <a:gd name="T29" fmla="*/ 76 h 95"/>
                <a:gd name="T30" fmla="*/ 78 w 157"/>
                <a:gd name="T31" fmla="*/ 78 h 95"/>
                <a:gd name="T32" fmla="*/ 81 w 157"/>
                <a:gd name="T33" fmla="*/ 76 h 95"/>
                <a:gd name="T34" fmla="*/ 111 w 157"/>
                <a:gd name="T35" fmla="*/ 59 h 95"/>
                <a:gd name="T36" fmla="*/ 145 w 157"/>
                <a:gd name="T37" fmla="*/ 41 h 95"/>
                <a:gd name="T38" fmla="*/ 157 w 157"/>
                <a:gd name="T39" fmla="*/ 34 h 95"/>
                <a:gd name="T40" fmla="*/ 144 w 157"/>
                <a:gd name="T41" fmla="*/ 28 h 95"/>
                <a:gd name="T42" fmla="*/ 79 w 157"/>
                <a:gd name="T43" fmla="*/ 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7" h="95">
                  <a:moveTo>
                    <a:pt x="79" y="1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3" y="67"/>
                    <a:pt x="11" y="73"/>
                    <a:pt x="11" y="80"/>
                  </a:cubicBezTo>
                  <a:cubicBezTo>
                    <a:pt x="11" y="88"/>
                    <a:pt x="14" y="95"/>
                    <a:pt x="18" y="95"/>
                  </a:cubicBezTo>
                  <a:cubicBezTo>
                    <a:pt x="21" y="95"/>
                    <a:pt x="24" y="88"/>
                    <a:pt x="24" y="80"/>
                  </a:cubicBezTo>
                  <a:cubicBezTo>
                    <a:pt x="24" y="73"/>
                    <a:pt x="22" y="67"/>
                    <a:pt x="19" y="6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8" y="78"/>
                    <a:pt x="78" y="78"/>
                    <a:pt x="78" y="78"/>
                  </a:cubicBezTo>
                  <a:cubicBezTo>
                    <a:pt x="81" y="76"/>
                    <a:pt x="81" y="76"/>
                    <a:pt x="81" y="76"/>
                  </a:cubicBezTo>
                  <a:cubicBezTo>
                    <a:pt x="111" y="59"/>
                    <a:pt x="111" y="59"/>
                    <a:pt x="111" y="59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57" y="34"/>
                    <a:pt x="157" y="34"/>
                    <a:pt x="157" y="34"/>
                  </a:cubicBezTo>
                  <a:cubicBezTo>
                    <a:pt x="144" y="28"/>
                    <a:pt x="144" y="28"/>
                    <a:pt x="144" y="28"/>
                  </a:cubicBezTo>
                  <a:lnTo>
                    <a:pt x="79" y="1"/>
                  </a:lnTo>
                  <a:close/>
                </a:path>
              </a:pathLst>
            </a:custGeom>
            <a:solidFill>
              <a:srgbClr val="005C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4464790" y="3331210"/>
            <a:ext cx="3262423" cy="101565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>
            <a:defPPr>
              <a:defRPr lang="zh-CN"/>
            </a:defPPr>
            <a:lvl1pPr>
              <a:defRPr sz="6000" b="1">
                <a:solidFill>
                  <a:srgbClr val="005CA7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/>
              <a:t>删除操作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7924801" y="3724155"/>
            <a:ext cx="4165600" cy="243081"/>
            <a:chOff x="743958" y="3475975"/>
            <a:chExt cx="753417" cy="0"/>
          </a:xfrm>
        </p:grpSpPr>
        <p:cxnSp>
          <p:nvCxnSpPr>
            <p:cNvPr id="42" name="直接连接符 41"/>
            <p:cNvCxnSpPr/>
            <p:nvPr/>
          </p:nvCxnSpPr>
          <p:spPr>
            <a:xfrm flipH="1" flipV="1">
              <a:off x="951148" y="3475975"/>
              <a:ext cx="546227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743958" y="3475975"/>
              <a:ext cx="207190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 flipH="1">
            <a:off x="-88900" y="3718120"/>
            <a:ext cx="4356100" cy="393049"/>
            <a:chOff x="743958" y="3475975"/>
            <a:chExt cx="753417" cy="0"/>
          </a:xfrm>
        </p:grpSpPr>
        <p:cxnSp>
          <p:nvCxnSpPr>
            <p:cNvPr id="40" name="直接连接符 39"/>
            <p:cNvCxnSpPr/>
            <p:nvPr/>
          </p:nvCxnSpPr>
          <p:spPr>
            <a:xfrm flipH="1" flipV="1">
              <a:off x="951148" y="3475975"/>
              <a:ext cx="546227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743958" y="3475975"/>
              <a:ext cx="207190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三、删除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EEE8CA3-6EE9-4636-BD50-315A955E9ED5}"/>
                  </a:ext>
                </a:extLst>
              </p:cNvPr>
              <p:cNvSpPr txBox="1"/>
              <p:nvPr/>
            </p:nvSpPr>
            <p:spPr>
              <a:xfrm>
                <a:off x="1110328" y="2410227"/>
                <a:ext cx="10786250" cy="2673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/>
                  <a:t>1. </a:t>
                </a:r>
                <a:r>
                  <a:rPr lang="zh-CN" altLang="en-US" sz="3200" dirty="0"/>
                  <a:t>找到要删除的元素的位置</a:t>
                </a:r>
                <a:r>
                  <a:rPr lang="en-US" altLang="zh-CN" sz="32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3200" dirty="0"/>
                  <a:t>,k)</a:t>
                </a:r>
              </a:p>
              <a:p>
                <a:r>
                  <a:rPr lang="en-US" altLang="zh-CN" sz="3200" dirty="0"/>
                  <a:t>2. </a:t>
                </a:r>
                <a:r>
                  <a:rPr lang="zh-CN" altLang="en-US" sz="3200" dirty="0"/>
                  <a:t>找到最小为满的数组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sz="3200" dirty="0"/>
              </a:p>
              <a:p>
                <a:r>
                  <a:rPr lang="en-US" altLang="zh-CN" sz="3200" dirty="0"/>
                  <a:t>3. </a:t>
                </a:r>
                <a:r>
                  <a:rPr lang="zh-CN" altLang="en-US" sz="3200" dirty="0"/>
                  <a:t>若</a:t>
                </a:r>
                <a:r>
                  <a:rPr lang="en-US" altLang="zh-CN" sz="3200" dirty="0" err="1"/>
                  <a:t>i</a:t>
                </a:r>
                <a:r>
                  <a:rPr lang="en-US" altLang="zh-CN" sz="3200" dirty="0"/>
                  <a:t>==j</a:t>
                </a:r>
                <a:r>
                  <a:rPr lang="zh-CN" altLang="en-US" sz="3200" dirty="0"/>
                  <a:t>则直接从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sz="3200" dirty="0"/>
                  <a:t>中删除，若</a:t>
                </a:r>
                <a:r>
                  <a:rPr lang="en-US" altLang="zh-CN" sz="3200" dirty="0" err="1"/>
                  <a:t>i</a:t>
                </a:r>
                <a:r>
                  <a:rPr lang="en-US" altLang="zh-CN" sz="3200" dirty="0"/>
                  <a:t>!=j</a:t>
                </a:r>
                <a:r>
                  <a:rPr lang="zh-CN" altLang="en-US" sz="3200" dirty="0"/>
                  <a:t>则从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sz="3200" dirty="0"/>
                  <a:t>删除掉元素后，再把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3200" dirty="0"/>
                  <a:t>中任意一个元素插入到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sz="3200" dirty="0"/>
                  <a:t>中</a:t>
                </a:r>
                <a:endParaRPr lang="en-US" altLang="zh-CN" sz="3200" dirty="0"/>
              </a:p>
              <a:p>
                <a:r>
                  <a:rPr lang="en-US" altLang="zh-CN" sz="3200" dirty="0"/>
                  <a:t>3. </a:t>
                </a:r>
                <a:r>
                  <a:rPr lang="zh-CN" altLang="en-US" sz="3200" dirty="0"/>
                  <a:t>最后将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3200" dirty="0"/>
                  <a:t>按顺序分割成</a:t>
                </a:r>
                <a14:m>
                  <m:oMath xmlns:m="http://schemas.openxmlformats.org/officeDocument/2006/math">
                    <m:r>
                      <a:rPr lang="en-US" altLang="zh-CN" sz="320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altLang="zh-CN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zh-CN" sz="3200" dirty="0"/>
                  <a:t>&gt;</a:t>
                </a:r>
                <a:endParaRPr lang="zh-CN" altLang="en-US" sz="3200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EEE8CA3-6EE9-4636-BD50-315A955E9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328" y="2410227"/>
                <a:ext cx="10786250" cy="2673232"/>
              </a:xfrm>
              <a:prstGeom prst="rect">
                <a:avLst/>
              </a:prstGeom>
              <a:blipFill>
                <a:blip r:embed="rId2"/>
                <a:stretch>
                  <a:fillRect l="-1412" t="-3872" b="-68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22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接连接符 42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811962" y="300264"/>
            <a:ext cx="3112006" cy="523220"/>
            <a:chOff x="811962" y="300264"/>
            <a:chExt cx="3112006" cy="523220"/>
          </a:xfrm>
        </p:grpSpPr>
        <p:sp>
          <p:nvSpPr>
            <p:cNvPr id="46" name="圆角矩形 45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文本框 1"/>
            <p:cNvSpPr>
              <a:spLocks noChangeArrowheads="1"/>
            </p:cNvSpPr>
            <p:nvPr/>
          </p:nvSpPr>
          <p:spPr bwMode="auto">
            <a:xfrm>
              <a:off x="811962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问题描述</a:t>
              </a: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E9DD9732-26B6-401E-9045-61639D6EF89A}"/>
              </a:ext>
            </a:extLst>
          </p:cNvPr>
          <p:cNvSpPr txBox="1"/>
          <p:nvPr/>
        </p:nvSpPr>
        <p:spPr>
          <a:xfrm>
            <a:off x="1397900" y="2644170"/>
            <a:ext cx="10573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 </a:t>
            </a:r>
            <a:r>
              <a:rPr lang="en-US" altLang="zh-CN" sz="3200" dirty="0"/>
              <a:t>	</a:t>
            </a:r>
            <a:r>
              <a:rPr lang="zh-CN" altLang="en-US" sz="3200" dirty="0"/>
              <a:t>对于一个有序数组，我们查找花费对数时间，但插入一个新元素的时间却与数组规模呈线性关系。因此我们可以通过维护多个数组来提高插入性能。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一、查找操作</a:t>
              </a: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6BF97619-667B-4918-B708-7A81D4F6A697}"/>
              </a:ext>
            </a:extLst>
          </p:cNvPr>
          <p:cNvSpPr/>
          <p:nvPr/>
        </p:nvSpPr>
        <p:spPr>
          <a:xfrm>
            <a:off x="384212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231AFA0-F52F-438D-9C03-4578784937BB}"/>
              </a:ext>
            </a:extLst>
          </p:cNvPr>
          <p:cNvSpPr/>
          <p:nvPr/>
        </p:nvSpPr>
        <p:spPr>
          <a:xfrm>
            <a:off x="466127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540D49-76EC-4C17-AF68-566EDE099ED5}"/>
              </a:ext>
            </a:extLst>
          </p:cNvPr>
          <p:cNvSpPr/>
          <p:nvPr/>
        </p:nvSpPr>
        <p:spPr>
          <a:xfrm>
            <a:off x="548042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5ED0871-E3B8-4973-B66E-4260A0B6C502}"/>
              </a:ext>
            </a:extLst>
          </p:cNvPr>
          <p:cNvSpPr/>
          <p:nvPr/>
        </p:nvSpPr>
        <p:spPr>
          <a:xfrm>
            <a:off x="629957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8</a:t>
            </a:r>
            <a:endParaRPr lang="zh-CN" altLang="en-US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5EBF7E9-2A04-452B-BB2C-277EDE80DE8F}"/>
              </a:ext>
            </a:extLst>
          </p:cNvPr>
          <p:cNvSpPr/>
          <p:nvPr/>
        </p:nvSpPr>
        <p:spPr>
          <a:xfrm>
            <a:off x="711872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7ECEC13-A97A-408B-B8DC-580A2075EB61}"/>
              </a:ext>
            </a:extLst>
          </p:cNvPr>
          <p:cNvSpPr/>
          <p:nvPr/>
        </p:nvSpPr>
        <p:spPr>
          <a:xfrm>
            <a:off x="793787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72A4D88-C5FA-4DF1-A475-9311D5D35E5A}"/>
              </a:ext>
            </a:extLst>
          </p:cNvPr>
          <p:cNvSpPr/>
          <p:nvPr/>
        </p:nvSpPr>
        <p:spPr>
          <a:xfrm>
            <a:off x="8772403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15A858A-FD6E-414C-A375-12641F74F491}"/>
              </a:ext>
            </a:extLst>
          </p:cNvPr>
          <p:cNvSpPr/>
          <p:nvPr/>
        </p:nvSpPr>
        <p:spPr>
          <a:xfrm>
            <a:off x="9591553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14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F6D242A-0182-416B-84B0-B502A19DF0F6}"/>
              </a:ext>
            </a:extLst>
          </p:cNvPr>
          <p:cNvSpPr/>
          <p:nvPr/>
        </p:nvSpPr>
        <p:spPr>
          <a:xfrm>
            <a:off x="3842126" y="42853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F757610-4A6C-45E0-9C50-722EE6F76AB7}"/>
              </a:ext>
            </a:extLst>
          </p:cNvPr>
          <p:cNvSpPr/>
          <p:nvPr/>
        </p:nvSpPr>
        <p:spPr>
          <a:xfrm>
            <a:off x="4661276" y="42853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FC5C5C8-90E1-4141-BC80-BDDCC3B422DE}"/>
              </a:ext>
            </a:extLst>
          </p:cNvPr>
          <p:cNvSpPr/>
          <p:nvPr/>
        </p:nvSpPr>
        <p:spPr>
          <a:xfrm>
            <a:off x="5480426" y="42853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8D75CD1-39D3-47C0-BA1B-F90061ABDFBA}"/>
              </a:ext>
            </a:extLst>
          </p:cNvPr>
          <p:cNvSpPr/>
          <p:nvPr/>
        </p:nvSpPr>
        <p:spPr>
          <a:xfrm>
            <a:off x="6299576" y="42853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12</a:t>
            </a:r>
            <a:endParaRPr lang="zh-CN" altLang="en-US" b="1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5FE34DF-730E-4F2A-BDEA-4B281D989B75}"/>
              </a:ext>
            </a:extLst>
          </p:cNvPr>
          <p:cNvSpPr/>
          <p:nvPr/>
        </p:nvSpPr>
        <p:spPr>
          <a:xfrm>
            <a:off x="2400188" y="2674031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C39DC39-EA16-45AB-AB24-AF3CAB2330E0}"/>
              </a:ext>
            </a:extLst>
          </p:cNvPr>
          <p:cNvSpPr/>
          <p:nvPr/>
        </p:nvSpPr>
        <p:spPr>
          <a:xfrm>
            <a:off x="2400188" y="4279213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2EE72F8A-2B6A-4383-AF08-E6527969E1ED}"/>
              </a:ext>
            </a:extLst>
          </p:cNvPr>
          <p:cNvSpPr/>
          <p:nvPr/>
        </p:nvSpPr>
        <p:spPr>
          <a:xfrm>
            <a:off x="2400188" y="5110869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037B1CD0-36CB-43CD-8A5E-EE3D2C8D9E3E}"/>
              </a:ext>
            </a:extLst>
          </p:cNvPr>
          <p:cNvSpPr/>
          <p:nvPr/>
        </p:nvSpPr>
        <p:spPr>
          <a:xfrm>
            <a:off x="2400188" y="3476622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B14D036-C174-4AD6-85B5-C12D0CA45336}"/>
              </a:ext>
            </a:extLst>
          </p:cNvPr>
          <p:cNvSpPr txBox="1"/>
          <p:nvPr/>
        </p:nvSpPr>
        <p:spPr>
          <a:xfrm>
            <a:off x="1180687" y="1565277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删除</a:t>
            </a:r>
            <a:r>
              <a:rPr lang="en-US" altLang="zh-CN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zh-CN" altLang="en-US" sz="32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188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06758 2.22222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22222E-6 L -0.06849 2.22222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8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20286 0.1203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一、查找操作</a:t>
              </a: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6BF97619-667B-4918-B708-7A81D4F6A697}"/>
              </a:ext>
            </a:extLst>
          </p:cNvPr>
          <p:cNvSpPr/>
          <p:nvPr/>
        </p:nvSpPr>
        <p:spPr>
          <a:xfrm>
            <a:off x="384212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231AFA0-F52F-438D-9C03-4578784937BB}"/>
              </a:ext>
            </a:extLst>
          </p:cNvPr>
          <p:cNvSpPr/>
          <p:nvPr/>
        </p:nvSpPr>
        <p:spPr>
          <a:xfrm>
            <a:off x="466127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540D49-76EC-4C17-AF68-566EDE099ED5}"/>
              </a:ext>
            </a:extLst>
          </p:cNvPr>
          <p:cNvSpPr/>
          <p:nvPr/>
        </p:nvSpPr>
        <p:spPr>
          <a:xfrm>
            <a:off x="548042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5ED0871-E3B8-4973-B66E-4260A0B6C502}"/>
              </a:ext>
            </a:extLst>
          </p:cNvPr>
          <p:cNvSpPr/>
          <p:nvPr/>
        </p:nvSpPr>
        <p:spPr>
          <a:xfrm>
            <a:off x="629957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8</a:t>
            </a:r>
            <a:endParaRPr lang="zh-CN" altLang="en-US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7ECEC13-A97A-408B-B8DC-580A2075EB61}"/>
              </a:ext>
            </a:extLst>
          </p:cNvPr>
          <p:cNvSpPr/>
          <p:nvPr/>
        </p:nvSpPr>
        <p:spPr>
          <a:xfrm>
            <a:off x="7118726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72A4D88-C5FA-4DF1-A475-9311D5D35E5A}"/>
              </a:ext>
            </a:extLst>
          </p:cNvPr>
          <p:cNvSpPr/>
          <p:nvPr/>
        </p:nvSpPr>
        <p:spPr>
          <a:xfrm>
            <a:off x="7935237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15A858A-FD6E-414C-A375-12641F74F491}"/>
              </a:ext>
            </a:extLst>
          </p:cNvPr>
          <p:cNvSpPr/>
          <p:nvPr/>
        </p:nvSpPr>
        <p:spPr>
          <a:xfrm>
            <a:off x="9591553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14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F6D242A-0182-416B-84B0-B502A19DF0F6}"/>
              </a:ext>
            </a:extLst>
          </p:cNvPr>
          <p:cNvSpPr/>
          <p:nvPr/>
        </p:nvSpPr>
        <p:spPr>
          <a:xfrm>
            <a:off x="3842126" y="42853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F757610-4A6C-45E0-9C50-722EE6F76AB7}"/>
              </a:ext>
            </a:extLst>
          </p:cNvPr>
          <p:cNvSpPr/>
          <p:nvPr/>
        </p:nvSpPr>
        <p:spPr>
          <a:xfrm>
            <a:off x="4661276" y="42853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FC5C5C8-90E1-4141-BC80-BDDCC3B422DE}"/>
              </a:ext>
            </a:extLst>
          </p:cNvPr>
          <p:cNvSpPr/>
          <p:nvPr/>
        </p:nvSpPr>
        <p:spPr>
          <a:xfrm>
            <a:off x="5480426" y="42853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8D75CD1-39D3-47C0-BA1B-F90061ABDFBA}"/>
              </a:ext>
            </a:extLst>
          </p:cNvPr>
          <p:cNvSpPr/>
          <p:nvPr/>
        </p:nvSpPr>
        <p:spPr>
          <a:xfrm>
            <a:off x="8751748" y="511086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12</a:t>
            </a:r>
            <a:endParaRPr lang="zh-CN" altLang="en-US" b="1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5FE34DF-730E-4F2A-BDEA-4B281D989B75}"/>
              </a:ext>
            </a:extLst>
          </p:cNvPr>
          <p:cNvSpPr/>
          <p:nvPr/>
        </p:nvSpPr>
        <p:spPr>
          <a:xfrm>
            <a:off x="2400188" y="2674031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C39DC39-EA16-45AB-AB24-AF3CAB2330E0}"/>
              </a:ext>
            </a:extLst>
          </p:cNvPr>
          <p:cNvSpPr/>
          <p:nvPr/>
        </p:nvSpPr>
        <p:spPr>
          <a:xfrm>
            <a:off x="2400188" y="4279213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2EE72F8A-2B6A-4383-AF08-E6527969E1ED}"/>
              </a:ext>
            </a:extLst>
          </p:cNvPr>
          <p:cNvSpPr/>
          <p:nvPr/>
        </p:nvSpPr>
        <p:spPr>
          <a:xfrm>
            <a:off x="2400188" y="5110869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037B1CD0-36CB-43CD-8A5E-EE3D2C8D9E3E}"/>
              </a:ext>
            </a:extLst>
          </p:cNvPr>
          <p:cNvSpPr/>
          <p:nvPr/>
        </p:nvSpPr>
        <p:spPr>
          <a:xfrm>
            <a:off x="2400188" y="3476622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B14D036-C174-4AD6-85B5-C12D0CA45336}"/>
              </a:ext>
            </a:extLst>
          </p:cNvPr>
          <p:cNvSpPr txBox="1"/>
          <p:nvPr/>
        </p:nvSpPr>
        <p:spPr>
          <a:xfrm>
            <a:off x="1180687" y="1565277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删除</a:t>
            </a:r>
            <a:r>
              <a:rPr lang="en-US" altLang="zh-CN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zh-CN" altLang="en-US" sz="32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819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13411 -0.23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6" y="-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0.00065 -0.1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58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00092 -0.1178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三、删除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EEE8CA3-6EE9-4636-BD50-315A955E9ED5}"/>
                  </a:ext>
                </a:extLst>
              </p:cNvPr>
              <p:cNvSpPr txBox="1"/>
              <p:nvPr/>
            </p:nvSpPr>
            <p:spPr>
              <a:xfrm>
                <a:off x="666818" y="1006123"/>
                <a:ext cx="10331983" cy="1372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1. </a:t>
                </a:r>
                <a:r>
                  <a:rPr lang="zh-CN" altLang="en-US" sz="2000" dirty="0"/>
                  <a:t>找到要删除的元素的位置</a:t>
                </a:r>
                <a:r>
                  <a:rPr lang="en-US" altLang="zh-CN" sz="20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2000" dirty="0"/>
                  <a:t>,k)</a:t>
                </a:r>
              </a:p>
              <a:p>
                <a:r>
                  <a:rPr lang="en-US" altLang="zh-CN" sz="2000" dirty="0"/>
                  <a:t>2. </a:t>
                </a:r>
                <a:r>
                  <a:rPr lang="zh-CN" altLang="en-US" sz="2000" dirty="0"/>
                  <a:t>找到最小为满的数组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sz="2000" dirty="0"/>
              </a:p>
              <a:p>
                <a:r>
                  <a:rPr lang="en-US" altLang="zh-CN" sz="2000" dirty="0"/>
                  <a:t>3. </a:t>
                </a:r>
                <a:r>
                  <a:rPr lang="zh-CN" altLang="en-US" sz="2000" dirty="0"/>
                  <a:t>若</a:t>
                </a:r>
                <a:r>
                  <a:rPr lang="en-US" altLang="zh-CN" sz="2000" dirty="0" err="1"/>
                  <a:t>i</a:t>
                </a:r>
                <a:r>
                  <a:rPr lang="en-US" altLang="zh-CN" sz="2000" dirty="0"/>
                  <a:t>==j</a:t>
                </a:r>
                <a:r>
                  <a:rPr lang="zh-CN" altLang="en-US" sz="2000" dirty="0"/>
                  <a:t>则直接从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sz="2000" dirty="0"/>
                  <a:t>中删除，若</a:t>
                </a:r>
                <a:r>
                  <a:rPr lang="en-US" altLang="zh-CN" sz="2000" dirty="0" err="1"/>
                  <a:t>i</a:t>
                </a:r>
                <a:r>
                  <a:rPr lang="en-US" altLang="zh-CN" sz="2000" dirty="0"/>
                  <a:t>!=j</a:t>
                </a:r>
                <a:r>
                  <a:rPr lang="zh-CN" altLang="en-US" sz="2000" dirty="0"/>
                  <a:t>则从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sz="2000" dirty="0"/>
                  <a:t>删除掉元素后，再把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000" dirty="0"/>
                  <a:t>中任意一个元素插入到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sz="2000" dirty="0"/>
                  <a:t>中</a:t>
                </a:r>
                <a:endParaRPr lang="en-US" altLang="zh-CN" sz="2000" dirty="0"/>
              </a:p>
              <a:p>
                <a:r>
                  <a:rPr lang="en-US" altLang="zh-CN" sz="2000" dirty="0"/>
                  <a:t>3. </a:t>
                </a:r>
                <a:r>
                  <a:rPr lang="zh-CN" altLang="en-US" sz="2000" dirty="0"/>
                  <a:t>最后将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000" dirty="0"/>
                  <a:t>按顺序分割成</a:t>
                </a:r>
                <a14:m>
                  <m:oMath xmlns:m="http://schemas.openxmlformats.org/officeDocument/2006/math">
                    <m:r>
                      <a:rPr lang="en-US" altLang="zh-CN" sz="200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altLang="zh-CN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zh-CN" sz="2000" dirty="0"/>
                  <a:t>&gt;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EEE8CA3-6EE9-4636-BD50-315A955E9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18" y="1006123"/>
                <a:ext cx="10331983" cy="1372812"/>
              </a:xfrm>
              <a:prstGeom prst="rect">
                <a:avLst/>
              </a:prstGeom>
              <a:blipFill>
                <a:blip r:embed="rId2"/>
                <a:stretch>
                  <a:fillRect l="-590" t="-3556" b="-7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86747832-5FF5-4AE5-AD38-7EC261D5FF1A}"/>
                  </a:ext>
                </a:extLst>
              </p:cNvPr>
              <p:cNvSpPr txBox="1"/>
              <p:nvPr/>
            </p:nvSpPr>
            <p:spPr>
              <a:xfrm>
                <a:off x="4411656" y="3944704"/>
                <a:ext cx="7076849" cy="1986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/>
                  <a:t>操作</a:t>
                </a:r>
                <a:r>
                  <a:rPr lang="en-US" altLang="zh-CN" sz="2400" dirty="0"/>
                  <a:t>1</a:t>
                </a:r>
                <a:r>
                  <a:rPr lang="en-US" altLang="zh-CN" sz="2400" dirty="0">
                    <a:sym typeface="Wingdings" panose="05000000000000000000" pitchFamily="2" charset="2"/>
                  </a:rPr>
                  <a:t></a:t>
                </a:r>
                <a:r>
                  <a:rPr lang="en-US" altLang="zh-CN" sz="2400" b="0" dirty="0"/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400" b="0" i="0" smtClean="0">
                                    <a:latin typeface="Cambria Math" panose="02040503050406030204" pitchFamily="18" charset="0"/>
                                  </a:rPr>
                                  <m:t>lg</m:t>
                                </m:r>
                              </m:e>
                              <m:sup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altLang="zh-CN" sz="2400" dirty="0">
                  <a:sym typeface="Wingdings" panose="05000000000000000000" pitchFamily="2" charset="2"/>
                </a:endParaRPr>
              </a:p>
              <a:p>
                <a:r>
                  <a:rPr lang="zh-CN" altLang="en-US" sz="2400" dirty="0">
                    <a:sym typeface="Wingdings" panose="05000000000000000000" pitchFamily="2" charset="2"/>
                  </a:rPr>
                  <a:t>操作</a:t>
                </a:r>
                <a:r>
                  <a:rPr lang="en-US" altLang="zh-CN" sz="2400" dirty="0">
                    <a:sym typeface="Wingdings" panose="05000000000000000000" pitchFamily="2" charset="2"/>
                  </a:rPr>
                  <a:t>2lgn</a:t>
                </a:r>
              </a:p>
              <a:p>
                <a:r>
                  <a:rPr lang="zh-CN" altLang="en-US" sz="2400" dirty="0">
                    <a:sym typeface="Wingdings" panose="05000000000000000000" pitchFamily="2" charset="2"/>
                  </a:rPr>
                  <a:t>操作</a:t>
                </a:r>
                <a:r>
                  <a:rPr lang="en-US" altLang="zh-CN" sz="2400" dirty="0">
                    <a:sym typeface="Wingdings" panose="05000000000000000000" pitchFamily="2" charset="2"/>
                  </a:rPr>
                  <a:t>3O(n)</a:t>
                </a:r>
              </a:p>
              <a:p>
                <a:r>
                  <a:rPr lang="zh-CN" altLang="en-US" sz="2400" dirty="0">
                    <a:sym typeface="Wingdings" panose="05000000000000000000" pitchFamily="2" charset="2"/>
                  </a:rPr>
                  <a:t>操作</a:t>
                </a:r>
                <a:r>
                  <a:rPr lang="en-US" altLang="zh-CN" sz="2400" dirty="0">
                    <a:sym typeface="Wingdings" panose="05000000000000000000" pitchFamily="2" charset="2"/>
                  </a:rPr>
                  <a:t>4O(n)</a:t>
                </a:r>
              </a:p>
              <a:p>
                <a:pPr algn="ctr"/>
                <a:endParaRPr lang="zh-CN" altLang="en-US" sz="24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86747832-5FF5-4AE5-AD38-7EC261D5F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656" y="3944704"/>
                <a:ext cx="7076849" cy="1986506"/>
              </a:xfrm>
              <a:prstGeom prst="rect">
                <a:avLst/>
              </a:prstGeom>
              <a:blipFill>
                <a:blip r:embed="rId3"/>
                <a:stretch>
                  <a:fillRect l="-1378" t="-24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9C4D0F7D-A202-483E-A3D1-27CCD1D36237}"/>
              </a:ext>
            </a:extLst>
          </p:cNvPr>
          <p:cNvSpPr txBox="1"/>
          <p:nvPr/>
        </p:nvSpPr>
        <p:spPr>
          <a:xfrm>
            <a:off x="666818" y="2686376"/>
            <a:ext cx="63119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accent1"/>
                </a:solidFill>
                <a:latin typeface="+mn-ea"/>
              </a:rPr>
              <a:t>最坏情况</a:t>
            </a:r>
            <a:r>
              <a:rPr lang="zh-CN" altLang="en-US" sz="1800" dirty="0"/>
              <a:t>：</a:t>
            </a:r>
            <a:endParaRPr lang="en-US" altLang="zh-CN" sz="18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ADAF548-8118-4970-9F4C-B81DB70A8482}"/>
              </a:ext>
            </a:extLst>
          </p:cNvPr>
          <p:cNvSpPr txBox="1"/>
          <p:nvPr/>
        </p:nvSpPr>
        <p:spPr>
          <a:xfrm>
            <a:off x="1496191" y="3327757"/>
            <a:ext cx="87528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/>
              <a:t>考虑</a:t>
            </a:r>
            <a:r>
              <a:rPr lang="en-US" altLang="zh-CN" sz="2800" dirty="0"/>
              <a:t>n</a:t>
            </a:r>
            <a:r>
              <a:rPr lang="zh-CN" altLang="en-US" sz="2800" dirty="0"/>
              <a:t>为</a:t>
            </a:r>
            <a:r>
              <a:rPr lang="en-US" altLang="zh-CN" sz="2800" dirty="0"/>
              <a:t>&lt;1,1….0,0&gt;, </a:t>
            </a:r>
            <a:r>
              <a:rPr lang="zh-CN" altLang="en-US" sz="2800" dirty="0"/>
              <a:t>要删除的序列在最后一个数组</a:t>
            </a:r>
            <a:endParaRPr lang="en-US" altLang="zh-CN" sz="2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635C668-2F23-4338-B6E7-CEF9CB2B2D14}"/>
              </a:ext>
            </a:extLst>
          </p:cNvPr>
          <p:cNvSpPr txBox="1"/>
          <p:nvPr/>
        </p:nvSpPr>
        <p:spPr>
          <a:xfrm>
            <a:off x="3820319" y="5732549"/>
            <a:ext cx="2975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最坏情况为</a:t>
            </a:r>
            <a:r>
              <a:rPr lang="en-US" altLang="zh-CN" sz="3200" dirty="0"/>
              <a:t>O(n)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843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89129" y="1519004"/>
            <a:ext cx="3514299" cy="3565522"/>
            <a:chOff x="1295511" y="1384930"/>
            <a:chExt cx="4015043" cy="4073566"/>
          </a:xfrm>
        </p:grpSpPr>
        <p:sp>
          <p:nvSpPr>
            <p:cNvPr id="5" name="椭圆 4"/>
            <p:cNvSpPr/>
            <p:nvPr/>
          </p:nvSpPr>
          <p:spPr>
            <a:xfrm>
              <a:off x="2970313" y="264614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3440438" y="302732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3372764" y="314906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2560697" y="298435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259614" y="308463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653075" y="336568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2720748" y="359340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2468319" y="347954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426571" y="368256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1976353" y="379670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1773336" y="394576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1841008" y="366108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2044025" y="343658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1477941" y="365813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1664130" y="386627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1980868" y="402796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1628047" y="350102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1299630" y="329801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1367302" y="289198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646212" y="323210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456457" y="298526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2044025" y="298526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2307671" y="288306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1841007" y="287049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1440872" y="266911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1926122" y="241827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1965677" y="191505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2147983" y="207975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2291207" y="167387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2434430" y="158198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2635460" y="172520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2439135" y="195801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2635460" y="223267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2791392" y="142789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3080592" y="165239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304023" y="167257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390462" y="189229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3364357" y="138493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3458047" y="169536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3234169" y="201530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3246912" y="230763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2970313" y="226466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2684998" y="268494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2320814" y="266081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3169748" y="312758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3371905" y="332309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592314" y="289602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364356" y="270643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3981815" y="266911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3914142" y="237248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3762135" y="167257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3912407" y="179319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4612348" y="207975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4523193" y="188846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4480227" y="248594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4437036" y="282430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4477093" y="291215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5086054" y="301869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5267588" y="319629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5199916" y="365953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5156949" y="381665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477093" y="357192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922569" y="418582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4996899" y="404885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199916" y="396832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135466" y="436491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4658537" y="4377442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4964440" y="461645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4523407" y="508272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4320175" y="480828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226860" y="436491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520059" y="415070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182950" y="411398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117159" y="451611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3738565" y="4702304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3621597" y="459335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3345302" y="436201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3526467" y="503800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2943458" y="541553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2405087" y="521431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2699264" y="511332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2383603" y="472366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2631021" y="476492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2269724" y="447314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2673988" y="424542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1707097" y="4266908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2086359" y="449463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1987159" y="493359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2698762" y="459497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3167854" y="457929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2923539" y="438077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2652504" y="386347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3383994" y="379516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3686856" y="4319045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3740151" y="372311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4117159" y="3515183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483050" y="3107660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4898116" y="3232101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4701504" y="2901857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3828018" y="2789612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3849501" y="3867691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2748330" y="4724668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2248049" y="3710711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1319473" y="3084423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1816302" y="3107564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456361" y="4136756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2391652" y="3950075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3255652" y="4070926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3126685" y="4933596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2194973" y="5033758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4679924" y="4722162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9598" y="3721055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4008635" y="3048807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3805102" y="3258451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3527672" y="3098450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4298596" y="2880278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椭圆 120"/>
            <p:cNvSpPr/>
            <p:nvPr/>
          </p:nvSpPr>
          <p:spPr>
            <a:xfrm>
              <a:off x="5124549" y="2641885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椭圆 121"/>
            <p:cNvSpPr/>
            <p:nvPr/>
          </p:nvSpPr>
          <p:spPr>
            <a:xfrm>
              <a:off x="4051697" y="1624952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3764925" y="1853109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3105106" y="1470862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3600017" y="1419775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2684902" y="2393967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2446739" y="2579782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矩形 127"/>
            <p:cNvSpPr/>
            <p:nvPr/>
          </p:nvSpPr>
          <p:spPr>
            <a:xfrm>
              <a:off x="2190950" y="3910753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矩形 128"/>
            <p:cNvSpPr/>
            <p:nvPr/>
          </p:nvSpPr>
          <p:spPr>
            <a:xfrm>
              <a:off x="2387629" y="4420408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矩形 129"/>
            <p:cNvSpPr/>
            <p:nvPr/>
          </p:nvSpPr>
          <p:spPr>
            <a:xfrm>
              <a:off x="1520907" y="4449605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矩形 130"/>
            <p:cNvSpPr/>
            <p:nvPr/>
          </p:nvSpPr>
          <p:spPr>
            <a:xfrm>
              <a:off x="1295511" y="3766083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矩形 131"/>
            <p:cNvSpPr/>
            <p:nvPr/>
          </p:nvSpPr>
          <p:spPr>
            <a:xfrm>
              <a:off x="2444776" y="3170146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矩形 132"/>
            <p:cNvSpPr/>
            <p:nvPr/>
          </p:nvSpPr>
          <p:spPr>
            <a:xfrm>
              <a:off x="2129325" y="2509665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2171430" y="2268966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2771026" y="2075639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3436318" y="2368366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矩形 136"/>
            <p:cNvSpPr/>
            <p:nvPr/>
          </p:nvSpPr>
          <p:spPr>
            <a:xfrm>
              <a:off x="3483404" y="2581608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矩形 137"/>
            <p:cNvSpPr/>
            <p:nvPr/>
          </p:nvSpPr>
          <p:spPr>
            <a:xfrm>
              <a:off x="3892563" y="2147585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138"/>
            <p:cNvSpPr/>
            <p:nvPr/>
          </p:nvSpPr>
          <p:spPr>
            <a:xfrm>
              <a:off x="3970325" y="1955418"/>
              <a:ext cx="81373" cy="81372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矩形 139"/>
            <p:cNvSpPr/>
            <p:nvPr/>
          </p:nvSpPr>
          <p:spPr>
            <a:xfrm>
              <a:off x="4430007" y="2171128"/>
              <a:ext cx="47085" cy="47085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4382922" y="2372484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5003133" y="3107660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4876671" y="3492234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143"/>
            <p:cNvSpPr/>
            <p:nvPr/>
          </p:nvSpPr>
          <p:spPr>
            <a:xfrm>
              <a:off x="4718720" y="3337909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矩形 144"/>
            <p:cNvSpPr/>
            <p:nvPr/>
          </p:nvSpPr>
          <p:spPr>
            <a:xfrm>
              <a:off x="4204433" y="3229169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145"/>
            <p:cNvSpPr/>
            <p:nvPr/>
          </p:nvSpPr>
          <p:spPr>
            <a:xfrm>
              <a:off x="3641613" y="3446335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矩形 146"/>
            <p:cNvSpPr/>
            <p:nvPr/>
          </p:nvSpPr>
          <p:spPr>
            <a:xfrm>
              <a:off x="4052964" y="3970764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矩形 147"/>
            <p:cNvSpPr/>
            <p:nvPr/>
          </p:nvSpPr>
          <p:spPr>
            <a:xfrm>
              <a:off x="3802265" y="4188709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148"/>
            <p:cNvSpPr/>
            <p:nvPr/>
          </p:nvSpPr>
          <p:spPr>
            <a:xfrm>
              <a:off x="4020323" y="5079791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149"/>
            <p:cNvSpPr/>
            <p:nvPr/>
          </p:nvSpPr>
          <p:spPr>
            <a:xfrm>
              <a:off x="2834454" y="4904516"/>
              <a:ext cx="45898" cy="45898"/>
            </a:xfrm>
            <a:prstGeom prst="rect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150"/>
            <p:cNvSpPr/>
            <p:nvPr/>
          </p:nvSpPr>
          <p:spPr>
            <a:xfrm>
              <a:off x="3023576" y="5107553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3691717" y="4036199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2585123" y="4064133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153"/>
            <p:cNvSpPr/>
            <p:nvPr/>
          </p:nvSpPr>
          <p:spPr>
            <a:xfrm>
              <a:off x="1300970" y="3966854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154"/>
            <p:cNvSpPr/>
            <p:nvPr/>
          </p:nvSpPr>
          <p:spPr>
            <a:xfrm>
              <a:off x="2772213" y="3032167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155"/>
            <p:cNvSpPr/>
            <p:nvPr/>
          </p:nvSpPr>
          <p:spPr>
            <a:xfrm>
              <a:off x="1484061" y="3345355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156"/>
            <p:cNvSpPr/>
            <p:nvPr/>
          </p:nvSpPr>
          <p:spPr>
            <a:xfrm>
              <a:off x="2940526" y="2525824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46665" y="2548773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5101600" y="2809724"/>
              <a:ext cx="45898" cy="45898"/>
            </a:xfrm>
            <a:prstGeom prst="rect">
              <a:avLst/>
            </a:prstGeom>
            <a:solidFill>
              <a:srgbClr val="005CA7"/>
            </a:solidFill>
            <a:ln w="127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0" name="直接连接符 159"/>
            <p:cNvCxnSpPr>
              <a:stCxn id="73" idx="7"/>
              <a:endCxn id="115" idx="4"/>
            </p:cNvCxnSpPr>
            <p:nvPr/>
          </p:nvCxnSpPr>
          <p:spPr>
            <a:xfrm flipV="1">
              <a:off x="4560081" y="4808286"/>
              <a:ext cx="162905" cy="280730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>
              <a:endCxn id="74" idx="1"/>
            </p:cNvCxnSpPr>
            <p:nvPr/>
          </p:nvCxnSpPr>
          <p:spPr>
            <a:xfrm>
              <a:off x="4248342" y="4407877"/>
              <a:ext cx="78125" cy="40670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>
              <a:stCxn id="75" idx="5"/>
              <a:endCxn id="115" idx="1"/>
            </p:cNvCxnSpPr>
            <p:nvPr/>
          </p:nvCxnSpPr>
          <p:spPr>
            <a:xfrm>
              <a:off x="4263534" y="4401584"/>
              <a:ext cx="429003" cy="33319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>
              <a:stCxn id="75" idx="7"/>
              <a:endCxn id="76" idx="2"/>
            </p:cNvCxnSpPr>
            <p:nvPr/>
          </p:nvCxnSpPr>
          <p:spPr>
            <a:xfrm flipV="1">
              <a:off x="4263534" y="4172186"/>
              <a:ext cx="256525" cy="19901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>
              <a:stCxn id="71" idx="6"/>
              <a:endCxn id="70" idx="6"/>
            </p:cNvCxnSpPr>
            <p:nvPr/>
          </p:nvCxnSpPr>
          <p:spPr>
            <a:xfrm flipV="1">
              <a:off x="4701504" y="4386394"/>
              <a:ext cx="476928" cy="1253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>
              <a:stCxn id="69" idx="4"/>
              <a:endCxn id="70" idx="7"/>
            </p:cNvCxnSpPr>
            <p:nvPr/>
          </p:nvCxnSpPr>
          <p:spPr>
            <a:xfrm flipH="1">
              <a:off x="5172140" y="4011287"/>
              <a:ext cx="49259" cy="35991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>
              <a:stCxn id="116" idx="4"/>
              <a:endCxn id="67" idx="0"/>
            </p:cNvCxnSpPr>
            <p:nvPr/>
          </p:nvCxnSpPr>
          <p:spPr>
            <a:xfrm flipH="1">
              <a:off x="4944053" y="3807179"/>
              <a:ext cx="18608" cy="37864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>
              <a:endCxn id="116" idx="2"/>
            </p:cNvCxnSpPr>
            <p:nvPr/>
          </p:nvCxnSpPr>
          <p:spPr>
            <a:xfrm>
              <a:off x="4520059" y="3593409"/>
              <a:ext cx="399540" cy="170709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>
              <a:stCxn id="116" idx="6"/>
              <a:endCxn id="64" idx="2"/>
            </p:cNvCxnSpPr>
            <p:nvPr/>
          </p:nvCxnSpPr>
          <p:spPr>
            <a:xfrm flipV="1">
              <a:off x="5005722" y="3681021"/>
              <a:ext cx="194193" cy="8309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>
              <a:stCxn id="116" idx="7"/>
              <a:endCxn id="63" idx="3"/>
            </p:cNvCxnSpPr>
            <p:nvPr/>
          </p:nvCxnSpPr>
          <p:spPr>
            <a:xfrm flipV="1">
              <a:off x="4993110" y="3232964"/>
              <a:ext cx="280770" cy="50070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>
              <a:stCxn id="103" idx="4"/>
            </p:cNvCxnSpPr>
            <p:nvPr/>
          </p:nvCxnSpPr>
          <p:spPr>
            <a:xfrm>
              <a:off x="4722987" y="2944823"/>
              <a:ext cx="175129" cy="28434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>
              <a:stCxn id="103" idx="7"/>
              <a:endCxn id="121" idx="3"/>
            </p:cNvCxnSpPr>
            <p:nvPr/>
          </p:nvCxnSpPr>
          <p:spPr>
            <a:xfrm flipV="1">
              <a:off x="4738178" y="2715396"/>
              <a:ext cx="398984" cy="192752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>
              <a:stCxn id="122" idx="4"/>
            </p:cNvCxnSpPr>
            <p:nvPr/>
          </p:nvCxnSpPr>
          <p:spPr>
            <a:xfrm>
              <a:off x="4094759" y="1711076"/>
              <a:ext cx="175067" cy="99270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椭圆 172"/>
            <p:cNvSpPr/>
            <p:nvPr/>
          </p:nvSpPr>
          <p:spPr>
            <a:xfrm>
              <a:off x="4255630" y="2682296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4" name="直接连接符 173"/>
            <p:cNvCxnSpPr>
              <a:stCxn id="173" idx="7"/>
              <a:endCxn id="59" idx="3"/>
            </p:cNvCxnSpPr>
            <p:nvPr/>
          </p:nvCxnSpPr>
          <p:spPr>
            <a:xfrm flipV="1">
              <a:off x="4292304" y="2522621"/>
              <a:ext cx="194215" cy="16596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>
              <a:stCxn id="122" idx="5"/>
              <a:endCxn id="57" idx="1"/>
            </p:cNvCxnSpPr>
            <p:nvPr/>
          </p:nvCxnSpPr>
          <p:spPr>
            <a:xfrm>
              <a:off x="4125209" y="1698463"/>
              <a:ext cx="493431" cy="38758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>
              <a:stCxn id="123" idx="4"/>
              <a:endCxn id="51" idx="7"/>
            </p:cNvCxnSpPr>
            <p:nvPr/>
          </p:nvCxnSpPr>
          <p:spPr>
            <a:xfrm flipH="1">
              <a:off x="3628988" y="1939233"/>
              <a:ext cx="178999" cy="96308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>
              <a:stCxn id="52" idx="5"/>
              <a:endCxn id="51" idx="2"/>
            </p:cNvCxnSpPr>
            <p:nvPr/>
          </p:nvCxnSpPr>
          <p:spPr>
            <a:xfrm>
              <a:off x="3401030" y="2743104"/>
              <a:ext cx="191284" cy="17440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>
              <a:stCxn id="45" idx="7"/>
            </p:cNvCxnSpPr>
            <p:nvPr/>
          </p:nvCxnSpPr>
          <p:spPr>
            <a:xfrm flipV="1">
              <a:off x="3283586" y="1909944"/>
              <a:ext cx="497945" cy="40398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>
              <a:stCxn id="41" idx="6"/>
              <a:endCxn id="123" idx="1"/>
            </p:cNvCxnSpPr>
            <p:nvPr/>
          </p:nvCxnSpPr>
          <p:spPr>
            <a:xfrm flipV="1">
              <a:off x="3433429" y="1865722"/>
              <a:ext cx="344109" cy="48059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>
              <a:stCxn id="43" idx="7"/>
              <a:endCxn id="125" idx="3"/>
            </p:cNvCxnSpPr>
            <p:nvPr/>
          </p:nvCxnSpPr>
          <p:spPr>
            <a:xfrm flipV="1">
              <a:off x="3494722" y="1493286"/>
              <a:ext cx="117909" cy="20836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>
              <a:stCxn id="42" idx="6"/>
              <a:endCxn id="125" idx="1"/>
            </p:cNvCxnSpPr>
            <p:nvPr/>
          </p:nvCxnSpPr>
          <p:spPr>
            <a:xfrm>
              <a:off x="3407323" y="1406414"/>
              <a:ext cx="205307" cy="2597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>
              <a:stCxn id="38" idx="3"/>
              <a:endCxn id="35" idx="7"/>
            </p:cNvCxnSpPr>
            <p:nvPr/>
          </p:nvCxnSpPr>
          <p:spPr>
            <a:xfrm flipH="1">
              <a:off x="2672134" y="1464570"/>
              <a:ext cx="125549" cy="26693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>
              <a:stCxn id="34" idx="5"/>
              <a:endCxn id="35" idx="1"/>
            </p:cNvCxnSpPr>
            <p:nvPr/>
          </p:nvCxnSpPr>
          <p:spPr>
            <a:xfrm>
              <a:off x="2471104" y="1618660"/>
              <a:ext cx="170648" cy="11284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>
              <a:endCxn id="39" idx="3"/>
            </p:cNvCxnSpPr>
            <p:nvPr/>
          </p:nvCxnSpPr>
          <p:spPr>
            <a:xfrm flipV="1">
              <a:off x="2678426" y="1689070"/>
              <a:ext cx="408457" cy="4925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>
              <a:stCxn id="31" idx="6"/>
              <a:endCxn id="35" idx="2"/>
            </p:cNvCxnSpPr>
            <p:nvPr/>
          </p:nvCxnSpPr>
          <p:spPr>
            <a:xfrm flipV="1">
              <a:off x="2008643" y="1746693"/>
              <a:ext cx="626817" cy="189842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>
              <a:stCxn id="31" idx="7"/>
              <a:endCxn id="33" idx="2"/>
            </p:cNvCxnSpPr>
            <p:nvPr/>
          </p:nvCxnSpPr>
          <p:spPr>
            <a:xfrm flipV="1">
              <a:off x="2002351" y="1695363"/>
              <a:ext cx="288856" cy="22598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>
              <a:stCxn id="35" idx="4"/>
              <a:endCxn id="36" idx="7"/>
            </p:cNvCxnSpPr>
            <p:nvPr/>
          </p:nvCxnSpPr>
          <p:spPr>
            <a:xfrm flipH="1">
              <a:off x="2475810" y="1768176"/>
              <a:ext cx="181134" cy="19613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>
              <a:endCxn id="37" idx="0"/>
            </p:cNvCxnSpPr>
            <p:nvPr/>
          </p:nvCxnSpPr>
          <p:spPr>
            <a:xfrm>
              <a:off x="2656944" y="1768176"/>
              <a:ext cx="0" cy="464503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>
              <a:stCxn id="44" idx="4"/>
              <a:endCxn id="45" idx="0"/>
            </p:cNvCxnSpPr>
            <p:nvPr/>
          </p:nvCxnSpPr>
          <p:spPr>
            <a:xfrm>
              <a:off x="3255653" y="2058274"/>
              <a:ext cx="12743" cy="24936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椭圆 189"/>
            <p:cNvSpPr/>
            <p:nvPr/>
          </p:nvSpPr>
          <p:spPr>
            <a:xfrm>
              <a:off x="2328031" y="2437029"/>
              <a:ext cx="42966" cy="42966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91" name="直接连接符 190"/>
            <p:cNvCxnSpPr>
              <a:stCxn id="190" idx="7"/>
              <a:endCxn id="37" idx="3"/>
            </p:cNvCxnSpPr>
            <p:nvPr/>
          </p:nvCxnSpPr>
          <p:spPr>
            <a:xfrm flipV="1">
              <a:off x="2364705" y="2269353"/>
              <a:ext cx="277047" cy="17396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>
              <a:endCxn id="45" idx="2"/>
            </p:cNvCxnSpPr>
            <p:nvPr/>
          </p:nvCxnSpPr>
          <p:spPr>
            <a:xfrm>
              <a:off x="3013279" y="2286152"/>
              <a:ext cx="233632" cy="42967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>
              <a:stCxn id="45" idx="4"/>
              <a:endCxn id="49" idx="0"/>
            </p:cNvCxnSpPr>
            <p:nvPr/>
          </p:nvCxnSpPr>
          <p:spPr>
            <a:xfrm flipH="1">
              <a:off x="3191231" y="2350602"/>
              <a:ext cx="77164" cy="776979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>
              <a:stCxn id="47" idx="5"/>
              <a:endCxn id="49" idx="1"/>
            </p:cNvCxnSpPr>
            <p:nvPr/>
          </p:nvCxnSpPr>
          <p:spPr>
            <a:xfrm>
              <a:off x="2721672" y="2721622"/>
              <a:ext cx="454367" cy="41225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>
              <a:stCxn id="28" idx="4"/>
              <a:endCxn id="109" idx="0"/>
            </p:cNvCxnSpPr>
            <p:nvPr/>
          </p:nvCxnSpPr>
          <p:spPr>
            <a:xfrm flipH="1">
              <a:off x="1859364" y="2913462"/>
              <a:ext cx="3127" cy="194102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>
              <a:stCxn id="29" idx="5"/>
              <a:endCxn id="109" idx="1"/>
            </p:cNvCxnSpPr>
            <p:nvPr/>
          </p:nvCxnSpPr>
          <p:spPr>
            <a:xfrm>
              <a:off x="1477546" y="2705784"/>
              <a:ext cx="351369" cy="414393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>
              <a:stCxn id="25" idx="5"/>
              <a:endCxn id="24" idx="2"/>
            </p:cNvCxnSpPr>
            <p:nvPr/>
          </p:nvCxnSpPr>
          <p:spPr>
            <a:xfrm>
              <a:off x="1493132" y="3021941"/>
              <a:ext cx="153080" cy="23164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>
              <a:stCxn id="24" idx="6"/>
              <a:endCxn id="109" idx="2"/>
            </p:cNvCxnSpPr>
            <p:nvPr/>
          </p:nvCxnSpPr>
          <p:spPr>
            <a:xfrm flipV="1">
              <a:off x="1689178" y="3150626"/>
              <a:ext cx="127124" cy="10295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>
              <a:stCxn id="21" idx="7"/>
              <a:endCxn id="109" idx="3"/>
            </p:cNvCxnSpPr>
            <p:nvPr/>
          </p:nvCxnSpPr>
          <p:spPr>
            <a:xfrm flipV="1">
              <a:off x="1664721" y="3181076"/>
              <a:ext cx="164194" cy="32624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>
              <a:stCxn id="109" idx="4"/>
              <a:endCxn id="14" idx="0"/>
            </p:cNvCxnSpPr>
            <p:nvPr/>
          </p:nvCxnSpPr>
          <p:spPr>
            <a:xfrm>
              <a:off x="1859364" y="3193688"/>
              <a:ext cx="138472" cy="60301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200"/>
            <p:cNvCxnSpPr>
              <a:endCxn id="27" idx="2"/>
            </p:cNvCxnSpPr>
            <p:nvPr/>
          </p:nvCxnSpPr>
          <p:spPr>
            <a:xfrm>
              <a:off x="1883974" y="2891980"/>
              <a:ext cx="423697" cy="1256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/>
            <p:cNvCxnSpPr>
              <a:stCxn id="30" idx="5"/>
              <a:endCxn id="27" idx="1"/>
            </p:cNvCxnSpPr>
            <p:nvPr/>
          </p:nvCxnSpPr>
          <p:spPr>
            <a:xfrm>
              <a:off x="1962796" y="2454948"/>
              <a:ext cx="351167" cy="43440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>
              <a:stCxn id="31" idx="4"/>
            </p:cNvCxnSpPr>
            <p:nvPr/>
          </p:nvCxnSpPr>
          <p:spPr>
            <a:xfrm flipH="1">
              <a:off x="1947605" y="1958017"/>
              <a:ext cx="39556" cy="457433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>
              <a:stCxn id="31" idx="5"/>
              <a:endCxn id="32" idx="1"/>
            </p:cNvCxnSpPr>
            <p:nvPr/>
          </p:nvCxnSpPr>
          <p:spPr>
            <a:xfrm>
              <a:off x="2002351" y="1951726"/>
              <a:ext cx="151924" cy="13432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/>
            <p:cNvCxnSpPr>
              <a:stCxn id="109" idx="5"/>
              <a:endCxn id="10" idx="2"/>
            </p:cNvCxnSpPr>
            <p:nvPr/>
          </p:nvCxnSpPr>
          <p:spPr>
            <a:xfrm>
              <a:off x="1889813" y="3181076"/>
              <a:ext cx="763262" cy="20609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连接符 205"/>
            <p:cNvCxnSpPr>
              <a:stCxn id="109" idx="5"/>
              <a:endCxn id="17" idx="0"/>
            </p:cNvCxnSpPr>
            <p:nvPr/>
          </p:nvCxnSpPr>
          <p:spPr>
            <a:xfrm>
              <a:off x="1889813" y="3181076"/>
              <a:ext cx="175695" cy="255505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>
              <a:stCxn id="22" idx="4"/>
              <a:endCxn id="110" idx="1"/>
            </p:cNvCxnSpPr>
            <p:nvPr/>
          </p:nvCxnSpPr>
          <p:spPr>
            <a:xfrm>
              <a:off x="1321114" y="3340980"/>
              <a:ext cx="147861" cy="808390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>
              <a:stCxn id="18" idx="4"/>
              <a:endCxn id="110" idx="0"/>
            </p:cNvCxnSpPr>
            <p:nvPr/>
          </p:nvCxnSpPr>
          <p:spPr>
            <a:xfrm flipH="1">
              <a:off x="1499423" y="3701104"/>
              <a:ext cx="1" cy="435652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>
              <a:stCxn id="19" idx="3"/>
              <a:endCxn id="110" idx="7"/>
            </p:cNvCxnSpPr>
            <p:nvPr/>
          </p:nvCxnSpPr>
          <p:spPr>
            <a:xfrm flipH="1">
              <a:off x="1529873" y="3902946"/>
              <a:ext cx="140549" cy="24642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连接符 209"/>
            <p:cNvCxnSpPr>
              <a:stCxn id="110" idx="6"/>
              <a:endCxn id="20" idx="3"/>
            </p:cNvCxnSpPr>
            <p:nvPr/>
          </p:nvCxnSpPr>
          <p:spPr>
            <a:xfrm flipV="1">
              <a:off x="1542485" y="4064634"/>
              <a:ext cx="444674" cy="11518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连接符 210"/>
            <p:cNvCxnSpPr>
              <a:stCxn id="110" idx="5"/>
              <a:endCxn id="90" idx="2"/>
            </p:cNvCxnSpPr>
            <p:nvPr/>
          </p:nvCxnSpPr>
          <p:spPr>
            <a:xfrm>
              <a:off x="1529873" y="4210268"/>
              <a:ext cx="177224" cy="7812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>
              <a:stCxn id="91" idx="4"/>
              <a:endCxn id="114" idx="0"/>
            </p:cNvCxnSpPr>
            <p:nvPr/>
          </p:nvCxnSpPr>
          <p:spPr>
            <a:xfrm>
              <a:off x="2107842" y="4537597"/>
              <a:ext cx="130193" cy="49616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>
              <a:stCxn id="88" idx="5"/>
              <a:endCxn id="86" idx="0"/>
            </p:cNvCxnSpPr>
            <p:nvPr/>
          </p:nvCxnSpPr>
          <p:spPr>
            <a:xfrm>
              <a:off x="2306398" y="4509822"/>
              <a:ext cx="98689" cy="21383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>
              <a:stCxn id="86" idx="7"/>
              <a:endCxn id="89" idx="3"/>
            </p:cNvCxnSpPr>
            <p:nvPr/>
          </p:nvCxnSpPr>
          <p:spPr>
            <a:xfrm flipV="1">
              <a:off x="2420278" y="4282099"/>
              <a:ext cx="260002" cy="447853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>
              <a:stCxn id="86" idx="6"/>
              <a:endCxn id="87" idx="2"/>
            </p:cNvCxnSpPr>
            <p:nvPr/>
          </p:nvCxnSpPr>
          <p:spPr>
            <a:xfrm>
              <a:off x="2426570" y="4745144"/>
              <a:ext cx="204452" cy="41260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>
              <a:endCxn id="84" idx="0"/>
            </p:cNvCxnSpPr>
            <p:nvPr/>
          </p:nvCxnSpPr>
          <p:spPr>
            <a:xfrm>
              <a:off x="2411171" y="4767730"/>
              <a:ext cx="15399" cy="446589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>
              <a:stCxn id="86" idx="5"/>
              <a:endCxn id="85" idx="1"/>
            </p:cNvCxnSpPr>
            <p:nvPr/>
          </p:nvCxnSpPr>
          <p:spPr>
            <a:xfrm>
              <a:off x="2420278" y="4760335"/>
              <a:ext cx="285278" cy="359280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>
              <a:stCxn id="84" idx="6"/>
              <a:endCxn id="83" idx="2"/>
            </p:cNvCxnSpPr>
            <p:nvPr/>
          </p:nvCxnSpPr>
          <p:spPr>
            <a:xfrm>
              <a:off x="2448053" y="5235803"/>
              <a:ext cx="495405" cy="20121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>
              <a:stCxn id="93" idx="6"/>
              <a:endCxn id="94" idx="2"/>
            </p:cNvCxnSpPr>
            <p:nvPr/>
          </p:nvCxnSpPr>
          <p:spPr>
            <a:xfrm flipV="1">
              <a:off x="2741728" y="4600777"/>
              <a:ext cx="426125" cy="1567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>
              <a:stCxn id="81" idx="5"/>
              <a:endCxn id="80" idx="1"/>
            </p:cNvCxnSpPr>
            <p:nvPr/>
          </p:nvCxnSpPr>
          <p:spPr>
            <a:xfrm>
              <a:off x="3381976" y="4398686"/>
              <a:ext cx="245912" cy="200961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>
              <a:stCxn id="113" idx="7"/>
              <a:endCxn id="80" idx="3"/>
            </p:cNvCxnSpPr>
            <p:nvPr/>
          </p:nvCxnSpPr>
          <p:spPr>
            <a:xfrm flipV="1">
              <a:off x="3200197" y="4630030"/>
              <a:ext cx="427692" cy="316179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接连接符 221"/>
            <p:cNvCxnSpPr>
              <a:stCxn id="80" idx="4"/>
              <a:endCxn id="82" idx="0"/>
            </p:cNvCxnSpPr>
            <p:nvPr/>
          </p:nvCxnSpPr>
          <p:spPr>
            <a:xfrm flipH="1">
              <a:off x="3547950" y="4636321"/>
              <a:ext cx="95130" cy="40168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椭圆 222"/>
            <p:cNvSpPr/>
            <p:nvPr/>
          </p:nvSpPr>
          <p:spPr>
            <a:xfrm>
              <a:off x="2884189" y="3935296"/>
              <a:ext cx="86124" cy="86124"/>
            </a:xfrm>
            <a:prstGeom prst="ellipse">
              <a:avLst/>
            </a:prstGeom>
            <a:solidFill>
              <a:srgbClr val="005CA7"/>
            </a:solidFill>
            <a:ln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4" name="直接连接符 223"/>
            <p:cNvCxnSpPr>
              <a:stCxn id="96" idx="6"/>
              <a:endCxn id="223" idx="2"/>
            </p:cNvCxnSpPr>
            <p:nvPr/>
          </p:nvCxnSpPr>
          <p:spPr>
            <a:xfrm>
              <a:off x="2695470" y="3884954"/>
              <a:ext cx="188719" cy="9340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接连接符 224"/>
            <p:cNvCxnSpPr>
              <a:stCxn id="223" idx="4"/>
              <a:endCxn id="95" idx="0"/>
            </p:cNvCxnSpPr>
            <p:nvPr/>
          </p:nvCxnSpPr>
          <p:spPr>
            <a:xfrm>
              <a:off x="2927251" y="4021420"/>
              <a:ext cx="17771" cy="359350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接连接符 225"/>
            <p:cNvCxnSpPr>
              <a:stCxn id="223" idx="6"/>
              <a:endCxn id="97" idx="2"/>
            </p:cNvCxnSpPr>
            <p:nvPr/>
          </p:nvCxnSpPr>
          <p:spPr>
            <a:xfrm flipV="1">
              <a:off x="2970313" y="3816652"/>
              <a:ext cx="413681" cy="16170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接连接符 226"/>
            <p:cNvCxnSpPr>
              <a:stCxn id="12" idx="5"/>
              <a:endCxn id="223" idx="1"/>
            </p:cNvCxnSpPr>
            <p:nvPr/>
          </p:nvCxnSpPr>
          <p:spPr>
            <a:xfrm>
              <a:off x="2504993" y="3516221"/>
              <a:ext cx="391809" cy="431688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接连接符 227"/>
            <p:cNvCxnSpPr>
              <a:stCxn id="50" idx="6"/>
              <a:endCxn id="118" idx="2"/>
            </p:cNvCxnSpPr>
            <p:nvPr/>
          </p:nvCxnSpPr>
          <p:spPr>
            <a:xfrm flipV="1">
              <a:off x="3414872" y="3301513"/>
              <a:ext cx="390230" cy="43063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接连接符 228"/>
            <p:cNvCxnSpPr>
              <a:stCxn id="118" idx="4"/>
              <a:endCxn id="99" idx="7"/>
            </p:cNvCxnSpPr>
            <p:nvPr/>
          </p:nvCxnSpPr>
          <p:spPr>
            <a:xfrm flipH="1">
              <a:off x="3776825" y="3344575"/>
              <a:ext cx="71338" cy="384834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接连接符 229"/>
            <p:cNvCxnSpPr>
              <a:stCxn id="117" idx="4"/>
              <a:endCxn id="100" idx="0"/>
            </p:cNvCxnSpPr>
            <p:nvPr/>
          </p:nvCxnSpPr>
          <p:spPr>
            <a:xfrm>
              <a:off x="4051697" y="3134931"/>
              <a:ext cx="86945" cy="380252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>
              <a:stCxn id="117" idx="6"/>
              <a:endCxn id="101" idx="3"/>
            </p:cNvCxnSpPr>
            <p:nvPr/>
          </p:nvCxnSpPr>
          <p:spPr>
            <a:xfrm>
              <a:off x="4094759" y="3091869"/>
              <a:ext cx="394582" cy="52466"/>
            </a:xfrm>
            <a:prstGeom prst="line">
              <a:avLst/>
            </a:prstGeom>
            <a:ln>
              <a:solidFill>
                <a:srgbClr val="005C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Freeform 34"/>
            <p:cNvSpPr>
              <a:spLocks noEditPoints="1"/>
            </p:cNvSpPr>
            <p:nvPr/>
          </p:nvSpPr>
          <p:spPr bwMode="auto">
            <a:xfrm>
              <a:off x="3867786" y="4631608"/>
              <a:ext cx="268544" cy="270037"/>
            </a:xfrm>
            <a:custGeom>
              <a:avLst/>
              <a:gdLst>
                <a:gd name="T0" fmla="*/ 180 w 199"/>
                <a:gd name="T1" fmla="*/ 80 h 199"/>
                <a:gd name="T2" fmla="*/ 118 w 199"/>
                <a:gd name="T3" fmla="*/ 19 h 199"/>
                <a:gd name="T4" fmla="*/ 137 w 199"/>
                <a:gd name="T5" fmla="*/ 0 h 199"/>
                <a:gd name="T6" fmla="*/ 199 w 199"/>
                <a:gd name="T7" fmla="*/ 62 h 199"/>
                <a:gd name="T8" fmla="*/ 180 w 199"/>
                <a:gd name="T9" fmla="*/ 80 h 199"/>
                <a:gd name="T10" fmla="*/ 162 w 199"/>
                <a:gd name="T11" fmla="*/ 98 h 199"/>
                <a:gd name="T12" fmla="*/ 160 w 199"/>
                <a:gd name="T13" fmla="*/ 99 h 199"/>
                <a:gd name="T14" fmla="*/ 149 w 199"/>
                <a:gd name="T15" fmla="*/ 99 h 199"/>
                <a:gd name="T16" fmla="*/ 137 w 199"/>
                <a:gd name="T17" fmla="*/ 99 h 199"/>
                <a:gd name="T18" fmla="*/ 124 w 199"/>
                <a:gd name="T19" fmla="*/ 149 h 199"/>
                <a:gd name="T20" fmla="*/ 25 w 199"/>
                <a:gd name="T21" fmla="*/ 199 h 199"/>
                <a:gd name="T22" fmla="*/ 13 w 199"/>
                <a:gd name="T23" fmla="*/ 199 h 199"/>
                <a:gd name="T24" fmla="*/ 52 w 199"/>
                <a:gd name="T25" fmla="*/ 159 h 199"/>
                <a:gd name="T26" fmla="*/ 62 w 199"/>
                <a:gd name="T27" fmla="*/ 161 h 199"/>
                <a:gd name="T28" fmla="*/ 87 w 199"/>
                <a:gd name="T29" fmla="*/ 137 h 199"/>
                <a:gd name="T30" fmla="*/ 62 w 199"/>
                <a:gd name="T31" fmla="*/ 112 h 199"/>
                <a:gd name="T32" fmla="*/ 37 w 199"/>
                <a:gd name="T33" fmla="*/ 137 h 199"/>
                <a:gd name="T34" fmla="*/ 40 w 199"/>
                <a:gd name="T35" fmla="*/ 147 h 199"/>
                <a:gd name="T36" fmla="*/ 0 w 199"/>
                <a:gd name="T37" fmla="*/ 186 h 199"/>
                <a:gd name="T38" fmla="*/ 0 w 199"/>
                <a:gd name="T39" fmla="*/ 174 h 199"/>
                <a:gd name="T40" fmla="*/ 50 w 199"/>
                <a:gd name="T41" fmla="*/ 75 h 199"/>
                <a:gd name="T42" fmla="*/ 100 w 199"/>
                <a:gd name="T43" fmla="*/ 62 h 199"/>
                <a:gd name="T44" fmla="*/ 100 w 199"/>
                <a:gd name="T45" fmla="*/ 50 h 199"/>
                <a:gd name="T46" fmla="*/ 100 w 199"/>
                <a:gd name="T47" fmla="*/ 38 h 199"/>
                <a:gd name="T48" fmla="*/ 100 w 199"/>
                <a:gd name="T49" fmla="*/ 37 h 199"/>
                <a:gd name="T50" fmla="*/ 106 w 199"/>
                <a:gd name="T51" fmla="*/ 31 h 199"/>
                <a:gd name="T52" fmla="*/ 167 w 199"/>
                <a:gd name="T53" fmla="*/ 93 h 199"/>
                <a:gd name="T54" fmla="*/ 162 w 199"/>
                <a:gd name="T55" fmla="*/ 98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9" h="199">
                  <a:moveTo>
                    <a:pt x="180" y="80"/>
                  </a:moveTo>
                  <a:cubicBezTo>
                    <a:pt x="118" y="19"/>
                    <a:pt x="118" y="19"/>
                    <a:pt x="118" y="19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99" y="62"/>
                    <a:pt x="199" y="62"/>
                    <a:pt x="199" y="62"/>
                  </a:cubicBezTo>
                  <a:lnTo>
                    <a:pt x="180" y="80"/>
                  </a:lnTo>
                  <a:close/>
                  <a:moveTo>
                    <a:pt x="162" y="98"/>
                  </a:moveTo>
                  <a:cubicBezTo>
                    <a:pt x="161" y="99"/>
                    <a:pt x="161" y="99"/>
                    <a:pt x="160" y="99"/>
                  </a:cubicBezTo>
                  <a:cubicBezTo>
                    <a:pt x="149" y="99"/>
                    <a:pt x="149" y="99"/>
                    <a:pt x="149" y="99"/>
                  </a:cubicBezTo>
                  <a:cubicBezTo>
                    <a:pt x="137" y="99"/>
                    <a:pt x="137" y="99"/>
                    <a:pt x="137" y="99"/>
                  </a:cubicBezTo>
                  <a:cubicBezTo>
                    <a:pt x="124" y="149"/>
                    <a:pt x="124" y="149"/>
                    <a:pt x="124" y="149"/>
                  </a:cubicBezTo>
                  <a:cubicBezTo>
                    <a:pt x="25" y="199"/>
                    <a:pt x="25" y="199"/>
                    <a:pt x="25" y="199"/>
                  </a:cubicBezTo>
                  <a:cubicBezTo>
                    <a:pt x="13" y="199"/>
                    <a:pt x="13" y="199"/>
                    <a:pt x="13" y="199"/>
                  </a:cubicBezTo>
                  <a:cubicBezTo>
                    <a:pt x="52" y="159"/>
                    <a:pt x="52" y="159"/>
                    <a:pt x="52" y="159"/>
                  </a:cubicBezTo>
                  <a:cubicBezTo>
                    <a:pt x="55" y="161"/>
                    <a:pt x="59" y="161"/>
                    <a:pt x="62" y="161"/>
                  </a:cubicBezTo>
                  <a:cubicBezTo>
                    <a:pt x="76" y="161"/>
                    <a:pt x="87" y="150"/>
                    <a:pt x="87" y="137"/>
                  </a:cubicBezTo>
                  <a:cubicBezTo>
                    <a:pt x="87" y="123"/>
                    <a:pt x="76" y="112"/>
                    <a:pt x="62" y="112"/>
                  </a:cubicBezTo>
                  <a:cubicBezTo>
                    <a:pt x="49" y="112"/>
                    <a:pt x="37" y="123"/>
                    <a:pt x="37" y="137"/>
                  </a:cubicBezTo>
                  <a:cubicBezTo>
                    <a:pt x="37" y="140"/>
                    <a:pt x="38" y="144"/>
                    <a:pt x="40" y="147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38"/>
                    <a:pt x="100" y="38"/>
                    <a:pt x="100" y="38"/>
                  </a:cubicBezTo>
                  <a:cubicBezTo>
                    <a:pt x="100" y="37"/>
                    <a:pt x="100" y="37"/>
                    <a:pt x="100" y="37"/>
                  </a:cubicBezTo>
                  <a:cubicBezTo>
                    <a:pt x="106" y="31"/>
                    <a:pt x="106" y="31"/>
                    <a:pt x="106" y="31"/>
                  </a:cubicBezTo>
                  <a:cubicBezTo>
                    <a:pt x="167" y="93"/>
                    <a:pt x="167" y="93"/>
                    <a:pt x="167" y="93"/>
                  </a:cubicBezTo>
                  <a:lnTo>
                    <a:pt x="162" y="9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66"/>
            <p:cNvSpPr>
              <a:spLocks noEditPoints="1"/>
            </p:cNvSpPr>
            <p:nvPr/>
          </p:nvSpPr>
          <p:spPr bwMode="auto">
            <a:xfrm>
              <a:off x="2944495" y="3315893"/>
              <a:ext cx="270037" cy="237215"/>
            </a:xfrm>
            <a:custGeom>
              <a:avLst/>
              <a:gdLst>
                <a:gd name="T0" fmla="*/ 180 w 200"/>
                <a:gd name="T1" fmla="*/ 176 h 176"/>
                <a:gd name="T2" fmla="*/ 20 w 200"/>
                <a:gd name="T3" fmla="*/ 176 h 176"/>
                <a:gd name="T4" fmla="*/ 0 w 200"/>
                <a:gd name="T5" fmla="*/ 156 h 176"/>
                <a:gd name="T6" fmla="*/ 0 w 200"/>
                <a:gd name="T7" fmla="*/ 20 h 176"/>
                <a:gd name="T8" fmla="*/ 20 w 200"/>
                <a:gd name="T9" fmla="*/ 0 h 176"/>
                <a:gd name="T10" fmla="*/ 180 w 200"/>
                <a:gd name="T11" fmla="*/ 0 h 176"/>
                <a:gd name="T12" fmla="*/ 200 w 200"/>
                <a:gd name="T13" fmla="*/ 20 h 176"/>
                <a:gd name="T14" fmla="*/ 200 w 200"/>
                <a:gd name="T15" fmla="*/ 156 h 176"/>
                <a:gd name="T16" fmla="*/ 180 w 200"/>
                <a:gd name="T17" fmla="*/ 176 h 176"/>
                <a:gd name="T18" fmla="*/ 36 w 200"/>
                <a:gd name="T19" fmla="*/ 160 h 176"/>
                <a:gd name="T20" fmla="*/ 164 w 200"/>
                <a:gd name="T21" fmla="*/ 160 h 176"/>
                <a:gd name="T22" fmla="*/ 182 w 200"/>
                <a:gd name="T23" fmla="*/ 147 h 176"/>
                <a:gd name="T24" fmla="*/ 131 w 200"/>
                <a:gd name="T25" fmla="*/ 103 h 176"/>
                <a:gd name="T26" fmla="*/ 100 w 200"/>
                <a:gd name="T27" fmla="*/ 129 h 176"/>
                <a:gd name="T28" fmla="*/ 69 w 200"/>
                <a:gd name="T29" fmla="*/ 103 h 176"/>
                <a:gd name="T30" fmla="*/ 18 w 200"/>
                <a:gd name="T31" fmla="*/ 148 h 176"/>
                <a:gd name="T32" fmla="*/ 36 w 200"/>
                <a:gd name="T33" fmla="*/ 160 h 176"/>
                <a:gd name="T34" fmla="*/ 145 w 200"/>
                <a:gd name="T35" fmla="*/ 90 h 176"/>
                <a:gd name="T36" fmla="*/ 184 w 200"/>
                <a:gd name="T37" fmla="*/ 125 h 176"/>
                <a:gd name="T38" fmla="*/ 184 w 200"/>
                <a:gd name="T39" fmla="*/ 56 h 176"/>
                <a:gd name="T40" fmla="*/ 145 w 200"/>
                <a:gd name="T41" fmla="*/ 90 h 176"/>
                <a:gd name="T42" fmla="*/ 55 w 200"/>
                <a:gd name="T43" fmla="*/ 90 h 176"/>
                <a:gd name="T44" fmla="*/ 16 w 200"/>
                <a:gd name="T45" fmla="*/ 55 h 176"/>
                <a:gd name="T46" fmla="*/ 16 w 200"/>
                <a:gd name="T47" fmla="*/ 126 h 176"/>
                <a:gd name="T48" fmla="*/ 55 w 200"/>
                <a:gd name="T49" fmla="*/ 90 h 176"/>
                <a:gd name="T50" fmla="*/ 164 w 200"/>
                <a:gd name="T51" fmla="*/ 16 h 176"/>
                <a:gd name="T52" fmla="*/ 36 w 200"/>
                <a:gd name="T53" fmla="*/ 16 h 176"/>
                <a:gd name="T54" fmla="*/ 16 w 200"/>
                <a:gd name="T55" fmla="*/ 31 h 176"/>
                <a:gd name="T56" fmla="*/ 100 w 200"/>
                <a:gd name="T57" fmla="*/ 106 h 176"/>
                <a:gd name="T58" fmla="*/ 183 w 200"/>
                <a:gd name="T59" fmla="*/ 33 h 176"/>
                <a:gd name="T60" fmla="*/ 164 w 200"/>
                <a:gd name="T6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0" h="176">
                  <a:moveTo>
                    <a:pt x="180" y="176"/>
                  </a:moveTo>
                  <a:cubicBezTo>
                    <a:pt x="20" y="176"/>
                    <a:pt x="20" y="176"/>
                    <a:pt x="20" y="176"/>
                  </a:cubicBezTo>
                  <a:cubicBezTo>
                    <a:pt x="8" y="176"/>
                    <a:pt x="0" y="167"/>
                    <a:pt x="0" y="156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91" y="0"/>
                    <a:pt x="200" y="9"/>
                    <a:pt x="200" y="20"/>
                  </a:cubicBezTo>
                  <a:cubicBezTo>
                    <a:pt x="200" y="156"/>
                    <a:pt x="200" y="156"/>
                    <a:pt x="200" y="156"/>
                  </a:cubicBezTo>
                  <a:cubicBezTo>
                    <a:pt x="200" y="167"/>
                    <a:pt x="191" y="176"/>
                    <a:pt x="180" y="176"/>
                  </a:cubicBezTo>
                  <a:close/>
                  <a:moveTo>
                    <a:pt x="36" y="160"/>
                  </a:moveTo>
                  <a:cubicBezTo>
                    <a:pt x="164" y="160"/>
                    <a:pt x="164" y="160"/>
                    <a:pt x="164" y="160"/>
                  </a:cubicBezTo>
                  <a:cubicBezTo>
                    <a:pt x="172" y="160"/>
                    <a:pt x="179" y="154"/>
                    <a:pt x="182" y="147"/>
                  </a:cubicBezTo>
                  <a:cubicBezTo>
                    <a:pt x="131" y="103"/>
                    <a:pt x="131" y="103"/>
                    <a:pt x="131" y="103"/>
                  </a:cubicBezTo>
                  <a:cubicBezTo>
                    <a:pt x="100" y="129"/>
                    <a:pt x="100" y="129"/>
                    <a:pt x="100" y="129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21" y="155"/>
                    <a:pt x="28" y="160"/>
                    <a:pt x="36" y="160"/>
                  </a:cubicBezTo>
                  <a:close/>
                  <a:moveTo>
                    <a:pt x="145" y="90"/>
                  </a:moveTo>
                  <a:cubicBezTo>
                    <a:pt x="184" y="125"/>
                    <a:pt x="184" y="125"/>
                    <a:pt x="184" y="125"/>
                  </a:cubicBezTo>
                  <a:cubicBezTo>
                    <a:pt x="184" y="56"/>
                    <a:pt x="184" y="56"/>
                    <a:pt x="184" y="56"/>
                  </a:cubicBezTo>
                  <a:lnTo>
                    <a:pt x="145" y="90"/>
                  </a:lnTo>
                  <a:close/>
                  <a:moveTo>
                    <a:pt x="55" y="90"/>
                  </a:moveTo>
                  <a:cubicBezTo>
                    <a:pt x="16" y="55"/>
                    <a:pt x="16" y="55"/>
                    <a:pt x="16" y="55"/>
                  </a:cubicBezTo>
                  <a:cubicBezTo>
                    <a:pt x="16" y="126"/>
                    <a:pt x="16" y="126"/>
                    <a:pt x="16" y="126"/>
                  </a:cubicBezTo>
                  <a:lnTo>
                    <a:pt x="55" y="90"/>
                  </a:lnTo>
                  <a:close/>
                  <a:moveTo>
                    <a:pt x="164" y="16"/>
                  </a:moveTo>
                  <a:cubicBezTo>
                    <a:pt x="36" y="16"/>
                    <a:pt x="36" y="16"/>
                    <a:pt x="36" y="16"/>
                  </a:cubicBezTo>
                  <a:cubicBezTo>
                    <a:pt x="26" y="16"/>
                    <a:pt x="18" y="22"/>
                    <a:pt x="16" y="31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82" y="23"/>
                    <a:pt x="174" y="16"/>
                    <a:pt x="164" y="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26"/>
            <p:cNvSpPr>
              <a:spLocks noEditPoints="1"/>
            </p:cNvSpPr>
            <p:nvPr/>
          </p:nvSpPr>
          <p:spPr bwMode="auto">
            <a:xfrm>
              <a:off x="4265281" y="3733419"/>
              <a:ext cx="241690" cy="268544"/>
            </a:xfrm>
            <a:custGeom>
              <a:avLst/>
              <a:gdLst>
                <a:gd name="T0" fmla="*/ 147 w 179"/>
                <a:gd name="T1" fmla="*/ 117 h 199"/>
                <a:gd name="T2" fmla="*/ 147 w 179"/>
                <a:gd name="T3" fmla="*/ 61 h 199"/>
                <a:gd name="T4" fmla="*/ 179 w 179"/>
                <a:gd name="T5" fmla="*/ 66 h 199"/>
                <a:gd name="T6" fmla="*/ 179 w 179"/>
                <a:gd name="T7" fmla="*/ 112 h 199"/>
                <a:gd name="T8" fmla="*/ 147 w 179"/>
                <a:gd name="T9" fmla="*/ 117 h 199"/>
                <a:gd name="T10" fmla="*/ 23 w 179"/>
                <a:gd name="T11" fmla="*/ 35 h 199"/>
                <a:gd name="T12" fmla="*/ 23 w 179"/>
                <a:gd name="T13" fmla="*/ 199 h 199"/>
                <a:gd name="T14" fmla="*/ 11 w 179"/>
                <a:gd name="T15" fmla="*/ 199 h 199"/>
                <a:gd name="T16" fmla="*/ 11 w 179"/>
                <a:gd name="T17" fmla="*/ 35 h 199"/>
                <a:gd name="T18" fmla="*/ 0 w 179"/>
                <a:gd name="T19" fmla="*/ 18 h 199"/>
                <a:gd name="T20" fmla="*/ 18 w 179"/>
                <a:gd name="T21" fmla="*/ 0 h 199"/>
                <a:gd name="T22" fmla="*/ 36 w 179"/>
                <a:gd name="T23" fmla="*/ 18 h 199"/>
                <a:gd name="T24" fmla="*/ 23 w 179"/>
                <a:gd name="T25" fmla="*/ 35 h 199"/>
                <a:gd name="T26" fmla="*/ 67 w 179"/>
                <a:gd name="T27" fmla="*/ 130 h 199"/>
                <a:gd name="T28" fmla="*/ 31 w 179"/>
                <a:gd name="T29" fmla="*/ 135 h 199"/>
                <a:gd name="T30" fmla="*/ 31 w 179"/>
                <a:gd name="T31" fmla="*/ 43 h 199"/>
                <a:gd name="T32" fmla="*/ 67 w 179"/>
                <a:gd name="T33" fmla="*/ 49 h 199"/>
                <a:gd name="T34" fmla="*/ 67 w 179"/>
                <a:gd name="T35" fmla="*/ 130 h 199"/>
                <a:gd name="T36" fmla="*/ 91 w 179"/>
                <a:gd name="T37" fmla="*/ 52 h 199"/>
                <a:gd name="T38" fmla="*/ 123 w 179"/>
                <a:gd name="T39" fmla="*/ 57 h 199"/>
                <a:gd name="T40" fmla="*/ 123 w 179"/>
                <a:gd name="T41" fmla="*/ 121 h 199"/>
                <a:gd name="T42" fmla="*/ 91 w 179"/>
                <a:gd name="T43" fmla="*/ 126 h 199"/>
                <a:gd name="T44" fmla="*/ 91 w 179"/>
                <a:gd name="T45" fmla="*/ 5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9" h="199">
                  <a:moveTo>
                    <a:pt x="147" y="117"/>
                  </a:moveTo>
                  <a:cubicBezTo>
                    <a:pt x="147" y="61"/>
                    <a:pt x="147" y="61"/>
                    <a:pt x="147" y="61"/>
                  </a:cubicBezTo>
                  <a:cubicBezTo>
                    <a:pt x="179" y="66"/>
                    <a:pt x="179" y="66"/>
                    <a:pt x="179" y="66"/>
                  </a:cubicBezTo>
                  <a:cubicBezTo>
                    <a:pt x="179" y="112"/>
                    <a:pt x="179" y="112"/>
                    <a:pt x="179" y="112"/>
                  </a:cubicBezTo>
                  <a:lnTo>
                    <a:pt x="147" y="117"/>
                  </a:lnTo>
                  <a:close/>
                  <a:moveTo>
                    <a:pt x="23" y="35"/>
                  </a:moveTo>
                  <a:cubicBezTo>
                    <a:pt x="23" y="199"/>
                    <a:pt x="23" y="199"/>
                    <a:pt x="23" y="199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5" y="32"/>
                    <a:pt x="0" y="25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26"/>
                    <a:pt x="31" y="33"/>
                    <a:pt x="23" y="35"/>
                  </a:cubicBezTo>
                  <a:close/>
                  <a:moveTo>
                    <a:pt x="67" y="130"/>
                  </a:moveTo>
                  <a:cubicBezTo>
                    <a:pt x="31" y="135"/>
                    <a:pt x="31" y="135"/>
                    <a:pt x="31" y="135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67" y="49"/>
                    <a:pt x="67" y="49"/>
                    <a:pt x="67" y="49"/>
                  </a:cubicBezTo>
                  <a:lnTo>
                    <a:pt x="67" y="130"/>
                  </a:lnTo>
                  <a:close/>
                  <a:moveTo>
                    <a:pt x="91" y="52"/>
                  </a:moveTo>
                  <a:cubicBezTo>
                    <a:pt x="123" y="57"/>
                    <a:pt x="123" y="57"/>
                    <a:pt x="123" y="57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91" y="126"/>
                    <a:pt x="91" y="126"/>
                    <a:pt x="91" y="126"/>
                  </a:cubicBezTo>
                  <a:lnTo>
                    <a:pt x="91" y="5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143"/>
            <p:cNvSpPr>
              <a:spLocks noEditPoints="1"/>
            </p:cNvSpPr>
            <p:nvPr/>
          </p:nvSpPr>
          <p:spPr bwMode="auto">
            <a:xfrm>
              <a:off x="1744999" y="4588078"/>
              <a:ext cx="268544" cy="241690"/>
            </a:xfrm>
            <a:custGeom>
              <a:avLst/>
              <a:gdLst>
                <a:gd name="T0" fmla="*/ 180 w 198"/>
                <a:gd name="T1" fmla="*/ 73 h 179"/>
                <a:gd name="T2" fmla="*/ 18 w 198"/>
                <a:gd name="T3" fmla="*/ 73 h 179"/>
                <a:gd name="T4" fmla="*/ 0 w 198"/>
                <a:gd name="T5" fmla="*/ 55 h 179"/>
                <a:gd name="T6" fmla="*/ 198 w 198"/>
                <a:gd name="T7" fmla="*/ 55 h 179"/>
                <a:gd name="T8" fmla="*/ 180 w 198"/>
                <a:gd name="T9" fmla="*/ 73 h 179"/>
                <a:gd name="T10" fmla="*/ 171 w 198"/>
                <a:gd name="T11" fmla="*/ 82 h 179"/>
                <a:gd name="T12" fmla="*/ 153 w 198"/>
                <a:gd name="T13" fmla="*/ 100 h 179"/>
                <a:gd name="T14" fmla="*/ 45 w 198"/>
                <a:gd name="T15" fmla="*/ 100 h 179"/>
                <a:gd name="T16" fmla="*/ 27 w 198"/>
                <a:gd name="T17" fmla="*/ 82 h 179"/>
                <a:gd name="T18" fmla="*/ 171 w 198"/>
                <a:gd name="T19" fmla="*/ 82 h 179"/>
                <a:gd name="T20" fmla="*/ 144 w 198"/>
                <a:gd name="T21" fmla="*/ 109 h 179"/>
                <a:gd name="T22" fmla="*/ 126 w 198"/>
                <a:gd name="T23" fmla="*/ 127 h 179"/>
                <a:gd name="T24" fmla="*/ 72 w 198"/>
                <a:gd name="T25" fmla="*/ 127 h 179"/>
                <a:gd name="T26" fmla="*/ 54 w 198"/>
                <a:gd name="T27" fmla="*/ 109 h 179"/>
                <a:gd name="T28" fmla="*/ 144 w 198"/>
                <a:gd name="T29" fmla="*/ 109 h 179"/>
                <a:gd name="T30" fmla="*/ 99 w 198"/>
                <a:gd name="T31" fmla="*/ 129 h 179"/>
                <a:gd name="T32" fmla="*/ 124 w 198"/>
                <a:gd name="T33" fmla="*/ 154 h 179"/>
                <a:gd name="T34" fmla="*/ 99 w 198"/>
                <a:gd name="T35" fmla="*/ 179 h 179"/>
                <a:gd name="T36" fmla="*/ 73 w 198"/>
                <a:gd name="T37" fmla="*/ 154 h 179"/>
                <a:gd name="T38" fmla="*/ 99 w 198"/>
                <a:gd name="T39" fmla="*/ 12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" h="179">
                  <a:moveTo>
                    <a:pt x="180" y="73"/>
                  </a:moveTo>
                  <a:cubicBezTo>
                    <a:pt x="135" y="28"/>
                    <a:pt x="63" y="28"/>
                    <a:pt x="18" y="73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55" y="0"/>
                    <a:pt x="143" y="0"/>
                    <a:pt x="198" y="55"/>
                  </a:cubicBezTo>
                  <a:lnTo>
                    <a:pt x="180" y="73"/>
                  </a:lnTo>
                  <a:close/>
                  <a:moveTo>
                    <a:pt x="171" y="82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23" y="70"/>
                    <a:pt x="75" y="70"/>
                    <a:pt x="45" y="100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67" y="42"/>
                    <a:pt x="131" y="42"/>
                    <a:pt x="171" y="82"/>
                  </a:cubicBezTo>
                  <a:close/>
                  <a:moveTo>
                    <a:pt x="144" y="109"/>
                  </a:moveTo>
                  <a:cubicBezTo>
                    <a:pt x="126" y="127"/>
                    <a:pt x="126" y="127"/>
                    <a:pt x="126" y="127"/>
                  </a:cubicBezTo>
                  <a:cubicBezTo>
                    <a:pt x="111" y="112"/>
                    <a:pt x="87" y="112"/>
                    <a:pt x="72" y="127"/>
                  </a:cubicBezTo>
                  <a:cubicBezTo>
                    <a:pt x="54" y="109"/>
                    <a:pt x="54" y="109"/>
                    <a:pt x="54" y="109"/>
                  </a:cubicBezTo>
                  <a:cubicBezTo>
                    <a:pt x="79" y="84"/>
                    <a:pt x="119" y="84"/>
                    <a:pt x="144" y="109"/>
                  </a:cubicBezTo>
                  <a:close/>
                  <a:moveTo>
                    <a:pt x="99" y="129"/>
                  </a:moveTo>
                  <a:cubicBezTo>
                    <a:pt x="113" y="129"/>
                    <a:pt x="124" y="140"/>
                    <a:pt x="124" y="154"/>
                  </a:cubicBezTo>
                  <a:cubicBezTo>
                    <a:pt x="124" y="168"/>
                    <a:pt x="113" y="179"/>
                    <a:pt x="99" y="179"/>
                  </a:cubicBezTo>
                  <a:cubicBezTo>
                    <a:pt x="85" y="179"/>
                    <a:pt x="73" y="168"/>
                    <a:pt x="73" y="154"/>
                  </a:cubicBezTo>
                  <a:cubicBezTo>
                    <a:pt x="73" y="140"/>
                    <a:pt x="85" y="129"/>
                    <a:pt x="99" y="12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239"/>
            <p:cNvSpPr>
              <a:spLocks noEditPoints="1"/>
            </p:cNvSpPr>
            <p:nvPr/>
          </p:nvSpPr>
          <p:spPr bwMode="auto">
            <a:xfrm>
              <a:off x="1527877" y="2325282"/>
              <a:ext cx="259593" cy="253625"/>
            </a:xfrm>
            <a:custGeom>
              <a:avLst/>
              <a:gdLst>
                <a:gd name="T0" fmla="*/ 123 w 192"/>
                <a:gd name="T1" fmla="*/ 175 h 188"/>
                <a:gd name="T2" fmla="*/ 123 w 192"/>
                <a:gd name="T3" fmla="*/ 148 h 188"/>
                <a:gd name="T4" fmla="*/ 68 w 192"/>
                <a:gd name="T5" fmla="*/ 149 h 188"/>
                <a:gd name="T6" fmla="*/ 68 w 192"/>
                <a:gd name="T7" fmla="*/ 176 h 188"/>
                <a:gd name="T8" fmla="*/ 56 w 192"/>
                <a:gd name="T9" fmla="*/ 182 h 188"/>
                <a:gd name="T10" fmla="*/ 60 w 192"/>
                <a:gd name="T11" fmla="*/ 188 h 188"/>
                <a:gd name="T12" fmla="*/ 130 w 192"/>
                <a:gd name="T13" fmla="*/ 188 h 188"/>
                <a:gd name="T14" fmla="*/ 135 w 192"/>
                <a:gd name="T15" fmla="*/ 183 h 188"/>
                <a:gd name="T16" fmla="*/ 123 w 192"/>
                <a:gd name="T17" fmla="*/ 175 h 188"/>
                <a:gd name="T18" fmla="*/ 173 w 192"/>
                <a:gd name="T19" fmla="*/ 0 h 188"/>
                <a:gd name="T20" fmla="*/ 18 w 192"/>
                <a:gd name="T21" fmla="*/ 0 h 188"/>
                <a:gd name="T22" fmla="*/ 0 w 192"/>
                <a:gd name="T23" fmla="*/ 19 h 188"/>
                <a:gd name="T24" fmla="*/ 0 w 192"/>
                <a:gd name="T25" fmla="*/ 126 h 188"/>
                <a:gd name="T26" fmla="*/ 18 w 192"/>
                <a:gd name="T27" fmla="*/ 144 h 188"/>
                <a:gd name="T28" fmla="*/ 173 w 192"/>
                <a:gd name="T29" fmla="*/ 144 h 188"/>
                <a:gd name="T30" fmla="*/ 192 w 192"/>
                <a:gd name="T31" fmla="*/ 126 h 188"/>
                <a:gd name="T32" fmla="*/ 192 w 192"/>
                <a:gd name="T33" fmla="*/ 19 h 188"/>
                <a:gd name="T34" fmla="*/ 173 w 192"/>
                <a:gd name="T35" fmla="*/ 0 h 188"/>
                <a:gd name="T36" fmla="*/ 180 w 192"/>
                <a:gd name="T37" fmla="*/ 100 h 188"/>
                <a:gd name="T38" fmla="*/ 167 w 192"/>
                <a:gd name="T39" fmla="*/ 112 h 188"/>
                <a:gd name="T40" fmla="*/ 24 w 192"/>
                <a:gd name="T41" fmla="*/ 112 h 188"/>
                <a:gd name="T42" fmla="*/ 11 w 192"/>
                <a:gd name="T43" fmla="*/ 100 h 188"/>
                <a:gd name="T44" fmla="*/ 11 w 192"/>
                <a:gd name="T45" fmla="*/ 25 h 188"/>
                <a:gd name="T46" fmla="*/ 24 w 192"/>
                <a:gd name="T47" fmla="*/ 12 h 188"/>
                <a:gd name="T48" fmla="*/ 167 w 192"/>
                <a:gd name="T49" fmla="*/ 12 h 188"/>
                <a:gd name="T50" fmla="*/ 180 w 192"/>
                <a:gd name="T51" fmla="*/ 25 h 188"/>
                <a:gd name="T52" fmla="*/ 180 w 192"/>
                <a:gd name="T53" fmla="*/ 10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2" h="188">
                  <a:moveTo>
                    <a:pt x="123" y="175"/>
                  </a:moveTo>
                  <a:cubicBezTo>
                    <a:pt x="123" y="148"/>
                    <a:pt x="123" y="148"/>
                    <a:pt x="123" y="148"/>
                  </a:cubicBezTo>
                  <a:cubicBezTo>
                    <a:pt x="68" y="149"/>
                    <a:pt x="68" y="149"/>
                    <a:pt x="68" y="149"/>
                  </a:cubicBezTo>
                  <a:cubicBezTo>
                    <a:pt x="68" y="176"/>
                    <a:pt x="68" y="176"/>
                    <a:pt x="68" y="176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56" y="182"/>
                    <a:pt x="53" y="188"/>
                    <a:pt x="60" y="188"/>
                  </a:cubicBezTo>
                  <a:cubicBezTo>
                    <a:pt x="130" y="188"/>
                    <a:pt x="130" y="188"/>
                    <a:pt x="130" y="188"/>
                  </a:cubicBezTo>
                  <a:cubicBezTo>
                    <a:pt x="130" y="188"/>
                    <a:pt x="138" y="185"/>
                    <a:pt x="135" y="183"/>
                  </a:cubicBezTo>
                  <a:cubicBezTo>
                    <a:pt x="133" y="180"/>
                    <a:pt x="123" y="175"/>
                    <a:pt x="123" y="175"/>
                  </a:cubicBezTo>
                  <a:close/>
                  <a:moveTo>
                    <a:pt x="17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36"/>
                    <a:pt x="8" y="144"/>
                    <a:pt x="18" y="144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83" y="144"/>
                    <a:pt x="192" y="136"/>
                    <a:pt x="192" y="126"/>
                  </a:cubicBezTo>
                  <a:cubicBezTo>
                    <a:pt x="192" y="19"/>
                    <a:pt x="192" y="19"/>
                    <a:pt x="192" y="19"/>
                  </a:cubicBezTo>
                  <a:cubicBezTo>
                    <a:pt x="192" y="9"/>
                    <a:pt x="183" y="0"/>
                    <a:pt x="173" y="0"/>
                  </a:cubicBezTo>
                  <a:close/>
                  <a:moveTo>
                    <a:pt x="180" y="100"/>
                  </a:moveTo>
                  <a:cubicBezTo>
                    <a:pt x="180" y="107"/>
                    <a:pt x="174" y="112"/>
                    <a:pt x="167" y="112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17" y="112"/>
                    <a:pt x="11" y="107"/>
                    <a:pt x="11" y="100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8"/>
                    <a:pt x="17" y="12"/>
                    <a:pt x="24" y="12"/>
                  </a:cubicBezTo>
                  <a:cubicBezTo>
                    <a:pt x="167" y="12"/>
                    <a:pt x="167" y="12"/>
                    <a:pt x="167" y="12"/>
                  </a:cubicBezTo>
                  <a:cubicBezTo>
                    <a:pt x="174" y="12"/>
                    <a:pt x="180" y="18"/>
                    <a:pt x="180" y="25"/>
                  </a:cubicBezTo>
                  <a:lnTo>
                    <a:pt x="180" y="10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54"/>
            <p:cNvSpPr>
              <a:spLocks noEditPoints="1"/>
            </p:cNvSpPr>
            <p:nvPr/>
          </p:nvSpPr>
          <p:spPr bwMode="auto">
            <a:xfrm>
              <a:off x="4760280" y="2207983"/>
              <a:ext cx="258102" cy="256609"/>
            </a:xfrm>
            <a:custGeom>
              <a:avLst/>
              <a:gdLst>
                <a:gd name="T0" fmla="*/ 0 w 191"/>
                <a:gd name="T1" fmla="*/ 95 h 190"/>
                <a:gd name="T2" fmla="*/ 2 w 191"/>
                <a:gd name="T3" fmla="*/ 78 h 190"/>
                <a:gd name="T4" fmla="*/ 96 w 191"/>
                <a:gd name="T5" fmla="*/ 0 h 190"/>
                <a:gd name="T6" fmla="*/ 96 w 191"/>
                <a:gd name="T7" fmla="*/ 190 h 190"/>
                <a:gd name="T8" fmla="*/ 146 w 191"/>
                <a:gd name="T9" fmla="*/ 72 h 190"/>
                <a:gd name="T10" fmla="*/ 175 w 191"/>
                <a:gd name="T11" fmla="*/ 66 h 190"/>
                <a:gd name="T12" fmla="*/ 139 w 191"/>
                <a:gd name="T13" fmla="*/ 55 h 190"/>
                <a:gd name="T14" fmla="*/ 154 w 191"/>
                <a:gd name="T15" fmla="*/ 34 h 190"/>
                <a:gd name="T16" fmla="*/ 82 w 191"/>
                <a:gd name="T17" fmla="*/ 34 h 190"/>
                <a:gd name="T18" fmla="*/ 106 w 191"/>
                <a:gd name="T19" fmla="*/ 51 h 190"/>
                <a:gd name="T20" fmla="*/ 81 w 191"/>
                <a:gd name="T21" fmla="*/ 43 h 190"/>
                <a:gd name="T22" fmla="*/ 66 w 191"/>
                <a:gd name="T23" fmla="*/ 45 h 190"/>
                <a:gd name="T24" fmla="*/ 36 w 191"/>
                <a:gd name="T25" fmla="*/ 96 h 190"/>
                <a:gd name="T26" fmla="*/ 47 w 191"/>
                <a:gd name="T27" fmla="*/ 107 h 190"/>
                <a:gd name="T28" fmla="*/ 59 w 191"/>
                <a:gd name="T29" fmla="*/ 104 h 190"/>
                <a:gd name="T30" fmla="*/ 101 w 191"/>
                <a:gd name="T31" fmla="*/ 87 h 190"/>
                <a:gd name="T32" fmla="*/ 69 w 191"/>
                <a:gd name="T33" fmla="*/ 115 h 190"/>
                <a:gd name="T34" fmla="*/ 108 w 191"/>
                <a:gd name="T35" fmla="*/ 93 h 190"/>
                <a:gd name="T36" fmla="*/ 110 w 191"/>
                <a:gd name="T37" fmla="*/ 124 h 190"/>
                <a:gd name="T38" fmla="*/ 141 w 191"/>
                <a:gd name="T39" fmla="*/ 117 h 190"/>
                <a:gd name="T40" fmla="*/ 140 w 191"/>
                <a:gd name="T41" fmla="*/ 87 h 190"/>
                <a:gd name="T42" fmla="*/ 157 w 191"/>
                <a:gd name="T43" fmla="*/ 123 h 190"/>
                <a:gd name="T44" fmla="*/ 181 w 191"/>
                <a:gd name="T45" fmla="*/ 95 h 190"/>
                <a:gd name="T46" fmla="*/ 145 w 191"/>
                <a:gd name="T47" fmla="*/ 75 h 190"/>
                <a:gd name="T48" fmla="*/ 30 w 191"/>
                <a:gd name="T49" fmla="*/ 106 h 190"/>
                <a:gd name="T50" fmla="*/ 26 w 191"/>
                <a:gd name="T51" fmla="*/ 107 h 190"/>
                <a:gd name="T52" fmla="*/ 28 w 191"/>
                <a:gd name="T53" fmla="*/ 146 h 190"/>
                <a:gd name="T54" fmla="*/ 43 w 191"/>
                <a:gd name="T55" fmla="*/ 116 h 190"/>
                <a:gd name="T56" fmla="*/ 119 w 191"/>
                <a:gd name="T57" fmla="*/ 166 h 190"/>
                <a:gd name="T58" fmla="*/ 118 w 191"/>
                <a:gd name="T59" fmla="*/ 177 h 190"/>
                <a:gd name="T60" fmla="*/ 143 w 191"/>
                <a:gd name="T61" fmla="*/ 142 h 190"/>
                <a:gd name="T62" fmla="*/ 110 w 191"/>
                <a:gd name="T63" fmla="*/ 131 h 190"/>
                <a:gd name="T64" fmla="*/ 119 w 191"/>
                <a:gd name="T65" fmla="*/ 166 h 190"/>
                <a:gd name="T66" fmla="*/ 159 w 191"/>
                <a:gd name="T67" fmla="*/ 129 h 190"/>
                <a:gd name="T68" fmla="*/ 151 w 191"/>
                <a:gd name="T69" fmla="*/ 141 h 190"/>
                <a:gd name="T70" fmla="*/ 175 w 191"/>
                <a:gd name="T71" fmla="*/ 126 h 190"/>
                <a:gd name="T72" fmla="*/ 112 w 191"/>
                <a:gd name="T73" fmla="*/ 178 h 190"/>
                <a:gd name="T74" fmla="*/ 110 w 191"/>
                <a:gd name="T75" fmla="*/ 173 h 190"/>
                <a:gd name="T76" fmla="*/ 107 w 191"/>
                <a:gd name="T77" fmla="*/ 160 h 190"/>
                <a:gd name="T78" fmla="*/ 67 w 191"/>
                <a:gd name="T79" fmla="*/ 123 h 190"/>
                <a:gd name="T80" fmla="*/ 48 w 191"/>
                <a:gd name="T81" fmla="*/ 127 h 190"/>
                <a:gd name="T82" fmla="*/ 96 w 191"/>
                <a:gd name="T83" fmla="*/ 180 h 190"/>
                <a:gd name="T84" fmla="*/ 19 w 191"/>
                <a:gd name="T85" fmla="*/ 104 h 190"/>
                <a:gd name="T86" fmla="*/ 11 w 191"/>
                <a:gd name="T87" fmla="*/ 92 h 190"/>
                <a:gd name="T88" fmla="*/ 15 w 191"/>
                <a:gd name="T89" fmla="*/ 121 h 190"/>
                <a:gd name="T90" fmla="*/ 18 w 191"/>
                <a:gd name="T91" fmla="*/ 90 h 190"/>
                <a:gd name="T92" fmla="*/ 26 w 191"/>
                <a:gd name="T93" fmla="*/ 86 h 190"/>
                <a:gd name="T94" fmla="*/ 62 w 191"/>
                <a:gd name="T95" fmla="*/ 37 h 190"/>
                <a:gd name="T96" fmla="*/ 42 w 191"/>
                <a:gd name="T97" fmla="*/ 29 h 190"/>
                <a:gd name="T98" fmla="*/ 49 w 191"/>
                <a:gd name="T99" fmla="*/ 24 h 190"/>
                <a:gd name="T100" fmla="*/ 72 w 191"/>
                <a:gd name="T101" fmla="*/ 27 h 190"/>
                <a:gd name="T102" fmla="*/ 121 w 191"/>
                <a:gd name="T103" fmla="*/ 14 h 190"/>
                <a:gd name="T104" fmla="*/ 49 w 191"/>
                <a:gd name="T105" fmla="*/ 24 h 190"/>
                <a:gd name="T106" fmla="*/ 102 w 191"/>
                <a:gd name="T107" fmla="*/ 71 h 190"/>
                <a:gd name="T108" fmla="*/ 138 w 191"/>
                <a:gd name="T109" fmla="*/ 71 h 190"/>
                <a:gd name="T110" fmla="*/ 120 w 191"/>
                <a:gd name="T111" fmla="*/ 60 h 190"/>
                <a:gd name="T112" fmla="*/ 120 w 191"/>
                <a:gd name="T113" fmla="*/ 83 h 190"/>
                <a:gd name="T114" fmla="*/ 120 w 191"/>
                <a:gd name="T115" fmla="*/ 60 h 190"/>
                <a:gd name="T116" fmla="*/ 115 w 191"/>
                <a:gd name="T117" fmla="*/ 71 h 190"/>
                <a:gd name="T118" fmla="*/ 126 w 191"/>
                <a:gd name="T119" fmla="*/ 7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" h="190">
                  <a:moveTo>
                    <a:pt x="96" y="190"/>
                  </a:moveTo>
                  <a:cubicBezTo>
                    <a:pt x="43" y="190"/>
                    <a:pt x="0" y="147"/>
                    <a:pt x="0" y="95"/>
                  </a:cubicBezTo>
                  <a:cubicBezTo>
                    <a:pt x="0" y="90"/>
                    <a:pt x="1" y="85"/>
                    <a:pt x="2" y="80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10" y="34"/>
                    <a:pt x="49" y="0"/>
                    <a:pt x="96" y="0"/>
                  </a:cubicBezTo>
                  <a:cubicBezTo>
                    <a:pt x="148" y="0"/>
                    <a:pt x="191" y="42"/>
                    <a:pt x="191" y="95"/>
                  </a:cubicBezTo>
                  <a:cubicBezTo>
                    <a:pt x="191" y="147"/>
                    <a:pt x="148" y="190"/>
                    <a:pt x="96" y="190"/>
                  </a:cubicBezTo>
                  <a:close/>
                  <a:moveTo>
                    <a:pt x="145" y="75"/>
                  </a:moveTo>
                  <a:cubicBezTo>
                    <a:pt x="145" y="74"/>
                    <a:pt x="146" y="73"/>
                    <a:pt x="146" y="72"/>
                  </a:cubicBezTo>
                  <a:cubicBezTo>
                    <a:pt x="146" y="70"/>
                    <a:pt x="145" y="68"/>
                    <a:pt x="145" y="67"/>
                  </a:cubicBezTo>
                  <a:cubicBezTo>
                    <a:pt x="154" y="66"/>
                    <a:pt x="164" y="65"/>
                    <a:pt x="175" y="66"/>
                  </a:cubicBezTo>
                  <a:cubicBezTo>
                    <a:pt x="172" y="56"/>
                    <a:pt x="167" y="47"/>
                    <a:pt x="160" y="40"/>
                  </a:cubicBezTo>
                  <a:cubicBezTo>
                    <a:pt x="155" y="42"/>
                    <a:pt x="147" y="47"/>
                    <a:pt x="139" y="55"/>
                  </a:cubicBezTo>
                  <a:cubicBezTo>
                    <a:pt x="138" y="53"/>
                    <a:pt x="136" y="52"/>
                    <a:pt x="134" y="50"/>
                  </a:cubicBezTo>
                  <a:cubicBezTo>
                    <a:pt x="142" y="42"/>
                    <a:pt x="150" y="36"/>
                    <a:pt x="154" y="34"/>
                  </a:cubicBezTo>
                  <a:cubicBezTo>
                    <a:pt x="147" y="27"/>
                    <a:pt x="139" y="22"/>
                    <a:pt x="131" y="18"/>
                  </a:cubicBezTo>
                  <a:cubicBezTo>
                    <a:pt x="123" y="19"/>
                    <a:pt x="103" y="22"/>
                    <a:pt x="82" y="34"/>
                  </a:cubicBezTo>
                  <a:cubicBezTo>
                    <a:pt x="82" y="35"/>
                    <a:pt x="82" y="36"/>
                    <a:pt x="82" y="37"/>
                  </a:cubicBezTo>
                  <a:cubicBezTo>
                    <a:pt x="90" y="40"/>
                    <a:pt x="99" y="45"/>
                    <a:pt x="106" y="51"/>
                  </a:cubicBezTo>
                  <a:cubicBezTo>
                    <a:pt x="105" y="52"/>
                    <a:pt x="103" y="53"/>
                    <a:pt x="102" y="55"/>
                  </a:cubicBezTo>
                  <a:cubicBezTo>
                    <a:pt x="96" y="51"/>
                    <a:pt x="89" y="46"/>
                    <a:pt x="81" y="43"/>
                  </a:cubicBezTo>
                  <a:cubicBezTo>
                    <a:pt x="79" y="45"/>
                    <a:pt x="76" y="47"/>
                    <a:pt x="72" y="47"/>
                  </a:cubicBezTo>
                  <a:cubicBezTo>
                    <a:pt x="70" y="47"/>
                    <a:pt x="68" y="46"/>
                    <a:pt x="66" y="45"/>
                  </a:cubicBezTo>
                  <a:cubicBezTo>
                    <a:pt x="54" y="55"/>
                    <a:pt x="42" y="69"/>
                    <a:pt x="33" y="89"/>
                  </a:cubicBezTo>
                  <a:cubicBezTo>
                    <a:pt x="35" y="91"/>
                    <a:pt x="36" y="93"/>
                    <a:pt x="36" y="96"/>
                  </a:cubicBezTo>
                  <a:cubicBezTo>
                    <a:pt x="36" y="98"/>
                    <a:pt x="36" y="100"/>
                    <a:pt x="35" y="101"/>
                  </a:cubicBezTo>
                  <a:cubicBezTo>
                    <a:pt x="39" y="103"/>
                    <a:pt x="43" y="105"/>
                    <a:pt x="47" y="107"/>
                  </a:cubicBezTo>
                  <a:cubicBezTo>
                    <a:pt x="49" y="105"/>
                    <a:pt x="52" y="103"/>
                    <a:pt x="56" y="103"/>
                  </a:cubicBezTo>
                  <a:cubicBezTo>
                    <a:pt x="57" y="103"/>
                    <a:pt x="58" y="103"/>
                    <a:pt x="59" y="104"/>
                  </a:cubicBezTo>
                  <a:cubicBezTo>
                    <a:pt x="69" y="95"/>
                    <a:pt x="81" y="86"/>
                    <a:pt x="97" y="79"/>
                  </a:cubicBezTo>
                  <a:cubicBezTo>
                    <a:pt x="98" y="82"/>
                    <a:pt x="99" y="85"/>
                    <a:pt x="101" y="87"/>
                  </a:cubicBezTo>
                  <a:cubicBezTo>
                    <a:pt x="89" y="92"/>
                    <a:pt x="77" y="99"/>
                    <a:pt x="66" y="108"/>
                  </a:cubicBezTo>
                  <a:cubicBezTo>
                    <a:pt x="67" y="110"/>
                    <a:pt x="68" y="113"/>
                    <a:pt x="69" y="115"/>
                  </a:cubicBezTo>
                  <a:cubicBezTo>
                    <a:pt x="79" y="119"/>
                    <a:pt x="90" y="121"/>
                    <a:pt x="103" y="123"/>
                  </a:cubicBezTo>
                  <a:cubicBezTo>
                    <a:pt x="103" y="112"/>
                    <a:pt x="105" y="102"/>
                    <a:pt x="108" y="93"/>
                  </a:cubicBezTo>
                  <a:cubicBezTo>
                    <a:pt x="110" y="95"/>
                    <a:pt x="112" y="96"/>
                    <a:pt x="115" y="96"/>
                  </a:cubicBezTo>
                  <a:cubicBezTo>
                    <a:pt x="112" y="104"/>
                    <a:pt x="111" y="114"/>
                    <a:pt x="110" y="124"/>
                  </a:cubicBezTo>
                  <a:cubicBezTo>
                    <a:pt x="118" y="125"/>
                    <a:pt x="126" y="125"/>
                    <a:pt x="134" y="125"/>
                  </a:cubicBezTo>
                  <a:cubicBezTo>
                    <a:pt x="136" y="122"/>
                    <a:pt x="138" y="119"/>
                    <a:pt x="141" y="117"/>
                  </a:cubicBezTo>
                  <a:cubicBezTo>
                    <a:pt x="140" y="109"/>
                    <a:pt x="137" y="101"/>
                    <a:pt x="134" y="93"/>
                  </a:cubicBezTo>
                  <a:cubicBezTo>
                    <a:pt x="136" y="91"/>
                    <a:pt x="138" y="90"/>
                    <a:pt x="140" y="87"/>
                  </a:cubicBezTo>
                  <a:cubicBezTo>
                    <a:pt x="145" y="96"/>
                    <a:pt x="148" y="106"/>
                    <a:pt x="150" y="117"/>
                  </a:cubicBezTo>
                  <a:cubicBezTo>
                    <a:pt x="153" y="118"/>
                    <a:pt x="156" y="120"/>
                    <a:pt x="157" y="123"/>
                  </a:cubicBezTo>
                  <a:cubicBezTo>
                    <a:pt x="164" y="122"/>
                    <a:pt x="170" y="120"/>
                    <a:pt x="177" y="119"/>
                  </a:cubicBezTo>
                  <a:cubicBezTo>
                    <a:pt x="179" y="111"/>
                    <a:pt x="181" y="103"/>
                    <a:pt x="181" y="95"/>
                  </a:cubicBezTo>
                  <a:cubicBezTo>
                    <a:pt x="181" y="87"/>
                    <a:pt x="179" y="80"/>
                    <a:pt x="177" y="73"/>
                  </a:cubicBezTo>
                  <a:cubicBezTo>
                    <a:pt x="172" y="73"/>
                    <a:pt x="160" y="73"/>
                    <a:pt x="145" y="75"/>
                  </a:cubicBezTo>
                  <a:close/>
                  <a:moveTo>
                    <a:pt x="43" y="113"/>
                  </a:moveTo>
                  <a:cubicBezTo>
                    <a:pt x="39" y="111"/>
                    <a:pt x="34" y="108"/>
                    <a:pt x="30" y="106"/>
                  </a:cubicBezTo>
                  <a:cubicBezTo>
                    <a:pt x="29" y="106"/>
                    <a:pt x="28" y="107"/>
                    <a:pt x="26" y="107"/>
                  </a:cubicBezTo>
                  <a:cubicBezTo>
                    <a:pt x="26" y="107"/>
                    <a:pt x="26" y="107"/>
                    <a:pt x="26" y="107"/>
                  </a:cubicBezTo>
                  <a:cubicBezTo>
                    <a:pt x="24" y="115"/>
                    <a:pt x="22" y="124"/>
                    <a:pt x="20" y="134"/>
                  </a:cubicBezTo>
                  <a:cubicBezTo>
                    <a:pt x="22" y="138"/>
                    <a:pt x="25" y="142"/>
                    <a:pt x="28" y="146"/>
                  </a:cubicBezTo>
                  <a:cubicBezTo>
                    <a:pt x="30" y="141"/>
                    <a:pt x="35" y="131"/>
                    <a:pt x="44" y="120"/>
                  </a:cubicBezTo>
                  <a:cubicBezTo>
                    <a:pt x="43" y="119"/>
                    <a:pt x="43" y="117"/>
                    <a:pt x="43" y="116"/>
                  </a:cubicBezTo>
                  <a:cubicBezTo>
                    <a:pt x="43" y="115"/>
                    <a:pt x="43" y="114"/>
                    <a:pt x="43" y="113"/>
                  </a:cubicBezTo>
                  <a:close/>
                  <a:moveTo>
                    <a:pt x="119" y="166"/>
                  </a:moveTo>
                  <a:cubicBezTo>
                    <a:pt x="119" y="167"/>
                    <a:pt x="117" y="171"/>
                    <a:pt x="116" y="172"/>
                  </a:cubicBezTo>
                  <a:cubicBezTo>
                    <a:pt x="117" y="174"/>
                    <a:pt x="117" y="174"/>
                    <a:pt x="118" y="177"/>
                  </a:cubicBezTo>
                  <a:cubicBezTo>
                    <a:pt x="126" y="175"/>
                    <a:pt x="133" y="172"/>
                    <a:pt x="139" y="168"/>
                  </a:cubicBezTo>
                  <a:cubicBezTo>
                    <a:pt x="141" y="162"/>
                    <a:pt x="143" y="153"/>
                    <a:pt x="143" y="142"/>
                  </a:cubicBezTo>
                  <a:cubicBezTo>
                    <a:pt x="138" y="140"/>
                    <a:pt x="135" y="136"/>
                    <a:pt x="134" y="132"/>
                  </a:cubicBezTo>
                  <a:cubicBezTo>
                    <a:pt x="126" y="132"/>
                    <a:pt x="118" y="132"/>
                    <a:pt x="110" y="131"/>
                  </a:cubicBezTo>
                  <a:cubicBezTo>
                    <a:pt x="110" y="140"/>
                    <a:pt x="112" y="149"/>
                    <a:pt x="114" y="160"/>
                  </a:cubicBezTo>
                  <a:cubicBezTo>
                    <a:pt x="116" y="161"/>
                    <a:pt x="119" y="163"/>
                    <a:pt x="119" y="166"/>
                  </a:cubicBezTo>
                  <a:close/>
                  <a:moveTo>
                    <a:pt x="175" y="126"/>
                  </a:moveTo>
                  <a:cubicBezTo>
                    <a:pt x="169" y="127"/>
                    <a:pt x="164" y="128"/>
                    <a:pt x="159" y="129"/>
                  </a:cubicBezTo>
                  <a:cubicBezTo>
                    <a:pt x="159" y="129"/>
                    <a:pt x="159" y="129"/>
                    <a:pt x="159" y="129"/>
                  </a:cubicBezTo>
                  <a:cubicBezTo>
                    <a:pt x="159" y="135"/>
                    <a:pt x="156" y="140"/>
                    <a:pt x="151" y="141"/>
                  </a:cubicBezTo>
                  <a:cubicBezTo>
                    <a:pt x="150" y="148"/>
                    <a:pt x="149" y="155"/>
                    <a:pt x="147" y="162"/>
                  </a:cubicBezTo>
                  <a:cubicBezTo>
                    <a:pt x="159" y="153"/>
                    <a:pt x="169" y="140"/>
                    <a:pt x="175" y="126"/>
                  </a:cubicBezTo>
                  <a:close/>
                  <a:moveTo>
                    <a:pt x="96" y="180"/>
                  </a:moveTo>
                  <a:cubicBezTo>
                    <a:pt x="101" y="180"/>
                    <a:pt x="106" y="179"/>
                    <a:pt x="112" y="178"/>
                  </a:cubicBezTo>
                  <a:cubicBezTo>
                    <a:pt x="111" y="177"/>
                    <a:pt x="111" y="175"/>
                    <a:pt x="110" y="173"/>
                  </a:cubicBezTo>
                  <a:cubicBezTo>
                    <a:pt x="110" y="173"/>
                    <a:pt x="110" y="173"/>
                    <a:pt x="110" y="173"/>
                  </a:cubicBezTo>
                  <a:cubicBezTo>
                    <a:pt x="106" y="173"/>
                    <a:pt x="103" y="170"/>
                    <a:pt x="103" y="166"/>
                  </a:cubicBezTo>
                  <a:cubicBezTo>
                    <a:pt x="103" y="164"/>
                    <a:pt x="104" y="162"/>
                    <a:pt x="107" y="160"/>
                  </a:cubicBezTo>
                  <a:cubicBezTo>
                    <a:pt x="104" y="150"/>
                    <a:pt x="103" y="140"/>
                    <a:pt x="103" y="131"/>
                  </a:cubicBezTo>
                  <a:cubicBezTo>
                    <a:pt x="90" y="129"/>
                    <a:pt x="78" y="126"/>
                    <a:pt x="67" y="123"/>
                  </a:cubicBezTo>
                  <a:cubicBezTo>
                    <a:pt x="65" y="126"/>
                    <a:pt x="61" y="129"/>
                    <a:pt x="56" y="129"/>
                  </a:cubicBezTo>
                  <a:cubicBezTo>
                    <a:pt x="53" y="129"/>
                    <a:pt x="51" y="128"/>
                    <a:pt x="48" y="127"/>
                  </a:cubicBezTo>
                  <a:cubicBezTo>
                    <a:pt x="43" y="134"/>
                    <a:pt x="38" y="143"/>
                    <a:pt x="34" y="154"/>
                  </a:cubicBezTo>
                  <a:cubicBezTo>
                    <a:pt x="50" y="170"/>
                    <a:pt x="71" y="180"/>
                    <a:pt x="96" y="180"/>
                  </a:cubicBezTo>
                  <a:close/>
                  <a:moveTo>
                    <a:pt x="15" y="121"/>
                  </a:moveTo>
                  <a:cubicBezTo>
                    <a:pt x="16" y="117"/>
                    <a:pt x="17" y="111"/>
                    <a:pt x="19" y="104"/>
                  </a:cubicBezTo>
                  <a:cubicBezTo>
                    <a:pt x="17" y="102"/>
                    <a:pt x="16" y="99"/>
                    <a:pt x="16" y="97"/>
                  </a:cubicBezTo>
                  <a:cubicBezTo>
                    <a:pt x="14" y="95"/>
                    <a:pt x="12" y="94"/>
                    <a:pt x="11" y="92"/>
                  </a:cubicBezTo>
                  <a:cubicBezTo>
                    <a:pt x="11" y="93"/>
                    <a:pt x="11" y="94"/>
                    <a:pt x="11" y="95"/>
                  </a:cubicBezTo>
                  <a:cubicBezTo>
                    <a:pt x="11" y="104"/>
                    <a:pt x="12" y="113"/>
                    <a:pt x="15" y="121"/>
                  </a:cubicBezTo>
                  <a:close/>
                  <a:moveTo>
                    <a:pt x="11" y="86"/>
                  </a:moveTo>
                  <a:cubicBezTo>
                    <a:pt x="13" y="87"/>
                    <a:pt x="15" y="89"/>
                    <a:pt x="18" y="90"/>
                  </a:cubicBezTo>
                  <a:cubicBezTo>
                    <a:pt x="20" y="88"/>
                    <a:pt x="23" y="86"/>
                    <a:pt x="26" y="86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34" y="71"/>
                    <a:pt x="45" y="54"/>
                    <a:pt x="62" y="40"/>
                  </a:cubicBezTo>
                  <a:cubicBezTo>
                    <a:pt x="62" y="39"/>
                    <a:pt x="62" y="38"/>
                    <a:pt x="62" y="37"/>
                  </a:cubicBezTo>
                  <a:cubicBezTo>
                    <a:pt x="62" y="36"/>
                    <a:pt x="62" y="36"/>
                    <a:pt x="62" y="35"/>
                  </a:cubicBezTo>
                  <a:cubicBezTo>
                    <a:pt x="56" y="33"/>
                    <a:pt x="49" y="31"/>
                    <a:pt x="42" y="29"/>
                  </a:cubicBezTo>
                  <a:cubicBezTo>
                    <a:pt x="25" y="43"/>
                    <a:pt x="14" y="63"/>
                    <a:pt x="11" y="86"/>
                  </a:cubicBezTo>
                  <a:close/>
                  <a:moveTo>
                    <a:pt x="49" y="24"/>
                  </a:moveTo>
                  <a:cubicBezTo>
                    <a:pt x="52" y="25"/>
                    <a:pt x="58" y="27"/>
                    <a:pt x="66" y="29"/>
                  </a:cubicBezTo>
                  <a:cubicBezTo>
                    <a:pt x="67" y="28"/>
                    <a:pt x="70" y="27"/>
                    <a:pt x="72" y="27"/>
                  </a:cubicBezTo>
                  <a:cubicBezTo>
                    <a:pt x="75" y="27"/>
                    <a:pt x="77" y="28"/>
                    <a:pt x="78" y="29"/>
                  </a:cubicBezTo>
                  <a:cubicBezTo>
                    <a:pt x="90" y="22"/>
                    <a:pt x="104" y="17"/>
                    <a:pt x="121" y="14"/>
                  </a:cubicBezTo>
                  <a:cubicBezTo>
                    <a:pt x="113" y="11"/>
                    <a:pt x="104" y="10"/>
                    <a:pt x="96" y="10"/>
                  </a:cubicBezTo>
                  <a:cubicBezTo>
                    <a:pt x="78" y="10"/>
                    <a:pt x="62" y="15"/>
                    <a:pt x="49" y="24"/>
                  </a:cubicBezTo>
                  <a:close/>
                  <a:moveTo>
                    <a:pt x="120" y="89"/>
                  </a:moveTo>
                  <a:cubicBezTo>
                    <a:pt x="110" y="89"/>
                    <a:pt x="102" y="81"/>
                    <a:pt x="102" y="71"/>
                  </a:cubicBezTo>
                  <a:cubicBezTo>
                    <a:pt x="102" y="62"/>
                    <a:pt x="110" y="54"/>
                    <a:pt x="120" y="54"/>
                  </a:cubicBezTo>
                  <a:cubicBezTo>
                    <a:pt x="130" y="54"/>
                    <a:pt x="138" y="62"/>
                    <a:pt x="138" y="71"/>
                  </a:cubicBezTo>
                  <a:cubicBezTo>
                    <a:pt x="138" y="81"/>
                    <a:pt x="130" y="89"/>
                    <a:pt x="120" y="89"/>
                  </a:cubicBezTo>
                  <a:close/>
                  <a:moveTo>
                    <a:pt x="120" y="60"/>
                  </a:moveTo>
                  <a:cubicBezTo>
                    <a:pt x="114" y="60"/>
                    <a:pt x="109" y="65"/>
                    <a:pt x="109" y="71"/>
                  </a:cubicBezTo>
                  <a:cubicBezTo>
                    <a:pt x="109" y="78"/>
                    <a:pt x="114" y="83"/>
                    <a:pt x="120" y="83"/>
                  </a:cubicBezTo>
                  <a:cubicBezTo>
                    <a:pt x="127" y="83"/>
                    <a:pt x="132" y="78"/>
                    <a:pt x="132" y="71"/>
                  </a:cubicBezTo>
                  <a:cubicBezTo>
                    <a:pt x="132" y="65"/>
                    <a:pt x="127" y="60"/>
                    <a:pt x="120" y="60"/>
                  </a:cubicBezTo>
                  <a:close/>
                  <a:moveTo>
                    <a:pt x="120" y="76"/>
                  </a:moveTo>
                  <a:cubicBezTo>
                    <a:pt x="117" y="76"/>
                    <a:pt x="115" y="74"/>
                    <a:pt x="115" y="71"/>
                  </a:cubicBezTo>
                  <a:cubicBezTo>
                    <a:pt x="115" y="67"/>
                    <a:pt x="117" y="65"/>
                    <a:pt x="120" y="65"/>
                  </a:cubicBezTo>
                  <a:cubicBezTo>
                    <a:pt x="123" y="65"/>
                    <a:pt x="126" y="67"/>
                    <a:pt x="126" y="71"/>
                  </a:cubicBezTo>
                  <a:cubicBezTo>
                    <a:pt x="126" y="74"/>
                    <a:pt x="123" y="76"/>
                    <a:pt x="120" y="7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45"/>
            <p:cNvSpPr>
              <a:spLocks noEditPoints="1"/>
            </p:cNvSpPr>
            <p:nvPr/>
          </p:nvSpPr>
          <p:spPr bwMode="auto">
            <a:xfrm>
              <a:off x="2970637" y="1829144"/>
              <a:ext cx="162619" cy="270037"/>
            </a:xfrm>
            <a:custGeom>
              <a:avLst/>
              <a:gdLst>
                <a:gd name="T0" fmla="*/ 76 w 109"/>
                <a:gd name="T1" fmla="*/ 127 h 181"/>
                <a:gd name="T2" fmla="*/ 65 w 109"/>
                <a:gd name="T3" fmla="*/ 116 h 181"/>
                <a:gd name="T4" fmla="*/ 76 w 109"/>
                <a:gd name="T5" fmla="*/ 105 h 181"/>
                <a:gd name="T6" fmla="*/ 98 w 109"/>
                <a:gd name="T7" fmla="*/ 94 h 181"/>
                <a:gd name="T8" fmla="*/ 109 w 109"/>
                <a:gd name="T9" fmla="*/ 105 h 181"/>
                <a:gd name="T10" fmla="*/ 76 w 109"/>
                <a:gd name="T11" fmla="*/ 116 h 181"/>
                <a:gd name="T12" fmla="*/ 87 w 109"/>
                <a:gd name="T13" fmla="*/ 149 h 181"/>
                <a:gd name="T14" fmla="*/ 76 w 109"/>
                <a:gd name="T15" fmla="*/ 138 h 181"/>
                <a:gd name="T16" fmla="*/ 87 w 109"/>
                <a:gd name="T17" fmla="*/ 127 h 181"/>
                <a:gd name="T18" fmla="*/ 98 w 109"/>
                <a:gd name="T19" fmla="*/ 159 h 181"/>
                <a:gd name="T20" fmla="*/ 87 w 109"/>
                <a:gd name="T21" fmla="*/ 170 h 181"/>
                <a:gd name="T22" fmla="*/ 87 w 109"/>
                <a:gd name="T23" fmla="*/ 149 h 181"/>
                <a:gd name="T24" fmla="*/ 98 w 109"/>
                <a:gd name="T25" fmla="*/ 159 h 181"/>
                <a:gd name="T26" fmla="*/ 65 w 109"/>
                <a:gd name="T27" fmla="*/ 181 h 181"/>
                <a:gd name="T28" fmla="*/ 76 w 109"/>
                <a:gd name="T29" fmla="*/ 170 h 181"/>
                <a:gd name="T30" fmla="*/ 87 w 109"/>
                <a:gd name="T31" fmla="*/ 181 h 181"/>
                <a:gd name="T32" fmla="*/ 54 w 109"/>
                <a:gd name="T33" fmla="*/ 159 h 181"/>
                <a:gd name="T34" fmla="*/ 65 w 109"/>
                <a:gd name="T35" fmla="*/ 149 h 181"/>
                <a:gd name="T36" fmla="*/ 65 w 109"/>
                <a:gd name="T37" fmla="*/ 170 h 181"/>
                <a:gd name="T38" fmla="*/ 54 w 109"/>
                <a:gd name="T39" fmla="*/ 159 h 181"/>
                <a:gd name="T40" fmla="*/ 44 w 109"/>
                <a:gd name="T41" fmla="*/ 127 h 181"/>
                <a:gd name="T42" fmla="*/ 54 w 109"/>
                <a:gd name="T43" fmla="*/ 138 h 181"/>
                <a:gd name="T44" fmla="*/ 44 w 109"/>
                <a:gd name="T45" fmla="*/ 149 h 181"/>
                <a:gd name="T46" fmla="*/ 22 w 109"/>
                <a:gd name="T47" fmla="*/ 138 h 181"/>
                <a:gd name="T48" fmla="*/ 11 w 109"/>
                <a:gd name="T49" fmla="*/ 149 h 181"/>
                <a:gd name="T50" fmla="*/ 0 w 109"/>
                <a:gd name="T51" fmla="*/ 159 h 181"/>
                <a:gd name="T52" fmla="*/ 11 w 109"/>
                <a:gd name="T53" fmla="*/ 0 h 181"/>
                <a:gd name="T54" fmla="*/ 22 w 109"/>
                <a:gd name="T55" fmla="*/ 7 h 181"/>
                <a:gd name="T56" fmla="*/ 11 w 109"/>
                <a:gd name="T57" fmla="*/ 17 h 181"/>
                <a:gd name="T58" fmla="*/ 22 w 109"/>
                <a:gd name="T59" fmla="*/ 138 h 181"/>
                <a:gd name="T60" fmla="*/ 33 w 109"/>
                <a:gd name="T61" fmla="*/ 127 h 181"/>
                <a:gd name="T62" fmla="*/ 22 w 109"/>
                <a:gd name="T63" fmla="*/ 138 h 181"/>
                <a:gd name="T64" fmla="*/ 22 w 109"/>
                <a:gd name="T65" fmla="*/ 28 h 181"/>
                <a:gd name="T66" fmla="*/ 33 w 109"/>
                <a:gd name="T67" fmla="*/ 17 h 181"/>
                <a:gd name="T68" fmla="*/ 44 w 109"/>
                <a:gd name="T69" fmla="*/ 39 h 181"/>
                <a:gd name="T70" fmla="*/ 33 w 109"/>
                <a:gd name="T71" fmla="*/ 28 h 181"/>
                <a:gd name="T72" fmla="*/ 44 w 109"/>
                <a:gd name="T73" fmla="*/ 39 h 181"/>
                <a:gd name="T74" fmla="*/ 44 w 109"/>
                <a:gd name="T75" fmla="*/ 116 h 181"/>
                <a:gd name="T76" fmla="*/ 33 w 109"/>
                <a:gd name="T77" fmla="*/ 127 h 181"/>
                <a:gd name="T78" fmla="*/ 87 w 109"/>
                <a:gd name="T79" fmla="*/ 83 h 181"/>
                <a:gd name="T80" fmla="*/ 98 w 109"/>
                <a:gd name="T81" fmla="*/ 94 h 181"/>
                <a:gd name="T82" fmla="*/ 87 w 109"/>
                <a:gd name="T83" fmla="*/ 83 h 181"/>
                <a:gd name="T84" fmla="*/ 87 w 109"/>
                <a:gd name="T85" fmla="*/ 73 h 181"/>
                <a:gd name="T86" fmla="*/ 76 w 109"/>
                <a:gd name="T87" fmla="*/ 83 h 181"/>
                <a:gd name="T88" fmla="*/ 65 w 109"/>
                <a:gd name="T89" fmla="*/ 62 h 181"/>
                <a:gd name="T90" fmla="*/ 76 w 109"/>
                <a:gd name="T91" fmla="*/ 73 h 181"/>
                <a:gd name="T92" fmla="*/ 65 w 109"/>
                <a:gd name="T93" fmla="*/ 62 h 181"/>
                <a:gd name="T94" fmla="*/ 44 w 109"/>
                <a:gd name="T95" fmla="*/ 51 h 181"/>
                <a:gd name="T96" fmla="*/ 54 w 109"/>
                <a:gd name="T97" fmla="*/ 40 h 181"/>
                <a:gd name="T98" fmla="*/ 65 w 109"/>
                <a:gd name="T99" fmla="*/ 51 h 181"/>
                <a:gd name="T100" fmla="*/ 54 w 109"/>
                <a:gd name="T101" fmla="*/ 6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9" h="181">
                  <a:moveTo>
                    <a:pt x="76" y="116"/>
                  </a:moveTo>
                  <a:lnTo>
                    <a:pt x="76" y="127"/>
                  </a:lnTo>
                  <a:lnTo>
                    <a:pt x="65" y="127"/>
                  </a:lnTo>
                  <a:lnTo>
                    <a:pt x="65" y="116"/>
                  </a:lnTo>
                  <a:lnTo>
                    <a:pt x="65" y="105"/>
                  </a:lnTo>
                  <a:lnTo>
                    <a:pt x="76" y="105"/>
                  </a:lnTo>
                  <a:lnTo>
                    <a:pt x="98" y="105"/>
                  </a:lnTo>
                  <a:lnTo>
                    <a:pt x="98" y="94"/>
                  </a:lnTo>
                  <a:lnTo>
                    <a:pt x="109" y="94"/>
                  </a:lnTo>
                  <a:lnTo>
                    <a:pt x="109" y="105"/>
                  </a:lnTo>
                  <a:lnTo>
                    <a:pt x="109" y="116"/>
                  </a:lnTo>
                  <a:lnTo>
                    <a:pt x="76" y="116"/>
                  </a:lnTo>
                  <a:close/>
                  <a:moveTo>
                    <a:pt x="87" y="138"/>
                  </a:moveTo>
                  <a:lnTo>
                    <a:pt x="87" y="149"/>
                  </a:lnTo>
                  <a:lnTo>
                    <a:pt x="76" y="149"/>
                  </a:lnTo>
                  <a:lnTo>
                    <a:pt x="76" y="138"/>
                  </a:lnTo>
                  <a:lnTo>
                    <a:pt x="76" y="127"/>
                  </a:lnTo>
                  <a:lnTo>
                    <a:pt x="87" y="127"/>
                  </a:lnTo>
                  <a:lnTo>
                    <a:pt x="87" y="138"/>
                  </a:lnTo>
                  <a:close/>
                  <a:moveTo>
                    <a:pt x="98" y="159"/>
                  </a:moveTo>
                  <a:lnTo>
                    <a:pt x="98" y="170"/>
                  </a:lnTo>
                  <a:lnTo>
                    <a:pt x="87" y="170"/>
                  </a:lnTo>
                  <a:lnTo>
                    <a:pt x="87" y="159"/>
                  </a:lnTo>
                  <a:lnTo>
                    <a:pt x="87" y="149"/>
                  </a:lnTo>
                  <a:lnTo>
                    <a:pt x="98" y="149"/>
                  </a:lnTo>
                  <a:lnTo>
                    <a:pt x="98" y="159"/>
                  </a:lnTo>
                  <a:close/>
                  <a:moveTo>
                    <a:pt x="76" y="181"/>
                  </a:moveTo>
                  <a:lnTo>
                    <a:pt x="65" y="181"/>
                  </a:lnTo>
                  <a:lnTo>
                    <a:pt x="65" y="170"/>
                  </a:lnTo>
                  <a:lnTo>
                    <a:pt x="76" y="170"/>
                  </a:lnTo>
                  <a:lnTo>
                    <a:pt x="87" y="170"/>
                  </a:lnTo>
                  <a:lnTo>
                    <a:pt x="87" y="181"/>
                  </a:lnTo>
                  <a:lnTo>
                    <a:pt x="76" y="181"/>
                  </a:lnTo>
                  <a:close/>
                  <a:moveTo>
                    <a:pt x="54" y="159"/>
                  </a:moveTo>
                  <a:lnTo>
                    <a:pt x="54" y="149"/>
                  </a:lnTo>
                  <a:lnTo>
                    <a:pt x="65" y="149"/>
                  </a:lnTo>
                  <a:lnTo>
                    <a:pt x="65" y="159"/>
                  </a:lnTo>
                  <a:lnTo>
                    <a:pt x="65" y="170"/>
                  </a:lnTo>
                  <a:lnTo>
                    <a:pt x="54" y="170"/>
                  </a:lnTo>
                  <a:lnTo>
                    <a:pt x="54" y="159"/>
                  </a:lnTo>
                  <a:close/>
                  <a:moveTo>
                    <a:pt x="44" y="138"/>
                  </a:moveTo>
                  <a:lnTo>
                    <a:pt x="44" y="127"/>
                  </a:lnTo>
                  <a:lnTo>
                    <a:pt x="54" y="127"/>
                  </a:lnTo>
                  <a:lnTo>
                    <a:pt x="54" y="138"/>
                  </a:lnTo>
                  <a:lnTo>
                    <a:pt x="54" y="149"/>
                  </a:lnTo>
                  <a:lnTo>
                    <a:pt x="44" y="149"/>
                  </a:lnTo>
                  <a:lnTo>
                    <a:pt x="44" y="138"/>
                  </a:lnTo>
                  <a:close/>
                  <a:moveTo>
                    <a:pt x="22" y="138"/>
                  </a:moveTo>
                  <a:lnTo>
                    <a:pt x="22" y="149"/>
                  </a:lnTo>
                  <a:lnTo>
                    <a:pt x="11" y="149"/>
                  </a:lnTo>
                  <a:lnTo>
                    <a:pt x="11" y="159"/>
                  </a:lnTo>
                  <a:lnTo>
                    <a:pt x="0" y="159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22" y="7"/>
                  </a:lnTo>
                  <a:lnTo>
                    <a:pt x="22" y="17"/>
                  </a:lnTo>
                  <a:lnTo>
                    <a:pt x="11" y="17"/>
                  </a:lnTo>
                  <a:lnTo>
                    <a:pt x="11" y="138"/>
                  </a:lnTo>
                  <a:lnTo>
                    <a:pt x="22" y="138"/>
                  </a:lnTo>
                  <a:lnTo>
                    <a:pt x="22" y="127"/>
                  </a:lnTo>
                  <a:lnTo>
                    <a:pt x="33" y="127"/>
                  </a:lnTo>
                  <a:lnTo>
                    <a:pt x="33" y="138"/>
                  </a:lnTo>
                  <a:lnTo>
                    <a:pt x="22" y="138"/>
                  </a:lnTo>
                  <a:close/>
                  <a:moveTo>
                    <a:pt x="33" y="28"/>
                  </a:moveTo>
                  <a:lnTo>
                    <a:pt x="22" y="28"/>
                  </a:lnTo>
                  <a:lnTo>
                    <a:pt x="22" y="17"/>
                  </a:lnTo>
                  <a:lnTo>
                    <a:pt x="33" y="17"/>
                  </a:lnTo>
                  <a:lnTo>
                    <a:pt x="33" y="28"/>
                  </a:lnTo>
                  <a:close/>
                  <a:moveTo>
                    <a:pt x="44" y="39"/>
                  </a:moveTo>
                  <a:lnTo>
                    <a:pt x="33" y="39"/>
                  </a:lnTo>
                  <a:lnTo>
                    <a:pt x="33" y="28"/>
                  </a:lnTo>
                  <a:lnTo>
                    <a:pt x="44" y="28"/>
                  </a:lnTo>
                  <a:lnTo>
                    <a:pt x="44" y="39"/>
                  </a:lnTo>
                  <a:close/>
                  <a:moveTo>
                    <a:pt x="33" y="116"/>
                  </a:moveTo>
                  <a:lnTo>
                    <a:pt x="44" y="116"/>
                  </a:lnTo>
                  <a:lnTo>
                    <a:pt x="44" y="127"/>
                  </a:lnTo>
                  <a:lnTo>
                    <a:pt x="33" y="127"/>
                  </a:lnTo>
                  <a:lnTo>
                    <a:pt x="33" y="116"/>
                  </a:lnTo>
                  <a:close/>
                  <a:moveTo>
                    <a:pt x="87" y="83"/>
                  </a:moveTo>
                  <a:lnTo>
                    <a:pt x="98" y="83"/>
                  </a:lnTo>
                  <a:lnTo>
                    <a:pt x="98" y="94"/>
                  </a:lnTo>
                  <a:lnTo>
                    <a:pt x="87" y="94"/>
                  </a:lnTo>
                  <a:lnTo>
                    <a:pt x="87" y="83"/>
                  </a:lnTo>
                  <a:close/>
                  <a:moveTo>
                    <a:pt x="76" y="73"/>
                  </a:moveTo>
                  <a:lnTo>
                    <a:pt x="87" y="73"/>
                  </a:lnTo>
                  <a:lnTo>
                    <a:pt x="87" y="83"/>
                  </a:lnTo>
                  <a:lnTo>
                    <a:pt x="76" y="83"/>
                  </a:lnTo>
                  <a:lnTo>
                    <a:pt x="76" y="73"/>
                  </a:lnTo>
                  <a:close/>
                  <a:moveTo>
                    <a:pt x="65" y="62"/>
                  </a:moveTo>
                  <a:lnTo>
                    <a:pt x="76" y="62"/>
                  </a:lnTo>
                  <a:lnTo>
                    <a:pt x="76" y="73"/>
                  </a:lnTo>
                  <a:lnTo>
                    <a:pt x="65" y="73"/>
                  </a:lnTo>
                  <a:lnTo>
                    <a:pt x="65" y="62"/>
                  </a:lnTo>
                  <a:close/>
                  <a:moveTo>
                    <a:pt x="54" y="51"/>
                  </a:moveTo>
                  <a:lnTo>
                    <a:pt x="44" y="51"/>
                  </a:lnTo>
                  <a:lnTo>
                    <a:pt x="44" y="40"/>
                  </a:lnTo>
                  <a:lnTo>
                    <a:pt x="54" y="40"/>
                  </a:lnTo>
                  <a:lnTo>
                    <a:pt x="54" y="51"/>
                  </a:lnTo>
                  <a:lnTo>
                    <a:pt x="65" y="51"/>
                  </a:lnTo>
                  <a:lnTo>
                    <a:pt x="65" y="62"/>
                  </a:lnTo>
                  <a:lnTo>
                    <a:pt x="54" y="62"/>
                  </a:lnTo>
                  <a:lnTo>
                    <a:pt x="54" y="5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39" name="TextBox 42"/>
          <p:cNvSpPr txBox="1"/>
          <p:nvPr/>
        </p:nvSpPr>
        <p:spPr>
          <a:xfrm>
            <a:off x="2350508" y="2764086"/>
            <a:ext cx="6275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spc="300" dirty="0">
                <a:solidFill>
                  <a:srgbClr val="005C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感谢聆听</a:t>
            </a:r>
            <a:endParaRPr lang="zh-CN" altLang="zh-CN" sz="5400" b="1" spc="300" dirty="0">
              <a:solidFill>
                <a:srgbClr val="005CA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0" name="组合 239"/>
          <p:cNvGrpSpPr/>
          <p:nvPr/>
        </p:nvGrpSpPr>
        <p:grpSpPr>
          <a:xfrm flipH="1" flipV="1">
            <a:off x="961464" y="2676534"/>
            <a:ext cx="5761439" cy="0"/>
            <a:chOff x="1190453" y="2641879"/>
            <a:chExt cx="7953547" cy="0"/>
          </a:xfrm>
        </p:grpSpPr>
        <p:cxnSp>
          <p:nvCxnSpPr>
            <p:cNvPr id="241" name="直接连接符 240"/>
            <p:cNvCxnSpPr/>
            <p:nvPr/>
          </p:nvCxnSpPr>
          <p:spPr>
            <a:xfrm flipV="1">
              <a:off x="1190453" y="2641879"/>
              <a:ext cx="6844412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>
              <a:off x="8103924" y="2641879"/>
              <a:ext cx="754055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>
              <a:off x="8948986" y="2641879"/>
              <a:ext cx="195014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组合 243"/>
          <p:cNvGrpSpPr/>
          <p:nvPr/>
        </p:nvGrpSpPr>
        <p:grpSpPr>
          <a:xfrm flipV="1">
            <a:off x="961464" y="3747766"/>
            <a:ext cx="5776149" cy="0"/>
            <a:chOff x="1170147" y="2641879"/>
            <a:chExt cx="7973853" cy="0"/>
          </a:xfrm>
        </p:grpSpPr>
        <p:cxnSp>
          <p:nvCxnSpPr>
            <p:cNvPr id="245" name="直接连接符 244"/>
            <p:cNvCxnSpPr/>
            <p:nvPr/>
          </p:nvCxnSpPr>
          <p:spPr>
            <a:xfrm flipV="1">
              <a:off x="1170147" y="2641879"/>
              <a:ext cx="6864719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接连接符 245"/>
            <p:cNvCxnSpPr/>
            <p:nvPr/>
          </p:nvCxnSpPr>
          <p:spPr>
            <a:xfrm>
              <a:off x="8103924" y="2641879"/>
              <a:ext cx="754055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接连接符 246"/>
            <p:cNvCxnSpPr/>
            <p:nvPr/>
          </p:nvCxnSpPr>
          <p:spPr>
            <a:xfrm>
              <a:off x="8948986" y="2641879"/>
              <a:ext cx="195014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4EFC3EE-A38E-4172-BE42-5D9293A25213}"/>
              </a:ext>
            </a:extLst>
          </p:cNvPr>
          <p:cNvSpPr txBox="1"/>
          <p:nvPr/>
        </p:nvSpPr>
        <p:spPr>
          <a:xfrm>
            <a:off x="2752802" y="3754005"/>
            <a:ext cx="411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感谢马骏老师的指导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接连接符 42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811962" y="300264"/>
            <a:ext cx="3112006" cy="523220"/>
            <a:chOff x="811962" y="300264"/>
            <a:chExt cx="3112006" cy="523220"/>
          </a:xfrm>
        </p:grpSpPr>
        <p:sp>
          <p:nvSpPr>
            <p:cNvPr id="46" name="圆角矩形 45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文本框 1"/>
            <p:cNvSpPr>
              <a:spLocks noChangeArrowheads="1"/>
            </p:cNvSpPr>
            <p:nvPr/>
          </p:nvSpPr>
          <p:spPr bwMode="auto">
            <a:xfrm>
              <a:off x="811962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问题描述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F0FE216-632A-4649-A2C4-7BAE566D925E}"/>
                  </a:ext>
                </a:extLst>
              </p:cNvPr>
              <p:cNvSpPr txBox="1"/>
              <p:nvPr/>
            </p:nvSpPr>
            <p:spPr>
              <a:xfrm flipH="1">
                <a:off x="529806" y="1651270"/>
                <a:ext cx="11132388" cy="3555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/>
                  <a:t>对</a:t>
                </a:r>
                <a:r>
                  <a:rPr lang="en-US" altLang="zh-CN" sz="3200" dirty="0"/>
                  <a:t>n</a:t>
                </a:r>
                <a:r>
                  <a:rPr lang="zh-CN" altLang="en-US" sz="3200" dirty="0"/>
                  <a:t>个元素，令</a:t>
                </a:r>
                <a:r>
                  <a:rPr lang="en-US" altLang="zh-CN" sz="32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altLang="zh-CN" sz="320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altLang="zh-CN" sz="32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CN" sz="32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zh-CN" sz="3200" b="0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𝑙𝑔</m:t>
                            </m:r>
                          </m:fName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d>
                  </m:oMath>
                </a14:m>
                <a:r>
                  <a:rPr lang="zh-CN" altLang="en-US" sz="3200" dirty="0"/>
                  <a:t>，</a:t>
                </a:r>
                <a:r>
                  <a:rPr lang="en-US" altLang="zh-CN" sz="3200" dirty="0"/>
                  <a:t>n</a:t>
                </a:r>
                <a:r>
                  <a:rPr lang="zh-CN" altLang="en-US" sz="3200" dirty="0"/>
                  <a:t>的二进制数用</a:t>
                </a:r>
                <a:r>
                  <a:rPr lang="en-US" altLang="zh-CN" sz="32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3200" i="0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…</m:t>
                        </m:r>
                        <m:r>
                          <a:rPr lang="en-US" altLang="zh-CN" sz="32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32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3200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32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altLang="zh-CN" sz="32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zh-CN" sz="3200" dirty="0"/>
                  <a:t>&gt;</a:t>
                </a:r>
                <a:r>
                  <a:rPr lang="zh-CN" altLang="en-US" sz="3200" dirty="0"/>
                  <a:t> 表示，则我们维护</a:t>
                </a:r>
                <a:r>
                  <a:rPr lang="en-US" altLang="zh-CN" sz="3200" dirty="0"/>
                  <a:t>k</a:t>
                </a:r>
                <a:r>
                  <a:rPr lang="zh-CN" altLang="en-US" sz="3200" dirty="0"/>
                  <a:t>个有序数组</a:t>
                </a:r>
                <a:r>
                  <a:rPr lang="en-US" altLang="zh-CN" sz="32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altLang="zh-CN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zh-CN" sz="3200" dirty="0"/>
                  <a:t>&gt;</a:t>
                </a:r>
                <a:r>
                  <a:rPr lang="zh-CN" altLang="en-US" sz="3200" dirty="0"/>
                  <a:t>，它具有以下性质：</a:t>
                </a:r>
                <a:endParaRPr lang="en-US" altLang="zh-CN" sz="3200" dirty="0"/>
              </a:p>
              <a:p>
                <a:r>
                  <a:rPr lang="en-US" altLang="zh-CN" sz="3200" dirty="0"/>
                  <a:t>  1.  </a:t>
                </a:r>
                <a:r>
                  <a:rPr lang="zh-CN" altLang="en-US" sz="3200" dirty="0"/>
                  <a:t>数组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3200" i="1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zh-CN" altLang="en-US" sz="3200" i="1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sz="3200" dirty="0"/>
                  <a:t>长度为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3200" i="1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</m:oMath>
                </a14:m>
                <a:endParaRPr lang="en-US" altLang="zh-CN" sz="3200" dirty="0"/>
              </a:p>
              <a:p>
                <a:r>
                  <a:rPr lang="en-US" altLang="zh-CN" sz="3200" dirty="0"/>
                  <a:t>  2.  </a:t>
                </a:r>
                <a:r>
                  <a:rPr lang="zh-CN" altLang="en-US" sz="3200" dirty="0"/>
                  <a:t>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sz="3200" i="1">
                        <a:latin typeface="Cambria Math" panose="02040503050406030204" pitchFamily="18" charset="0"/>
                      </a:rPr>
                      <m:t>为</m:t>
                    </m:r>
                  </m:oMath>
                </a14:m>
                <a:r>
                  <a:rPr lang="en-US" altLang="zh-CN" sz="3200" dirty="0"/>
                  <a:t>1</a:t>
                </a:r>
                <a:r>
                  <a:rPr lang="zh-CN" altLang="en-US" sz="3200" dirty="0"/>
                  <a:t>时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sz="3200" i="1" smtClean="0">
                        <a:latin typeface="Cambria Math" panose="02040503050406030204" pitchFamily="18" charset="0"/>
                      </a:rPr>
                      <m:t>数组</m:t>
                    </m:r>
                  </m:oMath>
                </a14:m>
                <a:r>
                  <a:rPr lang="zh-CN" altLang="en-US" sz="3200" dirty="0"/>
                  <a:t>为满，反之为空</a:t>
                </a:r>
                <a:endParaRPr lang="en-US" altLang="zh-CN" sz="3200" dirty="0"/>
              </a:p>
              <a:p>
                <a:r>
                  <a:rPr lang="en-US" altLang="zh-CN" sz="3200" dirty="0"/>
                  <a:t>  3.  </a:t>
                </a:r>
                <a:r>
                  <a:rPr lang="zh-CN" altLang="en-US" sz="3200" dirty="0"/>
                  <a:t>每个数组都是有序的，但是不同数组中的元素之间不存在特定大小关系</a:t>
                </a:r>
                <a:endParaRPr lang="en-US" altLang="zh-CN" sz="32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F0FE216-632A-4649-A2C4-7BAE566D9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29806" y="1651270"/>
                <a:ext cx="11132388" cy="3555460"/>
              </a:xfrm>
              <a:prstGeom prst="rect">
                <a:avLst/>
              </a:prstGeom>
              <a:blipFill>
                <a:blip r:embed="rId2"/>
                <a:stretch>
                  <a:fillRect l="-1424" t="-3087" r="-548" b="-37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98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接连接符 42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811962" y="300264"/>
            <a:ext cx="3112006" cy="523220"/>
            <a:chOff x="811962" y="300264"/>
            <a:chExt cx="3112006" cy="523220"/>
          </a:xfrm>
        </p:grpSpPr>
        <p:sp>
          <p:nvSpPr>
            <p:cNvPr id="46" name="圆角矩形 45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文本框 1"/>
            <p:cNvSpPr>
              <a:spLocks noChangeArrowheads="1"/>
            </p:cNvSpPr>
            <p:nvPr/>
          </p:nvSpPr>
          <p:spPr bwMode="auto">
            <a:xfrm>
              <a:off x="811962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问题描述</a:t>
              </a: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5451E50-9E59-4ADA-BEDC-62B0EC8678A6}"/>
              </a:ext>
            </a:extLst>
          </p:cNvPr>
          <p:cNvSpPr txBox="1"/>
          <p:nvPr/>
        </p:nvSpPr>
        <p:spPr>
          <a:xfrm>
            <a:off x="933450" y="1060450"/>
            <a:ext cx="5819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假设</a:t>
            </a:r>
            <a:r>
              <a:rPr lang="en-US" altLang="zh-CN" sz="3600" dirty="0"/>
              <a:t>n=13&lt;1101&gt;:  1, 2, 3….13</a:t>
            </a:r>
            <a:endParaRPr lang="zh-CN" altLang="en-US" sz="36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59B0073-EDBE-4BF6-A120-AA3AF26C3E57}"/>
              </a:ext>
            </a:extLst>
          </p:cNvPr>
          <p:cNvSpPr/>
          <p:nvPr/>
        </p:nvSpPr>
        <p:spPr>
          <a:xfrm>
            <a:off x="3298176" y="46325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5E6D0B7-8C21-4182-B40A-3356CC4DA02C}"/>
              </a:ext>
            </a:extLst>
          </p:cNvPr>
          <p:cNvSpPr/>
          <p:nvPr/>
        </p:nvSpPr>
        <p:spPr>
          <a:xfrm>
            <a:off x="4117326" y="46325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97BE3EC-6133-4104-9FC7-4F6C4A5217A0}"/>
              </a:ext>
            </a:extLst>
          </p:cNvPr>
          <p:cNvSpPr/>
          <p:nvPr/>
        </p:nvSpPr>
        <p:spPr>
          <a:xfrm>
            <a:off x="4936476" y="46325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FA9A873-E230-467F-9F8C-3976A6BA91EC}"/>
              </a:ext>
            </a:extLst>
          </p:cNvPr>
          <p:cNvSpPr/>
          <p:nvPr/>
        </p:nvSpPr>
        <p:spPr>
          <a:xfrm>
            <a:off x="5755626" y="46325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8</a:t>
            </a:r>
            <a:endParaRPr lang="zh-CN" altLang="en-US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ECF2DE9-19B8-4957-BD39-D7A1AA23A864}"/>
              </a:ext>
            </a:extLst>
          </p:cNvPr>
          <p:cNvSpPr/>
          <p:nvPr/>
        </p:nvSpPr>
        <p:spPr>
          <a:xfrm>
            <a:off x="6574776" y="46325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A5B164F-4576-45E4-9674-676775A245C4}"/>
              </a:ext>
            </a:extLst>
          </p:cNvPr>
          <p:cNvSpPr/>
          <p:nvPr/>
        </p:nvSpPr>
        <p:spPr>
          <a:xfrm>
            <a:off x="7393926" y="46325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0BE81C-2C1D-41E2-AB1A-F60EEDD591F2}"/>
              </a:ext>
            </a:extLst>
          </p:cNvPr>
          <p:cNvSpPr/>
          <p:nvPr/>
        </p:nvSpPr>
        <p:spPr>
          <a:xfrm>
            <a:off x="8228453" y="46325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6C0A989-40C6-43D8-B11F-5948EF0A6EC4}"/>
              </a:ext>
            </a:extLst>
          </p:cNvPr>
          <p:cNvSpPr/>
          <p:nvPr/>
        </p:nvSpPr>
        <p:spPr>
          <a:xfrm>
            <a:off x="9047603" y="46325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13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337539B-4D7F-4313-A3D8-A98F44352F26}"/>
              </a:ext>
            </a:extLst>
          </p:cNvPr>
          <p:cNvSpPr/>
          <p:nvPr/>
        </p:nvSpPr>
        <p:spPr>
          <a:xfrm>
            <a:off x="3298176" y="38070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A6F03C1-9901-411E-824A-292AFA04F959}"/>
              </a:ext>
            </a:extLst>
          </p:cNvPr>
          <p:cNvSpPr/>
          <p:nvPr/>
        </p:nvSpPr>
        <p:spPr>
          <a:xfrm>
            <a:off x="4117326" y="38070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E306D1E-8E34-42B0-8C80-26227A125E90}"/>
              </a:ext>
            </a:extLst>
          </p:cNvPr>
          <p:cNvSpPr/>
          <p:nvPr/>
        </p:nvSpPr>
        <p:spPr>
          <a:xfrm>
            <a:off x="4936476" y="38070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1B77D37-A6DB-4FEB-A441-1926EA2F70FB}"/>
              </a:ext>
            </a:extLst>
          </p:cNvPr>
          <p:cNvSpPr/>
          <p:nvPr/>
        </p:nvSpPr>
        <p:spPr>
          <a:xfrm>
            <a:off x="5755626" y="380706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12</a:t>
            </a:r>
            <a:endParaRPr lang="zh-CN" altLang="en-US" b="1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E69D9E0-B590-4423-936B-105B05F79EB7}"/>
              </a:ext>
            </a:extLst>
          </p:cNvPr>
          <p:cNvSpPr/>
          <p:nvPr/>
        </p:nvSpPr>
        <p:spPr>
          <a:xfrm>
            <a:off x="3298176" y="2200518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A95FAFA-42A3-458E-ADF0-DBB17BA4E8CB}"/>
              </a:ext>
            </a:extLst>
          </p:cNvPr>
          <p:cNvSpPr/>
          <p:nvPr/>
        </p:nvSpPr>
        <p:spPr>
          <a:xfrm>
            <a:off x="1856238" y="2195730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6A34053-1A47-4804-B4B6-75A5ABD99FA3}"/>
              </a:ext>
            </a:extLst>
          </p:cNvPr>
          <p:cNvSpPr/>
          <p:nvPr/>
        </p:nvSpPr>
        <p:spPr>
          <a:xfrm>
            <a:off x="1856238" y="3800912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504547B-D61D-4155-A6A3-51D7EA78EBAC}"/>
              </a:ext>
            </a:extLst>
          </p:cNvPr>
          <p:cNvSpPr/>
          <p:nvPr/>
        </p:nvSpPr>
        <p:spPr>
          <a:xfrm>
            <a:off x="1856238" y="4632568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911026D-97F5-4CE1-93A8-0D28F13BBABF}"/>
              </a:ext>
            </a:extLst>
          </p:cNvPr>
          <p:cNvSpPr/>
          <p:nvPr/>
        </p:nvSpPr>
        <p:spPr>
          <a:xfrm>
            <a:off x="1856238" y="2998321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9BF96BA3-8C97-400B-84A2-4157740E21B9}"/>
                  </a:ext>
                </a:extLst>
              </p:cNvPr>
              <p:cNvSpPr txBox="1"/>
              <p:nvPr/>
            </p:nvSpPr>
            <p:spPr>
              <a:xfrm>
                <a:off x="1533158" y="5369948"/>
                <a:ext cx="7750846" cy="1117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/>
                  <a:t>n</a:t>
                </a:r>
                <a:r>
                  <a:rPr lang="zh-CN" altLang="en-US" sz="3200" dirty="0"/>
                  <a:t>个元素所占用的空间为：</a:t>
                </a:r>
                <a:endParaRPr lang="en-US" altLang="zh-CN" sz="3200" dirty="0"/>
              </a:p>
              <a:p>
                <a:pPr algn="ctr"/>
                <a:r>
                  <a:rPr lang="en-US" altLang="zh-CN" sz="32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CN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9BF96BA3-8C97-400B-84A2-4157740E2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158" y="5369948"/>
                <a:ext cx="7750846" cy="1117294"/>
              </a:xfrm>
              <a:prstGeom prst="rect">
                <a:avLst/>
              </a:prstGeom>
              <a:blipFill>
                <a:blip r:embed="rId2"/>
                <a:stretch>
                  <a:fillRect l="-2046" t="-98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417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7" grpId="0" animBg="1"/>
      <p:bldP spid="9" grpId="0" animBg="1"/>
      <p:bldP spid="10" grpId="0" animBg="1"/>
      <p:bldP spid="12" grpId="0" animBg="1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 flipH="1" flipV="1">
            <a:off x="1565229" y="1066061"/>
            <a:ext cx="1141287" cy="0"/>
            <a:chOff x="7568477" y="2641879"/>
            <a:chExt cx="1575523" cy="0"/>
          </a:xfrm>
        </p:grpSpPr>
        <p:cxnSp>
          <p:nvCxnSpPr>
            <p:cNvPr id="34" name="直接连接符 33"/>
            <p:cNvCxnSpPr/>
            <p:nvPr/>
          </p:nvCxnSpPr>
          <p:spPr>
            <a:xfrm flipV="1">
              <a:off x="7568477" y="2641879"/>
              <a:ext cx="466385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8103924" y="2641879"/>
              <a:ext cx="754055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8948986" y="2641879"/>
              <a:ext cx="195014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2"/>
          <p:cNvSpPr txBox="1"/>
          <p:nvPr/>
        </p:nvSpPr>
        <p:spPr>
          <a:xfrm>
            <a:off x="1330448" y="1098763"/>
            <a:ext cx="1674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spc="300" dirty="0">
                <a:solidFill>
                  <a:srgbClr val="005C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zh-CN" sz="4000" b="1" spc="300" dirty="0">
              <a:solidFill>
                <a:srgbClr val="005CA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 flipV="1">
            <a:off x="1565229" y="1806649"/>
            <a:ext cx="1141287" cy="0"/>
            <a:chOff x="7568477" y="2641879"/>
            <a:chExt cx="1575523" cy="0"/>
          </a:xfrm>
        </p:grpSpPr>
        <p:cxnSp>
          <p:nvCxnSpPr>
            <p:cNvPr id="46" name="直接连接符 45"/>
            <p:cNvCxnSpPr/>
            <p:nvPr/>
          </p:nvCxnSpPr>
          <p:spPr>
            <a:xfrm flipV="1">
              <a:off x="7568477" y="2641879"/>
              <a:ext cx="466385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8103924" y="2641879"/>
              <a:ext cx="754055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8948986" y="2641879"/>
              <a:ext cx="195014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本框 1"/>
          <p:cNvSpPr>
            <a:spLocks noChangeArrowheads="1"/>
          </p:cNvSpPr>
          <p:nvPr/>
        </p:nvSpPr>
        <p:spPr bwMode="auto">
          <a:xfrm>
            <a:off x="1519293" y="727507"/>
            <a:ext cx="1247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CONTENT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5285526" y="2435411"/>
            <a:ext cx="3775384" cy="5232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查找操作（最坏情况）</a:t>
            </a:r>
          </a:p>
        </p:txBody>
      </p:sp>
      <p:sp>
        <p:nvSpPr>
          <p:cNvPr id="297" name="文本框 296"/>
          <p:cNvSpPr txBox="1"/>
          <p:nvPr/>
        </p:nvSpPr>
        <p:spPr>
          <a:xfrm>
            <a:off x="5329717" y="3595594"/>
            <a:ext cx="5570748" cy="5232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插入操作（最坏情况，均摊分析）</a:t>
            </a:r>
          </a:p>
        </p:txBody>
      </p:sp>
      <p:sp>
        <p:nvSpPr>
          <p:cNvPr id="298" name="文本框 297"/>
          <p:cNvSpPr txBox="1"/>
          <p:nvPr/>
        </p:nvSpPr>
        <p:spPr>
          <a:xfrm>
            <a:off x="5285526" y="4901364"/>
            <a:ext cx="3775384" cy="5232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研究方法（简要讨论）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473270" y="2468419"/>
            <a:ext cx="457200" cy="457200"/>
            <a:chOff x="4473270" y="2468419"/>
            <a:chExt cx="457200" cy="457200"/>
          </a:xfrm>
        </p:grpSpPr>
        <p:sp>
          <p:nvSpPr>
            <p:cNvPr id="287" name="椭圆 286"/>
            <p:cNvSpPr/>
            <p:nvPr/>
          </p:nvSpPr>
          <p:spPr>
            <a:xfrm>
              <a:off x="4473270" y="2468419"/>
              <a:ext cx="457200" cy="457200"/>
            </a:xfrm>
            <a:prstGeom prst="ellipse">
              <a:avLst/>
            </a:prstGeom>
            <a:solidFill>
              <a:srgbClr val="005C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5" name="文本框 1"/>
            <p:cNvSpPr>
              <a:spLocks noChangeArrowheads="1"/>
            </p:cNvSpPr>
            <p:nvPr/>
          </p:nvSpPr>
          <p:spPr bwMode="auto">
            <a:xfrm>
              <a:off x="4490843" y="2512554"/>
              <a:ext cx="389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490843" y="3628602"/>
            <a:ext cx="457200" cy="457200"/>
            <a:chOff x="8413446" y="2472723"/>
            <a:chExt cx="457200" cy="457200"/>
          </a:xfrm>
        </p:grpSpPr>
        <p:sp>
          <p:nvSpPr>
            <p:cNvPr id="292" name="椭圆 291"/>
            <p:cNvSpPr/>
            <p:nvPr/>
          </p:nvSpPr>
          <p:spPr>
            <a:xfrm>
              <a:off x="8413446" y="2472723"/>
              <a:ext cx="457200" cy="457200"/>
            </a:xfrm>
            <a:prstGeom prst="ellipse">
              <a:avLst/>
            </a:prstGeom>
            <a:solidFill>
              <a:srgbClr val="005C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7" name="文本框 1"/>
            <p:cNvSpPr>
              <a:spLocks noChangeArrowheads="1"/>
            </p:cNvSpPr>
            <p:nvPr/>
          </p:nvSpPr>
          <p:spPr bwMode="auto">
            <a:xfrm>
              <a:off x="8436526" y="2518187"/>
              <a:ext cx="389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475092" y="4934372"/>
            <a:ext cx="457200" cy="457200"/>
            <a:chOff x="4475092" y="3513535"/>
            <a:chExt cx="457200" cy="457200"/>
          </a:xfrm>
        </p:grpSpPr>
        <p:sp>
          <p:nvSpPr>
            <p:cNvPr id="288" name="椭圆 287"/>
            <p:cNvSpPr/>
            <p:nvPr/>
          </p:nvSpPr>
          <p:spPr>
            <a:xfrm>
              <a:off x="4475092" y="3513535"/>
              <a:ext cx="457200" cy="457200"/>
            </a:xfrm>
            <a:prstGeom prst="ellipse">
              <a:avLst/>
            </a:prstGeom>
            <a:solidFill>
              <a:srgbClr val="005C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8" name="文本框 1"/>
            <p:cNvSpPr>
              <a:spLocks noChangeArrowheads="1"/>
            </p:cNvSpPr>
            <p:nvPr/>
          </p:nvSpPr>
          <p:spPr bwMode="auto">
            <a:xfrm>
              <a:off x="4490842" y="3567569"/>
              <a:ext cx="389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三</a:t>
              </a:r>
            </a:p>
          </p:txBody>
        </p:sp>
      </p:grpSp>
      <p:grpSp>
        <p:nvGrpSpPr>
          <p:cNvPr id="324" name="组合 323"/>
          <p:cNvGrpSpPr/>
          <p:nvPr/>
        </p:nvGrpSpPr>
        <p:grpSpPr>
          <a:xfrm>
            <a:off x="-156036" y="2911105"/>
            <a:ext cx="3482406" cy="3485973"/>
            <a:chOff x="-265115" y="3698415"/>
            <a:chExt cx="4351968" cy="4356426"/>
          </a:xfrm>
        </p:grpSpPr>
        <p:sp>
          <p:nvSpPr>
            <p:cNvPr id="322" name="Freeform 5"/>
            <p:cNvSpPr>
              <a:spLocks noEditPoints="1"/>
            </p:cNvSpPr>
            <p:nvPr/>
          </p:nvSpPr>
          <p:spPr bwMode="auto">
            <a:xfrm rot="363427">
              <a:off x="-265115" y="3698415"/>
              <a:ext cx="4351968" cy="4356426"/>
            </a:xfrm>
            <a:custGeom>
              <a:avLst/>
              <a:gdLst>
                <a:gd name="T0" fmla="*/ 50 w 4280"/>
                <a:gd name="T1" fmla="*/ 3831 h 4280"/>
                <a:gd name="T2" fmla="*/ 59 w 4280"/>
                <a:gd name="T3" fmla="*/ 4021 h 4280"/>
                <a:gd name="T4" fmla="*/ 259 w 4280"/>
                <a:gd name="T5" fmla="*/ 4221 h 4280"/>
                <a:gd name="T6" fmla="*/ 449 w 4280"/>
                <a:gd name="T7" fmla="*/ 4230 h 4280"/>
                <a:gd name="T8" fmla="*/ 1047 w 4280"/>
                <a:gd name="T9" fmla="*/ 3632 h 4280"/>
                <a:gd name="T10" fmla="*/ 1038 w 4280"/>
                <a:gd name="T11" fmla="*/ 3443 h 4280"/>
                <a:gd name="T12" fmla="*/ 837 w 4280"/>
                <a:gd name="T13" fmla="*/ 3242 h 4280"/>
                <a:gd name="T14" fmla="*/ 648 w 4280"/>
                <a:gd name="T15" fmla="*/ 3233 h 4280"/>
                <a:gd name="T16" fmla="*/ 50 w 4280"/>
                <a:gd name="T17" fmla="*/ 3831 h 4280"/>
                <a:gd name="T18" fmla="*/ 2717 w 4280"/>
                <a:gd name="T19" fmla="*/ 3126 h 4280"/>
                <a:gd name="T20" fmla="*/ 3822 w 4280"/>
                <a:gd name="T21" fmla="*/ 2669 h 4280"/>
                <a:gd name="T22" fmla="*/ 4280 w 4280"/>
                <a:gd name="T23" fmla="*/ 1563 h 4280"/>
                <a:gd name="T24" fmla="*/ 3822 w 4280"/>
                <a:gd name="T25" fmla="*/ 458 h 4280"/>
                <a:gd name="T26" fmla="*/ 2717 w 4280"/>
                <a:gd name="T27" fmla="*/ 0 h 4280"/>
                <a:gd name="T28" fmla="*/ 1611 w 4280"/>
                <a:gd name="T29" fmla="*/ 458 h 4280"/>
                <a:gd name="T30" fmla="*/ 1417 w 4280"/>
                <a:gd name="T31" fmla="*/ 2431 h 4280"/>
                <a:gd name="T32" fmla="*/ 1369 w 4280"/>
                <a:gd name="T33" fmla="*/ 2462 h 4280"/>
                <a:gd name="T34" fmla="*/ 1360 w 4280"/>
                <a:gd name="T35" fmla="*/ 2472 h 4280"/>
                <a:gd name="T36" fmla="*/ 1360 w 4280"/>
                <a:gd name="T37" fmla="*/ 2670 h 4280"/>
                <a:gd name="T38" fmla="*/ 1610 w 4280"/>
                <a:gd name="T39" fmla="*/ 2920 h 4280"/>
                <a:gd name="T40" fmla="*/ 1808 w 4280"/>
                <a:gd name="T41" fmla="*/ 2920 h 4280"/>
                <a:gd name="T42" fmla="*/ 1818 w 4280"/>
                <a:gd name="T43" fmla="*/ 2911 h 4280"/>
                <a:gd name="T44" fmla="*/ 1849 w 4280"/>
                <a:gd name="T45" fmla="*/ 2864 h 4280"/>
                <a:gd name="T46" fmla="*/ 2717 w 4280"/>
                <a:gd name="T47" fmla="*/ 3126 h 4280"/>
                <a:gd name="T48" fmla="*/ 2717 w 4280"/>
                <a:gd name="T49" fmla="*/ 291 h 4280"/>
                <a:gd name="T50" fmla="*/ 3617 w 4280"/>
                <a:gd name="T51" fmla="*/ 663 h 4280"/>
                <a:gd name="T52" fmla="*/ 3989 w 4280"/>
                <a:gd name="T53" fmla="*/ 1563 h 4280"/>
                <a:gd name="T54" fmla="*/ 3617 w 4280"/>
                <a:gd name="T55" fmla="*/ 2463 h 4280"/>
                <a:gd name="T56" fmla="*/ 2717 w 4280"/>
                <a:gd name="T57" fmla="*/ 2836 h 4280"/>
                <a:gd name="T58" fmla="*/ 1817 w 4280"/>
                <a:gd name="T59" fmla="*/ 2463 h 4280"/>
                <a:gd name="T60" fmla="*/ 1817 w 4280"/>
                <a:gd name="T61" fmla="*/ 663 h 4280"/>
                <a:gd name="T62" fmla="*/ 2717 w 4280"/>
                <a:gd name="T63" fmla="*/ 291 h 4280"/>
                <a:gd name="T64" fmla="*/ 1036 w 4280"/>
                <a:gd name="T65" fmla="*/ 2894 h 4280"/>
                <a:gd name="T66" fmla="*/ 1036 w 4280"/>
                <a:gd name="T67" fmla="*/ 3244 h 4280"/>
                <a:gd name="T68" fmla="*/ 1386 w 4280"/>
                <a:gd name="T69" fmla="*/ 3244 h 4280"/>
                <a:gd name="T70" fmla="*/ 1386 w 4280"/>
                <a:gd name="T71" fmla="*/ 2894 h 4280"/>
                <a:gd name="T72" fmla="*/ 1036 w 4280"/>
                <a:gd name="T73" fmla="*/ 2894 h 4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80" h="4280">
                  <a:moveTo>
                    <a:pt x="50" y="3831"/>
                  </a:moveTo>
                  <a:cubicBezTo>
                    <a:pt x="0" y="3881"/>
                    <a:pt x="4" y="3966"/>
                    <a:pt x="59" y="4021"/>
                  </a:cubicBezTo>
                  <a:lnTo>
                    <a:pt x="259" y="4221"/>
                  </a:lnTo>
                  <a:cubicBezTo>
                    <a:pt x="314" y="4276"/>
                    <a:pt x="399" y="4280"/>
                    <a:pt x="449" y="4230"/>
                  </a:cubicBezTo>
                  <a:lnTo>
                    <a:pt x="1047" y="3632"/>
                  </a:lnTo>
                  <a:cubicBezTo>
                    <a:pt x="1096" y="3583"/>
                    <a:pt x="1092" y="3498"/>
                    <a:pt x="1038" y="3443"/>
                  </a:cubicBezTo>
                  <a:lnTo>
                    <a:pt x="837" y="3242"/>
                  </a:lnTo>
                  <a:cubicBezTo>
                    <a:pt x="782" y="3188"/>
                    <a:pt x="697" y="3184"/>
                    <a:pt x="648" y="3233"/>
                  </a:cubicBezTo>
                  <a:lnTo>
                    <a:pt x="50" y="3831"/>
                  </a:lnTo>
                  <a:close/>
                  <a:moveTo>
                    <a:pt x="2717" y="3126"/>
                  </a:moveTo>
                  <a:cubicBezTo>
                    <a:pt x="3134" y="3126"/>
                    <a:pt x="3527" y="2964"/>
                    <a:pt x="3822" y="2669"/>
                  </a:cubicBezTo>
                  <a:cubicBezTo>
                    <a:pt x="4117" y="2373"/>
                    <a:pt x="4280" y="1981"/>
                    <a:pt x="4280" y="1563"/>
                  </a:cubicBezTo>
                  <a:cubicBezTo>
                    <a:pt x="4280" y="1146"/>
                    <a:pt x="4117" y="753"/>
                    <a:pt x="3822" y="458"/>
                  </a:cubicBezTo>
                  <a:cubicBezTo>
                    <a:pt x="3527" y="163"/>
                    <a:pt x="3134" y="0"/>
                    <a:pt x="2717" y="0"/>
                  </a:cubicBezTo>
                  <a:cubicBezTo>
                    <a:pt x="2299" y="0"/>
                    <a:pt x="1907" y="163"/>
                    <a:pt x="1611" y="458"/>
                  </a:cubicBezTo>
                  <a:cubicBezTo>
                    <a:pt x="1076" y="993"/>
                    <a:pt x="1011" y="1824"/>
                    <a:pt x="1417" y="2431"/>
                  </a:cubicBezTo>
                  <a:cubicBezTo>
                    <a:pt x="1399" y="2438"/>
                    <a:pt x="1383" y="2448"/>
                    <a:pt x="1369" y="2462"/>
                  </a:cubicBezTo>
                  <a:lnTo>
                    <a:pt x="1360" y="2472"/>
                  </a:lnTo>
                  <a:cubicBezTo>
                    <a:pt x="1305" y="2526"/>
                    <a:pt x="1305" y="2615"/>
                    <a:pt x="1360" y="2670"/>
                  </a:cubicBezTo>
                  <a:lnTo>
                    <a:pt x="1610" y="2920"/>
                  </a:lnTo>
                  <a:cubicBezTo>
                    <a:pt x="1665" y="2975"/>
                    <a:pt x="1754" y="2975"/>
                    <a:pt x="1808" y="2920"/>
                  </a:cubicBezTo>
                  <a:lnTo>
                    <a:pt x="1818" y="2911"/>
                  </a:lnTo>
                  <a:cubicBezTo>
                    <a:pt x="1832" y="2897"/>
                    <a:pt x="1842" y="2881"/>
                    <a:pt x="1849" y="2864"/>
                  </a:cubicBezTo>
                  <a:cubicBezTo>
                    <a:pt x="2104" y="3035"/>
                    <a:pt x="2403" y="3126"/>
                    <a:pt x="2717" y="3126"/>
                  </a:cubicBezTo>
                  <a:close/>
                  <a:moveTo>
                    <a:pt x="2717" y="291"/>
                  </a:moveTo>
                  <a:cubicBezTo>
                    <a:pt x="3057" y="291"/>
                    <a:pt x="3376" y="423"/>
                    <a:pt x="3617" y="663"/>
                  </a:cubicBezTo>
                  <a:cubicBezTo>
                    <a:pt x="3857" y="904"/>
                    <a:pt x="3989" y="1223"/>
                    <a:pt x="3989" y="1563"/>
                  </a:cubicBezTo>
                  <a:cubicBezTo>
                    <a:pt x="3989" y="1903"/>
                    <a:pt x="3857" y="2223"/>
                    <a:pt x="3617" y="2463"/>
                  </a:cubicBezTo>
                  <a:cubicBezTo>
                    <a:pt x="3376" y="2703"/>
                    <a:pt x="3057" y="2836"/>
                    <a:pt x="2717" y="2836"/>
                  </a:cubicBezTo>
                  <a:cubicBezTo>
                    <a:pt x="2377" y="2836"/>
                    <a:pt x="2057" y="2703"/>
                    <a:pt x="1817" y="2463"/>
                  </a:cubicBezTo>
                  <a:cubicBezTo>
                    <a:pt x="1321" y="1967"/>
                    <a:pt x="1321" y="1160"/>
                    <a:pt x="1817" y="663"/>
                  </a:cubicBezTo>
                  <a:cubicBezTo>
                    <a:pt x="2057" y="423"/>
                    <a:pt x="2377" y="291"/>
                    <a:pt x="2717" y="291"/>
                  </a:cubicBezTo>
                  <a:close/>
                  <a:moveTo>
                    <a:pt x="1036" y="2894"/>
                  </a:moveTo>
                  <a:cubicBezTo>
                    <a:pt x="940" y="2991"/>
                    <a:pt x="940" y="3147"/>
                    <a:pt x="1036" y="3244"/>
                  </a:cubicBezTo>
                  <a:cubicBezTo>
                    <a:pt x="1133" y="3340"/>
                    <a:pt x="1289" y="3340"/>
                    <a:pt x="1386" y="3244"/>
                  </a:cubicBezTo>
                  <a:cubicBezTo>
                    <a:pt x="1482" y="3147"/>
                    <a:pt x="1482" y="2991"/>
                    <a:pt x="1386" y="2894"/>
                  </a:cubicBezTo>
                  <a:cubicBezTo>
                    <a:pt x="1289" y="2798"/>
                    <a:pt x="1133" y="2798"/>
                    <a:pt x="1036" y="2894"/>
                  </a:cubicBezTo>
                  <a:close/>
                </a:path>
              </a:pathLst>
            </a:custGeom>
            <a:solidFill>
              <a:srgbClr val="005CA7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392" tIns="45696" rIns="91392" bIns="45696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323" name="Freeform 26"/>
            <p:cNvSpPr>
              <a:spLocks noEditPoints="1"/>
            </p:cNvSpPr>
            <p:nvPr/>
          </p:nvSpPr>
          <p:spPr bwMode="auto">
            <a:xfrm>
              <a:off x="1701375" y="4457942"/>
              <a:ext cx="1632150" cy="1515569"/>
            </a:xfrm>
            <a:custGeom>
              <a:avLst/>
              <a:gdLst>
                <a:gd name="T0" fmla="*/ 373 w 678"/>
                <a:gd name="T1" fmla="*/ 551 h 630"/>
                <a:gd name="T2" fmla="*/ 280 w 678"/>
                <a:gd name="T3" fmla="*/ 593 h 630"/>
                <a:gd name="T4" fmla="*/ 190 w 678"/>
                <a:gd name="T5" fmla="*/ 21 h 630"/>
                <a:gd name="T6" fmla="*/ 210 w 678"/>
                <a:gd name="T7" fmla="*/ 34 h 630"/>
                <a:gd name="T8" fmla="*/ 342 w 678"/>
                <a:gd name="T9" fmla="*/ 1 h 630"/>
                <a:gd name="T10" fmla="*/ 169 w 678"/>
                <a:gd name="T11" fmla="*/ 25 h 630"/>
                <a:gd name="T12" fmla="*/ 207 w 678"/>
                <a:gd name="T13" fmla="*/ 62 h 630"/>
                <a:gd name="T14" fmla="*/ 199 w 678"/>
                <a:gd name="T15" fmla="*/ 340 h 630"/>
                <a:gd name="T16" fmla="*/ 161 w 678"/>
                <a:gd name="T17" fmla="*/ 304 h 630"/>
                <a:gd name="T18" fmla="*/ 169 w 678"/>
                <a:gd name="T19" fmla="*/ 25 h 630"/>
                <a:gd name="T20" fmla="*/ 309 w 678"/>
                <a:gd name="T21" fmla="*/ 120 h 630"/>
                <a:gd name="T22" fmla="*/ 467 w 678"/>
                <a:gd name="T23" fmla="*/ 102 h 630"/>
                <a:gd name="T24" fmla="*/ 291 w 678"/>
                <a:gd name="T25" fmla="*/ 109 h 630"/>
                <a:gd name="T26" fmla="*/ 300 w 678"/>
                <a:gd name="T27" fmla="*/ 133 h 630"/>
                <a:gd name="T28" fmla="*/ 308 w 678"/>
                <a:gd name="T29" fmla="*/ 422 h 630"/>
                <a:gd name="T30" fmla="*/ 270 w 678"/>
                <a:gd name="T31" fmla="*/ 410 h 630"/>
                <a:gd name="T32" fmla="*/ 263 w 678"/>
                <a:gd name="T33" fmla="*/ 122 h 630"/>
                <a:gd name="T34" fmla="*/ 322 w 678"/>
                <a:gd name="T35" fmla="*/ 145 h 630"/>
                <a:gd name="T36" fmla="*/ 511 w 678"/>
                <a:gd name="T37" fmla="*/ 145 h 630"/>
                <a:gd name="T38" fmla="*/ 486 w 678"/>
                <a:gd name="T39" fmla="*/ 406 h 630"/>
                <a:gd name="T40" fmla="*/ 322 w 678"/>
                <a:gd name="T41" fmla="*/ 145 h 630"/>
                <a:gd name="T42" fmla="*/ 481 w 678"/>
                <a:gd name="T43" fmla="*/ 166 h 630"/>
                <a:gd name="T44" fmla="*/ 354 w 678"/>
                <a:gd name="T45" fmla="*/ 240 h 630"/>
                <a:gd name="T46" fmla="*/ 221 w 678"/>
                <a:gd name="T47" fmla="*/ 56 h 630"/>
                <a:gd name="T48" fmla="*/ 410 w 678"/>
                <a:gd name="T49" fmla="*/ 56 h 630"/>
                <a:gd name="T50" fmla="*/ 255 w 678"/>
                <a:gd name="T51" fmla="*/ 83 h 630"/>
                <a:gd name="T52" fmla="*/ 240 w 678"/>
                <a:gd name="T53" fmla="*/ 335 h 630"/>
                <a:gd name="T54" fmla="*/ 221 w 678"/>
                <a:gd name="T55" fmla="*/ 56 h 630"/>
                <a:gd name="T56" fmla="*/ 134 w 678"/>
                <a:gd name="T57" fmla="*/ 188 h 630"/>
                <a:gd name="T58" fmla="*/ 104 w 678"/>
                <a:gd name="T59" fmla="*/ 135 h 630"/>
                <a:gd name="T60" fmla="*/ 54 w 678"/>
                <a:gd name="T61" fmla="*/ 467 h 630"/>
                <a:gd name="T62" fmla="*/ 90 w 678"/>
                <a:gd name="T63" fmla="*/ 515 h 630"/>
                <a:gd name="T64" fmla="*/ 0 w 678"/>
                <a:gd name="T65" fmla="*/ 630 h 630"/>
                <a:gd name="T66" fmla="*/ 678 w 678"/>
                <a:gd name="T67" fmla="*/ 586 h 630"/>
                <a:gd name="T68" fmla="*/ 621 w 678"/>
                <a:gd name="T69" fmla="*/ 467 h 630"/>
                <a:gd name="T70" fmla="*/ 571 w 678"/>
                <a:gd name="T71" fmla="*/ 135 h 630"/>
                <a:gd name="T72" fmla="*/ 541 w 678"/>
                <a:gd name="T73" fmla="*/ 188 h 630"/>
                <a:gd name="T74" fmla="*/ 573 w 678"/>
                <a:gd name="T75" fmla="*/ 474 h 630"/>
                <a:gd name="T76" fmla="*/ 101 w 678"/>
                <a:gd name="T77" fmla="*/ 18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78" h="630">
                  <a:moveTo>
                    <a:pt x="301" y="551"/>
                  </a:moveTo>
                  <a:lnTo>
                    <a:pt x="373" y="551"/>
                  </a:lnTo>
                  <a:lnTo>
                    <a:pt x="398" y="593"/>
                  </a:lnTo>
                  <a:lnTo>
                    <a:pt x="280" y="593"/>
                  </a:lnTo>
                  <a:lnTo>
                    <a:pt x="301" y="551"/>
                  </a:lnTo>
                  <a:close/>
                  <a:moveTo>
                    <a:pt x="190" y="21"/>
                  </a:moveTo>
                  <a:lnTo>
                    <a:pt x="207" y="32"/>
                  </a:lnTo>
                  <a:cubicBezTo>
                    <a:pt x="208" y="32"/>
                    <a:pt x="209" y="33"/>
                    <a:pt x="210" y="34"/>
                  </a:cubicBezTo>
                  <a:lnTo>
                    <a:pt x="366" y="14"/>
                  </a:lnTo>
                  <a:cubicBezTo>
                    <a:pt x="362" y="5"/>
                    <a:pt x="353" y="0"/>
                    <a:pt x="342" y="1"/>
                  </a:cubicBezTo>
                  <a:lnTo>
                    <a:pt x="190" y="21"/>
                  </a:lnTo>
                  <a:close/>
                  <a:moveTo>
                    <a:pt x="169" y="25"/>
                  </a:moveTo>
                  <a:lnTo>
                    <a:pt x="199" y="44"/>
                  </a:lnTo>
                  <a:cubicBezTo>
                    <a:pt x="203" y="47"/>
                    <a:pt x="207" y="55"/>
                    <a:pt x="207" y="62"/>
                  </a:cubicBezTo>
                  <a:lnTo>
                    <a:pt x="207" y="333"/>
                  </a:lnTo>
                  <a:cubicBezTo>
                    <a:pt x="207" y="340"/>
                    <a:pt x="203" y="343"/>
                    <a:pt x="199" y="340"/>
                  </a:cubicBezTo>
                  <a:lnTo>
                    <a:pt x="169" y="322"/>
                  </a:lnTo>
                  <a:cubicBezTo>
                    <a:pt x="165" y="319"/>
                    <a:pt x="161" y="311"/>
                    <a:pt x="161" y="304"/>
                  </a:cubicBezTo>
                  <a:lnTo>
                    <a:pt x="161" y="33"/>
                  </a:lnTo>
                  <a:cubicBezTo>
                    <a:pt x="161" y="26"/>
                    <a:pt x="165" y="23"/>
                    <a:pt x="169" y="25"/>
                  </a:cubicBezTo>
                  <a:close/>
                  <a:moveTo>
                    <a:pt x="291" y="109"/>
                  </a:moveTo>
                  <a:lnTo>
                    <a:pt x="309" y="120"/>
                  </a:lnTo>
                  <a:cubicBezTo>
                    <a:pt x="310" y="121"/>
                    <a:pt x="310" y="122"/>
                    <a:pt x="311" y="122"/>
                  </a:cubicBezTo>
                  <a:lnTo>
                    <a:pt x="467" y="102"/>
                  </a:lnTo>
                  <a:cubicBezTo>
                    <a:pt x="464" y="94"/>
                    <a:pt x="454" y="88"/>
                    <a:pt x="443" y="90"/>
                  </a:cubicBezTo>
                  <a:lnTo>
                    <a:pt x="291" y="109"/>
                  </a:lnTo>
                  <a:close/>
                  <a:moveTo>
                    <a:pt x="270" y="114"/>
                  </a:moveTo>
                  <a:lnTo>
                    <a:pt x="300" y="133"/>
                  </a:lnTo>
                  <a:cubicBezTo>
                    <a:pt x="304" y="136"/>
                    <a:pt x="308" y="144"/>
                    <a:pt x="308" y="151"/>
                  </a:cubicBezTo>
                  <a:lnTo>
                    <a:pt x="308" y="422"/>
                  </a:lnTo>
                  <a:cubicBezTo>
                    <a:pt x="308" y="428"/>
                    <a:pt x="304" y="432"/>
                    <a:pt x="300" y="429"/>
                  </a:cubicBezTo>
                  <a:lnTo>
                    <a:pt x="270" y="410"/>
                  </a:lnTo>
                  <a:cubicBezTo>
                    <a:pt x="266" y="407"/>
                    <a:pt x="263" y="400"/>
                    <a:pt x="263" y="393"/>
                  </a:cubicBezTo>
                  <a:lnTo>
                    <a:pt x="263" y="122"/>
                  </a:lnTo>
                  <a:cubicBezTo>
                    <a:pt x="263" y="115"/>
                    <a:pt x="266" y="111"/>
                    <a:pt x="270" y="114"/>
                  </a:cubicBezTo>
                  <a:close/>
                  <a:moveTo>
                    <a:pt x="322" y="145"/>
                  </a:moveTo>
                  <a:lnTo>
                    <a:pt x="486" y="124"/>
                  </a:lnTo>
                  <a:cubicBezTo>
                    <a:pt x="500" y="122"/>
                    <a:pt x="511" y="131"/>
                    <a:pt x="511" y="145"/>
                  </a:cubicBezTo>
                  <a:lnTo>
                    <a:pt x="511" y="378"/>
                  </a:lnTo>
                  <a:cubicBezTo>
                    <a:pt x="511" y="391"/>
                    <a:pt x="500" y="404"/>
                    <a:pt x="486" y="406"/>
                  </a:cubicBezTo>
                  <a:lnTo>
                    <a:pt x="322" y="426"/>
                  </a:lnTo>
                  <a:lnTo>
                    <a:pt x="322" y="145"/>
                  </a:lnTo>
                  <a:close/>
                  <a:moveTo>
                    <a:pt x="354" y="183"/>
                  </a:moveTo>
                  <a:lnTo>
                    <a:pt x="481" y="166"/>
                  </a:lnTo>
                  <a:lnTo>
                    <a:pt x="481" y="224"/>
                  </a:lnTo>
                  <a:lnTo>
                    <a:pt x="354" y="240"/>
                  </a:lnTo>
                  <a:lnTo>
                    <a:pt x="354" y="183"/>
                  </a:lnTo>
                  <a:close/>
                  <a:moveTo>
                    <a:pt x="221" y="56"/>
                  </a:moveTo>
                  <a:lnTo>
                    <a:pt x="384" y="35"/>
                  </a:lnTo>
                  <a:cubicBezTo>
                    <a:pt x="398" y="33"/>
                    <a:pt x="410" y="43"/>
                    <a:pt x="410" y="56"/>
                  </a:cubicBezTo>
                  <a:lnTo>
                    <a:pt x="410" y="63"/>
                  </a:lnTo>
                  <a:lnTo>
                    <a:pt x="255" y="83"/>
                  </a:lnTo>
                  <a:cubicBezTo>
                    <a:pt x="244" y="86"/>
                    <a:pt x="240" y="93"/>
                    <a:pt x="240" y="107"/>
                  </a:cubicBezTo>
                  <a:lnTo>
                    <a:pt x="240" y="335"/>
                  </a:lnTo>
                  <a:lnTo>
                    <a:pt x="221" y="338"/>
                  </a:lnTo>
                  <a:lnTo>
                    <a:pt x="221" y="56"/>
                  </a:lnTo>
                  <a:close/>
                  <a:moveTo>
                    <a:pt x="101" y="188"/>
                  </a:moveTo>
                  <a:lnTo>
                    <a:pt x="134" y="188"/>
                  </a:lnTo>
                  <a:lnTo>
                    <a:pt x="134" y="135"/>
                  </a:lnTo>
                  <a:lnTo>
                    <a:pt x="104" y="135"/>
                  </a:lnTo>
                  <a:cubicBezTo>
                    <a:pt x="76" y="135"/>
                    <a:pt x="54" y="158"/>
                    <a:pt x="54" y="186"/>
                  </a:cubicBezTo>
                  <a:lnTo>
                    <a:pt x="54" y="467"/>
                  </a:lnTo>
                  <a:cubicBezTo>
                    <a:pt x="54" y="490"/>
                    <a:pt x="69" y="509"/>
                    <a:pt x="90" y="515"/>
                  </a:cubicBezTo>
                  <a:lnTo>
                    <a:pt x="90" y="515"/>
                  </a:lnTo>
                  <a:lnTo>
                    <a:pt x="0" y="586"/>
                  </a:lnTo>
                  <a:lnTo>
                    <a:pt x="0" y="630"/>
                  </a:lnTo>
                  <a:lnTo>
                    <a:pt x="678" y="630"/>
                  </a:lnTo>
                  <a:lnTo>
                    <a:pt x="678" y="586"/>
                  </a:lnTo>
                  <a:lnTo>
                    <a:pt x="582" y="516"/>
                  </a:lnTo>
                  <a:cubicBezTo>
                    <a:pt x="604" y="511"/>
                    <a:pt x="621" y="491"/>
                    <a:pt x="621" y="467"/>
                  </a:cubicBezTo>
                  <a:lnTo>
                    <a:pt x="621" y="186"/>
                  </a:lnTo>
                  <a:cubicBezTo>
                    <a:pt x="621" y="158"/>
                    <a:pt x="598" y="135"/>
                    <a:pt x="571" y="135"/>
                  </a:cubicBezTo>
                  <a:lnTo>
                    <a:pt x="541" y="135"/>
                  </a:lnTo>
                  <a:lnTo>
                    <a:pt x="541" y="188"/>
                  </a:lnTo>
                  <a:lnTo>
                    <a:pt x="573" y="188"/>
                  </a:lnTo>
                  <a:lnTo>
                    <a:pt x="573" y="474"/>
                  </a:lnTo>
                  <a:lnTo>
                    <a:pt x="101" y="474"/>
                  </a:lnTo>
                  <a:lnTo>
                    <a:pt x="101" y="18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392" tIns="45696" rIns="91392" bIns="45696" numCol="1" anchor="t" anchorCtr="0" compatLnSpc="1"/>
            <a:lstStyle/>
            <a:p>
              <a:endParaRPr lang="zh-CN" altLang="en-US" sz="180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4464791" y="3335463"/>
            <a:ext cx="3262423" cy="101565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6000" b="1" dirty="0">
                <a:solidFill>
                  <a:srgbClr val="005CA7"/>
                </a:solidFill>
              </a:rPr>
              <a:t>查找操作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7924800" y="3727786"/>
            <a:ext cx="4356099" cy="348914"/>
            <a:chOff x="743958" y="3475975"/>
            <a:chExt cx="753417" cy="0"/>
          </a:xfrm>
        </p:grpSpPr>
        <p:cxnSp>
          <p:nvCxnSpPr>
            <p:cNvPr id="21" name="直接连接符 20"/>
            <p:cNvCxnSpPr/>
            <p:nvPr/>
          </p:nvCxnSpPr>
          <p:spPr>
            <a:xfrm flipH="1" flipV="1">
              <a:off x="951148" y="3475975"/>
              <a:ext cx="546227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743958" y="3475975"/>
              <a:ext cx="207190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 flipH="1">
            <a:off x="-114300" y="3721751"/>
            <a:ext cx="4381500" cy="329549"/>
            <a:chOff x="743958" y="3475975"/>
            <a:chExt cx="753417" cy="0"/>
          </a:xfrm>
        </p:grpSpPr>
        <p:cxnSp>
          <p:nvCxnSpPr>
            <p:cNvPr id="13" name="直接连接符 12"/>
            <p:cNvCxnSpPr/>
            <p:nvPr/>
          </p:nvCxnSpPr>
          <p:spPr>
            <a:xfrm flipH="1" flipV="1">
              <a:off x="951148" y="3475975"/>
              <a:ext cx="546227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743958" y="3475975"/>
              <a:ext cx="207190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5409724" y="1691483"/>
            <a:ext cx="1372552" cy="1243875"/>
            <a:chOff x="5500688" y="1608138"/>
            <a:chExt cx="508000" cy="460375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5500688" y="1608138"/>
              <a:ext cx="508000" cy="460375"/>
            </a:xfrm>
            <a:custGeom>
              <a:avLst/>
              <a:gdLst>
                <a:gd name="T0" fmla="*/ 115 w 133"/>
                <a:gd name="T1" fmla="*/ 36 h 120"/>
                <a:gd name="T2" fmla="*/ 67 w 133"/>
                <a:gd name="T3" fmla="*/ 1 h 120"/>
                <a:gd name="T4" fmla="*/ 47 w 133"/>
                <a:gd name="T5" fmla="*/ 2 h 120"/>
                <a:gd name="T6" fmla="*/ 4 w 133"/>
                <a:gd name="T7" fmla="*/ 39 h 120"/>
                <a:gd name="T8" fmla="*/ 24 w 133"/>
                <a:gd name="T9" fmla="*/ 108 h 120"/>
                <a:gd name="T10" fmla="*/ 60 w 133"/>
                <a:gd name="T11" fmla="*/ 120 h 120"/>
                <a:gd name="T12" fmla="*/ 93 w 133"/>
                <a:gd name="T13" fmla="*/ 110 h 120"/>
                <a:gd name="T14" fmla="*/ 42 w 133"/>
                <a:gd name="T15" fmla="*/ 9 h 120"/>
                <a:gd name="T16" fmla="*/ 38 w 133"/>
                <a:gd name="T17" fmla="*/ 14 h 120"/>
                <a:gd name="T18" fmla="*/ 33 w 133"/>
                <a:gd name="T19" fmla="*/ 16 h 120"/>
                <a:gd name="T20" fmla="*/ 33 w 133"/>
                <a:gd name="T21" fmla="*/ 24 h 120"/>
                <a:gd name="T22" fmla="*/ 9 w 133"/>
                <a:gd name="T23" fmla="*/ 36 h 120"/>
                <a:gd name="T24" fmla="*/ 25 w 133"/>
                <a:gd name="T25" fmla="*/ 48 h 120"/>
                <a:gd name="T26" fmla="*/ 4 w 133"/>
                <a:gd name="T27" fmla="*/ 63 h 120"/>
                <a:gd name="T28" fmla="*/ 25 w 133"/>
                <a:gd name="T29" fmla="*/ 76 h 120"/>
                <a:gd name="T30" fmla="*/ 28 w 133"/>
                <a:gd name="T31" fmla="*/ 106 h 120"/>
                <a:gd name="T32" fmla="*/ 32 w 133"/>
                <a:gd name="T33" fmla="*/ 96 h 120"/>
                <a:gd name="T34" fmla="*/ 35 w 133"/>
                <a:gd name="T35" fmla="*/ 104 h 120"/>
                <a:gd name="T36" fmla="*/ 38 w 133"/>
                <a:gd name="T37" fmla="*/ 107 h 120"/>
                <a:gd name="T38" fmla="*/ 42 w 133"/>
                <a:gd name="T39" fmla="*/ 112 h 120"/>
                <a:gd name="T40" fmla="*/ 48 w 133"/>
                <a:gd name="T41" fmla="*/ 114 h 120"/>
                <a:gd name="T42" fmla="*/ 42 w 133"/>
                <a:gd name="T43" fmla="*/ 107 h 120"/>
                <a:gd name="T44" fmla="*/ 51 w 133"/>
                <a:gd name="T45" fmla="*/ 100 h 120"/>
                <a:gd name="T46" fmla="*/ 38 w 133"/>
                <a:gd name="T47" fmla="*/ 101 h 120"/>
                <a:gd name="T48" fmla="*/ 32 w 133"/>
                <a:gd name="T49" fmla="*/ 87 h 120"/>
                <a:gd name="T50" fmla="*/ 29 w 133"/>
                <a:gd name="T51" fmla="*/ 76 h 120"/>
                <a:gd name="T52" fmla="*/ 58 w 133"/>
                <a:gd name="T53" fmla="*/ 63 h 120"/>
                <a:gd name="T54" fmla="*/ 28 w 133"/>
                <a:gd name="T55" fmla="*/ 49 h 120"/>
                <a:gd name="T56" fmla="*/ 58 w 133"/>
                <a:gd name="T57" fmla="*/ 36 h 120"/>
                <a:gd name="T58" fmla="*/ 36 w 133"/>
                <a:gd name="T59" fmla="*/ 25 h 120"/>
                <a:gd name="T60" fmla="*/ 47 w 133"/>
                <a:gd name="T61" fmla="*/ 21 h 120"/>
                <a:gd name="T62" fmla="*/ 58 w 133"/>
                <a:gd name="T63" fmla="*/ 19 h 120"/>
                <a:gd name="T64" fmla="*/ 44 w 133"/>
                <a:gd name="T65" fmla="*/ 17 h 120"/>
                <a:gd name="T66" fmla="*/ 44 w 133"/>
                <a:gd name="T67" fmla="*/ 11 h 120"/>
                <a:gd name="T68" fmla="*/ 48 w 133"/>
                <a:gd name="T69" fmla="*/ 7 h 120"/>
                <a:gd name="T70" fmla="*/ 92 w 133"/>
                <a:gd name="T71" fmla="*/ 36 h 120"/>
                <a:gd name="T72" fmla="*/ 86 w 133"/>
                <a:gd name="T73" fmla="*/ 23 h 120"/>
                <a:gd name="T74" fmla="*/ 87 w 133"/>
                <a:gd name="T75" fmla="*/ 16 h 120"/>
                <a:gd name="T76" fmla="*/ 80 w 133"/>
                <a:gd name="T77" fmla="*/ 12 h 120"/>
                <a:gd name="T78" fmla="*/ 76 w 133"/>
                <a:gd name="T79" fmla="*/ 6 h 120"/>
                <a:gd name="T80" fmla="*/ 75 w 133"/>
                <a:gd name="T81" fmla="*/ 12 h 120"/>
                <a:gd name="T82" fmla="*/ 74 w 133"/>
                <a:gd name="T83" fmla="*/ 17 h 120"/>
                <a:gd name="T84" fmla="*/ 62 w 133"/>
                <a:gd name="T85" fmla="*/ 19 h 120"/>
                <a:gd name="T86" fmla="*/ 71 w 133"/>
                <a:gd name="T87" fmla="*/ 21 h 120"/>
                <a:gd name="T88" fmla="*/ 82 w 133"/>
                <a:gd name="T89" fmla="*/ 23 h 120"/>
                <a:gd name="T90" fmla="*/ 88 w 133"/>
                <a:gd name="T91" fmla="*/ 36 h 120"/>
                <a:gd name="T92" fmla="*/ 62 w 133"/>
                <a:gd name="T93" fmla="*/ 60 h 120"/>
                <a:gd name="T94" fmla="*/ 84 w 133"/>
                <a:gd name="T95" fmla="*/ 93 h 120"/>
                <a:gd name="T96" fmla="*/ 76 w 133"/>
                <a:gd name="T97" fmla="*/ 101 h 120"/>
                <a:gd name="T98" fmla="*/ 62 w 133"/>
                <a:gd name="T99" fmla="*/ 100 h 120"/>
                <a:gd name="T100" fmla="*/ 72 w 133"/>
                <a:gd name="T101" fmla="*/ 113 h 120"/>
                <a:gd name="T102" fmla="*/ 70 w 133"/>
                <a:gd name="T103" fmla="*/ 104 h 120"/>
                <a:gd name="T104" fmla="*/ 76 w 133"/>
                <a:gd name="T105" fmla="*/ 107 h 120"/>
                <a:gd name="T106" fmla="*/ 79 w 133"/>
                <a:gd name="T107" fmla="*/ 109 h 120"/>
                <a:gd name="T108" fmla="*/ 90 w 133"/>
                <a:gd name="T109" fmla="*/ 106 h 120"/>
                <a:gd name="T110" fmla="*/ 84 w 133"/>
                <a:gd name="T111" fmla="*/ 100 h 120"/>
                <a:gd name="T112" fmla="*/ 110 w 133"/>
                <a:gd name="T113" fmla="*/ 82 h 120"/>
                <a:gd name="T114" fmla="*/ 79 w 133"/>
                <a:gd name="T115" fmla="*/ 85 h 120"/>
                <a:gd name="T116" fmla="*/ 112 w 133"/>
                <a:gd name="T117" fmla="*/ 60 h 120"/>
                <a:gd name="T118" fmla="*/ 93 w 133"/>
                <a:gd name="T119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3" h="120">
                  <a:moveTo>
                    <a:pt x="117" y="83"/>
                  </a:moveTo>
                  <a:cubicBezTo>
                    <a:pt x="116" y="83"/>
                    <a:pt x="116" y="82"/>
                    <a:pt x="116" y="82"/>
                  </a:cubicBezTo>
                  <a:cubicBezTo>
                    <a:pt x="118" y="76"/>
                    <a:pt x="120" y="70"/>
                    <a:pt x="120" y="63"/>
                  </a:cubicBezTo>
                  <a:cubicBezTo>
                    <a:pt x="120" y="63"/>
                    <a:pt x="120" y="63"/>
                    <a:pt x="120" y="63"/>
                  </a:cubicBezTo>
                  <a:cubicBezTo>
                    <a:pt x="120" y="61"/>
                    <a:pt x="120" y="61"/>
                    <a:pt x="120" y="61"/>
                  </a:cubicBezTo>
                  <a:cubicBezTo>
                    <a:pt x="120" y="61"/>
                    <a:pt x="120" y="60"/>
                    <a:pt x="120" y="60"/>
                  </a:cubicBezTo>
                  <a:cubicBezTo>
                    <a:pt x="120" y="53"/>
                    <a:pt x="119" y="46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1" y="26"/>
                    <a:pt x="104" y="18"/>
                    <a:pt x="96" y="12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86" y="6"/>
                    <a:pt x="79" y="3"/>
                    <a:pt x="72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5" y="0"/>
                    <a:pt x="64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7" y="0"/>
                    <a:pt x="55" y="0"/>
                    <a:pt x="53" y="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0" y="3"/>
                    <a:pt x="34" y="6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6" y="18"/>
                    <a:pt x="10" y="26"/>
                    <a:pt x="5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2" y="46"/>
                    <a:pt x="0" y="53"/>
                    <a:pt x="0" y="60"/>
                  </a:cubicBezTo>
                  <a:cubicBezTo>
                    <a:pt x="0" y="60"/>
                    <a:pt x="0" y="61"/>
                    <a:pt x="0" y="61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" y="70"/>
                    <a:pt x="2" y="77"/>
                    <a:pt x="5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11" y="95"/>
                    <a:pt x="17" y="102"/>
                    <a:pt x="24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7" y="110"/>
                    <a:pt x="27" y="110"/>
                    <a:pt x="27" y="110"/>
                  </a:cubicBezTo>
                  <a:cubicBezTo>
                    <a:pt x="27" y="110"/>
                    <a:pt x="27" y="110"/>
                    <a:pt x="27" y="110"/>
                  </a:cubicBezTo>
                  <a:cubicBezTo>
                    <a:pt x="27" y="110"/>
                    <a:pt x="27" y="110"/>
                    <a:pt x="27" y="110"/>
                  </a:cubicBezTo>
                  <a:cubicBezTo>
                    <a:pt x="33" y="114"/>
                    <a:pt x="40" y="117"/>
                    <a:pt x="47" y="119"/>
                  </a:cubicBezTo>
                  <a:cubicBezTo>
                    <a:pt x="47" y="119"/>
                    <a:pt x="47" y="119"/>
                    <a:pt x="47" y="119"/>
                  </a:cubicBezTo>
                  <a:cubicBezTo>
                    <a:pt x="48" y="119"/>
                    <a:pt x="48" y="119"/>
                    <a:pt x="48" y="119"/>
                  </a:cubicBezTo>
                  <a:cubicBezTo>
                    <a:pt x="53" y="120"/>
                    <a:pt x="53" y="120"/>
                    <a:pt x="53" y="120"/>
                  </a:cubicBezTo>
                  <a:cubicBezTo>
                    <a:pt x="53" y="120"/>
                    <a:pt x="53" y="120"/>
                    <a:pt x="53" y="120"/>
                  </a:cubicBezTo>
                  <a:cubicBezTo>
                    <a:pt x="55" y="120"/>
                    <a:pt x="57" y="120"/>
                    <a:pt x="58" y="120"/>
                  </a:cubicBezTo>
                  <a:cubicBezTo>
                    <a:pt x="58" y="120"/>
                    <a:pt x="58" y="120"/>
                    <a:pt x="58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2" y="120"/>
                    <a:pt x="62" y="120"/>
                    <a:pt x="62" y="120"/>
                  </a:cubicBezTo>
                  <a:cubicBezTo>
                    <a:pt x="62" y="120"/>
                    <a:pt x="62" y="120"/>
                    <a:pt x="62" y="120"/>
                  </a:cubicBezTo>
                  <a:cubicBezTo>
                    <a:pt x="63" y="120"/>
                    <a:pt x="65" y="120"/>
                    <a:pt x="66" y="120"/>
                  </a:cubicBezTo>
                  <a:cubicBezTo>
                    <a:pt x="66" y="120"/>
                    <a:pt x="66" y="120"/>
                    <a:pt x="66" y="120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9" y="117"/>
                    <a:pt x="86" y="115"/>
                    <a:pt x="92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3" y="110"/>
                    <a:pt x="93" y="110"/>
                    <a:pt x="93" y="110"/>
                  </a:cubicBezTo>
                  <a:cubicBezTo>
                    <a:pt x="93" y="110"/>
                    <a:pt x="93" y="110"/>
                    <a:pt x="93" y="110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101" y="104"/>
                    <a:pt x="106" y="99"/>
                    <a:pt x="110" y="94"/>
                  </a:cubicBezTo>
                  <a:cubicBezTo>
                    <a:pt x="122" y="107"/>
                    <a:pt x="122" y="107"/>
                    <a:pt x="122" y="107"/>
                  </a:cubicBezTo>
                  <a:cubicBezTo>
                    <a:pt x="124" y="109"/>
                    <a:pt x="128" y="109"/>
                    <a:pt x="131" y="106"/>
                  </a:cubicBezTo>
                  <a:cubicBezTo>
                    <a:pt x="133" y="104"/>
                    <a:pt x="133" y="100"/>
                    <a:pt x="131" y="98"/>
                  </a:cubicBezTo>
                  <a:lnTo>
                    <a:pt x="117" y="83"/>
                  </a:lnTo>
                  <a:close/>
                  <a:moveTo>
                    <a:pt x="44" y="6"/>
                  </a:moveTo>
                  <a:cubicBezTo>
                    <a:pt x="43" y="7"/>
                    <a:pt x="43" y="7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9"/>
                  </a:cubicBezTo>
                  <a:cubicBezTo>
                    <a:pt x="42" y="9"/>
                    <a:pt x="42" y="9"/>
                    <a:pt x="41" y="9"/>
                  </a:cubicBezTo>
                  <a:cubicBezTo>
                    <a:pt x="41" y="9"/>
                    <a:pt x="41" y="9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0" y="10"/>
                    <a:pt x="40" y="11"/>
                    <a:pt x="40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12"/>
                    <a:pt x="40" y="12"/>
                    <a:pt x="39" y="12"/>
                  </a:cubicBezTo>
                  <a:cubicBezTo>
                    <a:pt x="39" y="12"/>
                    <a:pt x="39" y="12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8" y="13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6" y="14"/>
                  </a:cubicBezTo>
                  <a:cubicBezTo>
                    <a:pt x="36" y="14"/>
                    <a:pt x="35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2"/>
                    <a:pt x="32" y="12"/>
                    <a:pt x="31" y="12"/>
                  </a:cubicBezTo>
                  <a:cubicBezTo>
                    <a:pt x="35" y="9"/>
                    <a:pt x="39" y="7"/>
                    <a:pt x="44" y="6"/>
                  </a:cubicBezTo>
                  <a:close/>
                  <a:moveTo>
                    <a:pt x="28" y="14"/>
                  </a:moveTo>
                  <a:cubicBezTo>
                    <a:pt x="28" y="14"/>
                    <a:pt x="29" y="14"/>
                    <a:pt x="29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1" y="15"/>
                    <a:pt x="31" y="16"/>
                    <a:pt x="32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6"/>
                    <a:pt x="34" y="17"/>
                    <a:pt x="35" y="17"/>
                  </a:cubicBezTo>
                  <a:cubicBezTo>
                    <a:pt x="35" y="17"/>
                    <a:pt x="35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5" y="19"/>
                    <a:pt x="35" y="19"/>
                  </a:cubicBezTo>
                  <a:cubicBezTo>
                    <a:pt x="35" y="19"/>
                    <a:pt x="35" y="20"/>
                    <a:pt x="34" y="20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4" y="22"/>
                    <a:pt x="33" y="22"/>
                    <a:pt x="33" y="23"/>
                  </a:cubicBezTo>
                  <a:cubicBezTo>
                    <a:pt x="33" y="23"/>
                    <a:pt x="33" y="23"/>
                    <a:pt x="33" y="24"/>
                  </a:cubicBezTo>
                  <a:cubicBezTo>
                    <a:pt x="32" y="24"/>
                    <a:pt x="32" y="25"/>
                    <a:pt x="32" y="26"/>
                  </a:cubicBezTo>
                  <a:cubicBezTo>
                    <a:pt x="32" y="26"/>
                    <a:pt x="32" y="26"/>
                    <a:pt x="31" y="26"/>
                  </a:cubicBezTo>
                  <a:cubicBezTo>
                    <a:pt x="31" y="27"/>
                    <a:pt x="31" y="28"/>
                    <a:pt x="30" y="2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30"/>
                    <a:pt x="30" y="30"/>
                    <a:pt x="29" y="31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33"/>
                    <a:pt x="29" y="33"/>
                    <a:pt x="28" y="34"/>
                  </a:cubicBezTo>
                  <a:cubicBezTo>
                    <a:pt x="28" y="34"/>
                    <a:pt x="28" y="34"/>
                    <a:pt x="28" y="35"/>
                  </a:cubicBezTo>
                  <a:cubicBezTo>
                    <a:pt x="28" y="35"/>
                    <a:pt x="28" y="35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27"/>
                    <a:pt x="20" y="19"/>
                    <a:pt x="28" y="14"/>
                  </a:cubicBezTo>
                  <a:close/>
                  <a:moveTo>
                    <a:pt x="8" y="39"/>
                  </a:move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6" y="40"/>
                    <a:pt x="26" y="40"/>
                    <a:pt x="26" y="41"/>
                  </a:cubicBezTo>
                  <a:cubicBezTo>
                    <a:pt x="26" y="41"/>
                    <a:pt x="26" y="42"/>
                    <a:pt x="26" y="42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4"/>
                    <a:pt x="25" y="45"/>
                    <a:pt x="25" y="45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47"/>
                    <a:pt x="25" y="48"/>
                    <a:pt x="25" y="48"/>
                  </a:cubicBezTo>
                  <a:cubicBezTo>
                    <a:pt x="25" y="48"/>
                    <a:pt x="25" y="49"/>
                    <a:pt x="24" y="49"/>
                  </a:cubicBezTo>
                  <a:cubicBezTo>
                    <a:pt x="24" y="50"/>
                    <a:pt x="24" y="50"/>
                    <a:pt x="24" y="51"/>
                  </a:cubicBezTo>
                  <a:cubicBezTo>
                    <a:pt x="24" y="51"/>
                    <a:pt x="24" y="52"/>
                    <a:pt x="24" y="52"/>
                  </a:cubicBezTo>
                  <a:cubicBezTo>
                    <a:pt x="24" y="53"/>
                    <a:pt x="24" y="54"/>
                    <a:pt x="24" y="55"/>
                  </a:cubicBezTo>
                  <a:cubicBezTo>
                    <a:pt x="24" y="55"/>
                    <a:pt x="24" y="55"/>
                    <a:pt x="24" y="56"/>
                  </a:cubicBezTo>
                  <a:cubicBezTo>
                    <a:pt x="24" y="56"/>
                    <a:pt x="24" y="57"/>
                    <a:pt x="24" y="58"/>
                  </a:cubicBezTo>
                  <a:cubicBezTo>
                    <a:pt x="24" y="58"/>
                    <a:pt x="24" y="58"/>
                    <a:pt x="24" y="59"/>
                  </a:cubicBezTo>
                  <a:cubicBezTo>
                    <a:pt x="24" y="59"/>
                    <a:pt x="24" y="60"/>
                    <a:pt x="24" y="60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4" y="53"/>
                    <a:pt x="5" y="46"/>
                    <a:pt x="8" y="39"/>
                  </a:cubicBezTo>
                  <a:close/>
                  <a:moveTo>
                    <a:pt x="4" y="63"/>
                  </a:moveTo>
                  <a:cubicBezTo>
                    <a:pt x="24" y="63"/>
                    <a:pt x="24" y="63"/>
                    <a:pt x="24" y="6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24" y="66"/>
                    <a:pt x="24" y="66"/>
                    <a:pt x="24" y="67"/>
                  </a:cubicBezTo>
                  <a:cubicBezTo>
                    <a:pt x="24" y="67"/>
                    <a:pt x="24" y="68"/>
                    <a:pt x="24" y="68"/>
                  </a:cubicBezTo>
                  <a:cubicBezTo>
                    <a:pt x="24" y="69"/>
                    <a:pt x="24" y="69"/>
                    <a:pt x="24" y="70"/>
                  </a:cubicBezTo>
                  <a:cubicBezTo>
                    <a:pt x="24" y="70"/>
                    <a:pt x="24" y="71"/>
                    <a:pt x="24" y="71"/>
                  </a:cubicBezTo>
                  <a:cubicBezTo>
                    <a:pt x="24" y="72"/>
                    <a:pt x="24" y="73"/>
                    <a:pt x="25" y="73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5"/>
                    <a:pt x="25" y="75"/>
                    <a:pt x="25" y="76"/>
                  </a:cubicBezTo>
                  <a:cubicBezTo>
                    <a:pt x="25" y="76"/>
                    <a:pt x="25" y="77"/>
                    <a:pt x="25" y="77"/>
                  </a:cubicBezTo>
                  <a:cubicBezTo>
                    <a:pt x="25" y="78"/>
                    <a:pt x="26" y="78"/>
                    <a:pt x="26" y="79"/>
                  </a:cubicBezTo>
                  <a:cubicBezTo>
                    <a:pt x="26" y="79"/>
                    <a:pt x="26" y="79"/>
                    <a:pt x="26" y="80"/>
                  </a:cubicBezTo>
                  <a:cubicBezTo>
                    <a:pt x="26" y="80"/>
                    <a:pt x="26" y="81"/>
                    <a:pt x="26" y="81"/>
                  </a:cubicBezTo>
                  <a:cubicBezTo>
                    <a:pt x="26" y="82"/>
                    <a:pt x="27" y="82"/>
                    <a:pt x="27" y="83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9" y="83"/>
                    <a:pt x="9" y="83"/>
                    <a:pt x="9" y="83"/>
                  </a:cubicBezTo>
                  <a:cubicBezTo>
                    <a:pt x="6" y="77"/>
                    <a:pt x="4" y="70"/>
                    <a:pt x="4" y="63"/>
                  </a:cubicBezTo>
                  <a:close/>
                  <a:moveTo>
                    <a:pt x="29" y="106"/>
                  </a:moveTo>
                  <a:cubicBezTo>
                    <a:pt x="29" y="106"/>
                    <a:pt x="28" y="106"/>
                    <a:pt x="28" y="106"/>
                  </a:cubicBezTo>
                  <a:cubicBezTo>
                    <a:pt x="20" y="101"/>
                    <a:pt x="14" y="94"/>
                    <a:pt x="10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8" y="87"/>
                    <a:pt x="28" y="88"/>
                    <a:pt x="28" y="88"/>
                  </a:cubicBezTo>
                  <a:cubicBezTo>
                    <a:pt x="29" y="89"/>
                    <a:pt x="29" y="89"/>
                    <a:pt x="29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30" y="91"/>
                    <a:pt x="30" y="92"/>
                    <a:pt x="30" y="93"/>
                  </a:cubicBezTo>
                  <a:cubicBezTo>
                    <a:pt x="30" y="93"/>
                    <a:pt x="30" y="93"/>
                    <a:pt x="30" y="93"/>
                  </a:cubicBezTo>
                  <a:cubicBezTo>
                    <a:pt x="31" y="94"/>
                    <a:pt x="31" y="94"/>
                    <a:pt x="31" y="95"/>
                  </a:cubicBezTo>
                  <a:cubicBezTo>
                    <a:pt x="32" y="95"/>
                    <a:pt x="32" y="96"/>
                    <a:pt x="32" y="96"/>
                  </a:cubicBezTo>
                  <a:cubicBezTo>
                    <a:pt x="32" y="96"/>
                    <a:pt x="32" y="97"/>
                    <a:pt x="33" y="98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33" y="99"/>
                    <a:pt x="34" y="99"/>
                    <a:pt x="34" y="100"/>
                  </a:cubicBezTo>
                  <a:cubicBezTo>
                    <a:pt x="34" y="100"/>
                    <a:pt x="34" y="100"/>
                    <a:pt x="34" y="101"/>
                  </a:cubicBezTo>
                  <a:cubicBezTo>
                    <a:pt x="35" y="101"/>
                    <a:pt x="35" y="102"/>
                    <a:pt x="35" y="102"/>
                  </a:cubicBezTo>
                  <a:cubicBezTo>
                    <a:pt x="35" y="103"/>
                    <a:pt x="35" y="103"/>
                    <a:pt x="36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6" y="103"/>
                    <a:pt x="36" y="103"/>
                    <a:pt x="35" y="103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4" y="104"/>
                    <a:pt x="33" y="104"/>
                    <a:pt x="33" y="104"/>
                  </a:cubicBezTo>
                  <a:cubicBezTo>
                    <a:pt x="33" y="104"/>
                    <a:pt x="32" y="104"/>
                    <a:pt x="32" y="105"/>
                  </a:cubicBezTo>
                  <a:cubicBezTo>
                    <a:pt x="31" y="105"/>
                    <a:pt x="30" y="105"/>
                    <a:pt x="30" y="106"/>
                  </a:cubicBezTo>
                  <a:cubicBezTo>
                    <a:pt x="30" y="106"/>
                    <a:pt x="30" y="106"/>
                    <a:pt x="29" y="106"/>
                  </a:cubicBezTo>
                  <a:close/>
                  <a:moveTo>
                    <a:pt x="31" y="109"/>
                  </a:moveTo>
                  <a:cubicBezTo>
                    <a:pt x="32" y="108"/>
                    <a:pt x="32" y="108"/>
                    <a:pt x="32" y="108"/>
                  </a:cubicBezTo>
                  <a:cubicBezTo>
                    <a:pt x="33" y="108"/>
                    <a:pt x="33" y="108"/>
                    <a:pt x="34" y="108"/>
                  </a:cubicBezTo>
                  <a:cubicBezTo>
                    <a:pt x="34" y="107"/>
                    <a:pt x="35" y="107"/>
                    <a:pt x="35" y="107"/>
                  </a:cubicBezTo>
                  <a:cubicBezTo>
                    <a:pt x="36" y="107"/>
                    <a:pt x="36" y="107"/>
                    <a:pt x="37" y="107"/>
                  </a:cubicBezTo>
                  <a:cubicBezTo>
                    <a:pt x="37" y="106"/>
                    <a:pt x="37" y="106"/>
                    <a:pt x="38" y="106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39" y="108"/>
                    <a:pt x="39" y="108"/>
                    <a:pt x="39" y="108"/>
                  </a:cubicBezTo>
                  <a:cubicBezTo>
                    <a:pt x="39" y="108"/>
                    <a:pt x="39" y="108"/>
                    <a:pt x="39" y="109"/>
                  </a:cubicBezTo>
                  <a:cubicBezTo>
                    <a:pt x="39" y="109"/>
                    <a:pt x="39" y="109"/>
                    <a:pt x="40" y="109"/>
                  </a:cubicBezTo>
                  <a:cubicBezTo>
                    <a:pt x="40" y="109"/>
                    <a:pt x="40" y="109"/>
                    <a:pt x="40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10"/>
                    <a:pt x="41" y="110"/>
                    <a:pt x="41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2"/>
                  </a:cubicBezTo>
                  <a:cubicBezTo>
                    <a:pt x="41" y="112"/>
                    <a:pt x="42" y="112"/>
                    <a:pt x="42" y="112"/>
                  </a:cubicBezTo>
                  <a:cubicBezTo>
                    <a:pt x="42" y="112"/>
                    <a:pt x="42" y="112"/>
                    <a:pt x="42" y="112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3" y="113"/>
                    <a:pt x="43" y="113"/>
                  </a:cubicBezTo>
                  <a:cubicBezTo>
                    <a:pt x="43" y="113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39" y="113"/>
                    <a:pt x="35" y="111"/>
                    <a:pt x="31" y="109"/>
                  </a:cubicBezTo>
                  <a:close/>
                  <a:moveTo>
                    <a:pt x="58" y="116"/>
                  </a:moveTo>
                  <a:cubicBezTo>
                    <a:pt x="55" y="116"/>
                    <a:pt x="52" y="116"/>
                    <a:pt x="49" y="115"/>
                  </a:cubicBezTo>
                  <a:cubicBezTo>
                    <a:pt x="49" y="115"/>
                    <a:pt x="49" y="115"/>
                    <a:pt x="49" y="115"/>
                  </a:cubicBezTo>
                  <a:cubicBezTo>
                    <a:pt x="49" y="115"/>
                    <a:pt x="49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7" y="114"/>
                    <a:pt x="47" y="114"/>
                  </a:cubicBezTo>
                  <a:cubicBezTo>
                    <a:pt x="47" y="113"/>
                    <a:pt x="47" y="113"/>
                    <a:pt x="47" y="113"/>
                  </a:cubicBezTo>
                  <a:cubicBezTo>
                    <a:pt x="47" y="113"/>
                    <a:pt x="47" y="113"/>
                    <a:pt x="47" y="113"/>
                  </a:cubicBezTo>
                  <a:cubicBezTo>
                    <a:pt x="46" y="112"/>
                    <a:pt x="46" y="112"/>
                    <a:pt x="46" y="112"/>
                  </a:cubicBezTo>
                  <a:cubicBezTo>
                    <a:pt x="46" y="112"/>
                    <a:pt x="46" y="111"/>
                    <a:pt x="46" y="111"/>
                  </a:cubicBezTo>
                  <a:cubicBezTo>
                    <a:pt x="45" y="111"/>
                    <a:pt x="45" y="111"/>
                    <a:pt x="45" y="110"/>
                  </a:cubicBezTo>
                  <a:cubicBezTo>
                    <a:pt x="45" y="110"/>
                    <a:pt x="45" y="110"/>
                    <a:pt x="44" y="110"/>
                  </a:cubicBezTo>
                  <a:cubicBezTo>
                    <a:pt x="44" y="110"/>
                    <a:pt x="44" y="109"/>
                    <a:pt x="44" y="109"/>
                  </a:cubicBezTo>
                  <a:cubicBezTo>
                    <a:pt x="44" y="109"/>
                    <a:pt x="44" y="109"/>
                    <a:pt x="43" y="109"/>
                  </a:cubicBezTo>
                  <a:cubicBezTo>
                    <a:pt x="43" y="108"/>
                    <a:pt x="43" y="108"/>
                    <a:pt x="43" y="107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2" y="106"/>
                    <a:pt x="42" y="106"/>
                    <a:pt x="41" y="106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7" y="104"/>
                    <a:pt x="53" y="103"/>
                    <a:pt x="58" y="103"/>
                  </a:cubicBezTo>
                  <a:lnTo>
                    <a:pt x="58" y="116"/>
                  </a:lnTo>
                  <a:close/>
                  <a:moveTo>
                    <a:pt x="58" y="100"/>
                  </a:moveTo>
                  <a:cubicBezTo>
                    <a:pt x="58" y="100"/>
                    <a:pt x="58" y="100"/>
                    <a:pt x="57" y="100"/>
                  </a:cubicBezTo>
                  <a:cubicBezTo>
                    <a:pt x="57" y="100"/>
                    <a:pt x="57" y="100"/>
                    <a:pt x="56" y="100"/>
                  </a:cubicBezTo>
                  <a:cubicBezTo>
                    <a:pt x="56" y="100"/>
                    <a:pt x="55" y="100"/>
                    <a:pt x="55" y="100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3" y="100"/>
                    <a:pt x="53" y="100"/>
                    <a:pt x="52" y="100"/>
                  </a:cubicBezTo>
                  <a:cubicBezTo>
                    <a:pt x="52" y="100"/>
                    <a:pt x="52" y="100"/>
                    <a:pt x="51" y="100"/>
                  </a:cubicBezTo>
                  <a:cubicBezTo>
                    <a:pt x="50" y="100"/>
                    <a:pt x="50" y="100"/>
                    <a:pt x="49" y="100"/>
                  </a:cubicBezTo>
                  <a:cubicBezTo>
                    <a:pt x="49" y="100"/>
                    <a:pt x="48" y="100"/>
                    <a:pt x="48" y="100"/>
                  </a:cubicBezTo>
                  <a:cubicBezTo>
                    <a:pt x="48" y="101"/>
                    <a:pt x="47" y="101"/>
                    <a:pt x="46" y="101"/>
                  </a:cubicBezTo>
                  <a:cubicBezTo>
                    <a:pt x="46" y="101"/>
                    <a:pt x="46" y="101"/>
                    <a:pt x="45" y="101"/>
                  </a:cubicBezTo>
                  <a:cubicBezTo>
                    <a:pt x="45" y="101"/>
                    <a:pt x="44" y="101"/>
                    <a:pt x="44" y="101"/>
                  </a:cubicBezTo>
                  <a:cubicBezTo>
                    <a:pt x="43" y="101"/>
                    <a:pt x="43" y="101"/>
                    <a:pt x="43" y="102"/>
                  </a:cubicBezTo>
                  <a:cubicBezTo>
                    <a:pt x="42" y="102"/>
                    <a:pt x="42" y="102"/>
                    <a:pt x="41" y="102"/>
                  </a:cubicBezTo>
                  <a:cubicBezTo>
                    <a:pt x="41" y="102"/>
                    <a:pt x="40" y="102"/>
                    <a:pt x="40" y="102"/>
                  </a:cubicBezTo>
                  <a:cubicBezTo>
                    <a:pt x="40" y="102"/>
                    <a:pt x="39" y="102"/>
                    <a:pt x="39" y="102"/>
                  </a:cubicBezTo>
                  <a:cubicBezTo>
                    <a:pt x="39" y="102"/>
                    <a:pt x="39" y="102"/>
                    <a:pt x="39" y="101"/>
                  </a:cubicBezTo>
                  <a:cubicBezTo>
                    <a:pt x="39" y="101"/>
                    <a:pt x="38" y="101"/>
                    <a:pt x="38" y="101"/>
                  </a:cubicBezTo>
                  <a:cubicBezTo>
                    <a:pt x="38" y="100"/>
                    <a:pt x="38" y="100"/>
                    <a:pt x="37" y="99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98"/>
                    <a:pt x="36" y="97"/>
                    <a:pt x="36" y="9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5" y="95"/>
                    <a:pt x="35" y="95"/>
                    <a:pt x="35" y="94"/>
                  </a:cubicBezTo>
                  <a:cubicBezTo>
                    <a:pt x="35" y="94"/>
                    <a:pt x="35" y="94"/>
                    <a:pt x="34" y="93"/>
                  </a:cubicBezTo>
                  <a:cubicBezTo>
                    <a:pt x="34" y="93"/>
                    <a:pt x="34" y="92"/>
                    <a:pt x="34" y="92"/>
                  </a:cubicBezTo>
                  <a:cubicBezTo>
                    <a:pt x="34" y="92"/>
                    <a:pt x="33" y="91"/>
                    <a:pt x="33" y="91"/>
                  </a:cubicBezTo>
                  <a:cubicBezTo>
                    <a:pt x="33" y="91"/>
                    <a:pt x="33" y="90"/>
                    <a:pt x="33" y="90"/>
                  </a:cubicBezTo>
                  <a:cubicBezTo>
                    <a:pt x="33" y="89"/>
                    <a:pt x="33" y="89"/>
                    <a:pt x="32" y="89"/>
                  </a:cubicBezTo>
                  <a:cubicBezTo>
                    <a:pt x="32" y="88"/>
                    <a:pt x="32" y="88"/>
                    <a:pt x="32" y="87"/>
                  </a:cubicBezTo>
                  <a:cubicBezTo>
                    <a:pt x="32" y="87"/>
                    <a:pt x="32" y="87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58" y="86"/>
                    <a:pt x="58" y="86"/>
                    <a:pt x="58" y="86"/>
                  </a:cubicBezTo>
                  <a:lnTo>
                    <a:pt x="58" y="100"/>
                  </a:lnTo>
                  <a:close/>
                  <a:moveTo>
                    <a:pt x="58" y="83"/>
                  </a:moveTo>
                  <a:cubicBezTo>
                    <a:pt x="30" y="83"/>
                    <a:pt x="30" y="83"/>
                    <a:pt x="30" y="83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30" y="82"/>
                    <a:pt x="30" y="81"/>
                    <a:pt x="30" y="81"/>
                  </a:cubicBezTo>
                  <a:cubicBezTo>
                    <a:pt x="30" y="80"/>
                    <a:pt x="29" y="80"/>
                    <a:pt x="29" y="79"/>
                  </a:cubicBezTo>
                  <a:cubicBezTo>
                    <a:pt x="29" y="79"/>
                    <a:pt x="29" y="79"/>
                    <a:pt x="29" y="78"/>
                  </a:cubicBezTo>
                  <a:cubicBezTo>
                    <a:pt x="29" y="78"/>
                    <a:pt x="29" y="77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8" y="75"/>
                    <a:pt x="28" y="74"/>
                    <a:pt x="28" y="73"/>
                  </a:cubicBezTo>
                  <a:cubicBezTo>
                    <a:pt x="28" y="73"/>
                    <a:pt x="28" y="73"/>
                    <a:pt x="28" y="72"/>
                  </a:cubicBezTo>
                  <a:cubicBezTo>
                    <a:pt x="28" y="72"/>
                    <a:pt x="28" y="71"/>
                    <a:pt x="28" y="70"/>
                  </a:cubicBezTo>
                  <a:cubicBezTo>
                    <a:pt x="28" y="70"/>
                    <a:pt x="28" y="70"/>
                    <a:pt x="28" y="69"/>
                  </a:cubicBezTo>
                  <a:cubicBezTo>
                    <a:pt x="28" y="69"/>
                    <a:pt x="27" y="68"/>
                    <a:pt x="27" y="68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6"/>
                    <a:pt x="27" y="66"/>
                    <a:pt x="27" y="65"/>
                  </a:cubicBezTo>
                  <a:cubicBezTo>
                    <a:pt x="27" y="65"/>
                    <a:pt x="27" y="64"/>
                    <a:pt x="27" y="64"/>
                  </a:cubicBezTo>
                  <a:cubicBezTo>
                    <a:pt x="27" y="64"/>
                    <a:pt x="27" y="64"/>
                    <a:pt x="27" y="63"/>
                  </a:cubicBezTo>
                  <a:cubicBezTo>
                    <a:pt x="58" y="63"/>
                    <a:pt x="58" y="63"/>
                    <a:pt x="58" y="63"/>
                  </a:cubicBezTo>
                  <a:lnTo>
                    <a:pt x="58" y="83"/>
                  </a:lnTo>
                  <a:close/>
                  <a:moveTo>
                    <a:pt x="58" y="60"/>
                  </a:moveTo>
                  <a:cubicBezTo>
                    <a:pt x="27" y="60"/>
                    <a:pt x="27" y="60"/>
                    <a:pt x="27" y="60"/>
                  </a:cubicBezTo>
                  <a:cubicBezTo>
                    <a:pt x="27" y="60"/>
                    <a:pt x="27" y="59"/>
                    <a:pt x="27" y="59"/>
                  </a:cubicBezTo>
                  <a:cubicBezTo>
                    <a:pt x="27" y="59"/>
                    <a:pt x="27" y="58"/>
                    <a:pt x="27" y="58"/>
                  </a:cubicBezTo>
                  <a:cubicBezTo>
                    <a:pt x="27" y="57"/>
                    <a:pt x="27" y="57"/>
                    <a:pt x="27" y="56"/>
                  </a:cubicBezTo>
                  <a:cubicBezTo>
                    <a:pt x="27" y="56"/>
                    <a:pt x="27" y="55"/>
                    <a:pt x="27" y="55"/>
                  </a:cubicBezTo>
                  <a:cubicBezTo>
                    <a:pt x="27" y="54"/>
                    <a:pt x="27" y="54"/>
                    <a:pt x="27" y="53"/>
                  </a:cubicBezTo>
                  <a:cubicBezTo>
                    <a:pt x="28" y="53"/>
                    <a:pt x="28" y="53"/>
                    <a:pt x="28" y="52"/>
                  </a:cubicBezTo>
                  <a:cubicBezTo>
                    <a:pt x="28" y="51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8" y="47"/>
                    <a:pt x="28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45"/>
                    <a:pt x="29" y="45"/>
                    <a:pt x="29" y="44"/>
                  </a:cubicBezTo>
                  <a:cubicBezTo>
                    <a:pt x="29" y="44"/>
                    <a:pt x="29" y="43"/>
                    <a:pt x="29" y="43"/>
                  </a:cubicBezTo>
                  <a:cubicBezTo>
                    <a:pt x="29" y="42"/>
                    <a:pt x="30" y="42"/>
                    <a:pt x="30" y="41"/>
                  </a:cubicBezTo>
                  <a:cubicBezTo>
                    <a:pt x="30" y="41"/>
                    <a:pt x="30" y="40"/>
                    <a:pt x="30" y="40"/>
                  </a:cubicBezTo>
                  <a:cubicBezTo>
                    <a:pt x="30" y="40"/>
                    <a:pt x="30" y="39"/>
                    <a:pt x="30" y="39"/>
                  </a:cubicBezTo>
                  <a:cubicBezTo>
                    <a:pt x="58" y="39"/>
                    <a:pt x="58" y="39"/>
                    <a:pt x="58" y="39"/>
                  </a:cubicBezTo>
                  <a:lnTo>
                    <a:pt x="58" y="60"/>
                  </a:lnTo>
                  <a:close/>
                  <a:moveTo>
                    <a:pt x="58" y="22"/>
                  </a:moveTo>
                  <a:cubicBezTo>
                    <a:pt x="58" y="36"/>
                    <a:pt x="58" y="36"/>
                    <a:pt x="58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5"/>
                    <a:pt x="3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4"/>
                    <a:pt x="32" y="34"/>
                    <a:pt x="32" y="33"/>
                  </a:cubicBezTo>
                  <a:cubicBezTo>
                    <a:pt x="32" y="33"/>
                    <a:pt x="33" y="32"/>
                    <a:pt x="33" y="32"/>
                  </a:cubicBezTo>
                  <a:cubicBezTo>
                    <a:pt x="33" y="32"/>
                    <a:pt x="33" y="31"/>
                    <a:pt x="33" y="31"/>
                  </a:cubicBezTo>
                  <a:cubicBezTo>
                    <a:pt x="33" y="30"/>
                    <a:pt x="34" y="30"/>
                    <a:pt x="34" y="30"/>
                  </a:cubicBezTo>
                  <a:cubicBezTo>
                    <a:pt x="34" y="29"/>
                    <a:pt x="34" y="29"/>
                    <a:pt x="34" y="28"/>
                  </a:cubicBezTo>
                  <a:cubicBezTo>
                    <a:pt x="35" y="28"/>
                    <a:pt x="35" y="28"/>
                    <a:pt x="35" y="27"/>
                  </a:cubicBezTo>
                  <a:cubicBezTo>
                    <a:pt x="35" y="27"/>
                    <a:pt x="35" y="26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4"/>
                    <a:pt x="37" y="23"/>
                    <a:pt x="37" y="23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8" y="21"/>
                    <a:pt x="38" y="21"/>
                    <a:pt x="38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9"/>
                    <a:pt x="41" y="19"/>
                    <a:pt x="41" y="19"/>
                  </a:cubicBezTo>
                  <a:cubicBezTo>
                    <a:pt x="42" y="19"/>
                    <a:pt x="42" y="20"/>
                    <a:pt x="43" y="20"/>
                  </a:cubicBezTo>
                  <a:cubicBezTo>
                    <a:pt x="43" y="20"/>
                    <a:pt x="44" y="20"/>
                    <a:pt x="44" y="20"/>
                  </a:cubicBezTo>
                  <a:cubicBezTo>
                    <a:pt x="45" y="20"/>
                    <a:pt x="45" y="20"/>
                    <a:pt x="46" y="21"/>
                  </a:cubicBezTo>
                  <a:cubicBezTo>
                    <a:pt x="46" y="21"/>
                    <a:pt x="46" y="21"/>
                    <a:pt x="47" y="21"/>
                  </a:cubicBezTo>
                  <a:cubicBezTo>
                    <a:pt x="47" y="21"/>
                    <a:pt x="48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1" y="22"/>
                    <a:pt x="52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3" y="22"/>
                    <a:pt x="54" y="22"/>
                    <a:pt x="54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6" y="22"/>
                    <a:pt x="56" y="22"/>
                    <a:pt x="57" y="22"/>
                  </a:cubicBezTo>
                  <a:cubicBezTo>
                    <a:pt x="57" y="22"/>
                    <a:pt x="57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lose/>
                  <a:moveTo>
                    <a:pt x="58" y="19"/>
                  </a:moveTo>
                  <a:cubicBezTo>
                    <a:pt x="58" y="19"/>
                    <a:pt x="58" y="19"/>
                    <a:pt x="58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6" y="19"/>
                    <a:pt x="56" y="19"/>
                    <a:pt x="55" y="19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4" y="19"/>
                    <a:pt x="53" y="18"/>
                    <a:pt x="53" y="18"/>
                  </a:cubicBezTo>
                  <a:cubicBezTo>
                    <a:pt x="53" y="18"/>
                    <a:pt x="52" y="18"/>
                    <a:pt x="52" y="18"/>
                  </a:cubicBezTo>
                  <a:cubicBezTo>
                    <a:pt x="52" y="18"/>
                    <a:pt x="51" y="18"/>
                    <a:pt x="50" y="18"/>
                  </a:cubicBezTo>
                  <a:cubicBezTo>
                    <a:pt x="50" y="18"/>
                    <a:pt x="49" y="18"/>
                    <a:pt x="49" y="18"/>
                  </a:cubicBezTo>
                  <a:cubicBezTo>
                    <a:pt x="49" y="18"/>
                    <a:pt x="48" y="18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6" y="17"/>
                    <a:pt x="46" y="17"/>
                    <a:pt x="45" y="17"/>
                  </a:cubicBezTo>
                  <a:cubicBezTo>
                    <a:pt x="45" y="17"/>
                    <a:pt x="44" y="17"/>
                    <a:pt x="44" y="17"/>
                  </a:cubicBezTo>
                  <a:cubicBezTo>
                    <a:pt x="44" y="16"/>
                    <a:pt x="43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5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3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1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1"/>
                    <a:pt x="45" y="11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8"/>
                    <a:pt x="46" y="8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8"/>
                    <a:pt x="47" y="8"/>
                    <a:pt x="47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7"/>
                    <a:pt x="47" y="7"/>
                    <a:pt x="48" y="7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52" y="4"/>
                    <a:pt x="55" y="4"/>
                    <a:pt x="58" y="4"/>
                  </a:cubicBezTo>
                  <a:lnTo>
                    <a:pt x="58" y="19"/>
                  </a:lnTo>
                  <a:close/>
                  <a:moveTo>
                    <a:pt x="90" y="15"/>
                  </a:moveTo>
                  <a:cubicBezTo>
                    <a:pt x="91" y="14"/>
                    <a:pt x="91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100" y="19"/>
                    <a:pt x="107" y="27"/>
                    <a:pt x="111" y="36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2" y="34"/>
                    <a:pt x="92" y="34"/>
                    <a:pt x="91" y="34"/>
                  </a:cubicBezTo>
                  <a:cubicBezTo>
                    <a:pt x="91" y="33"/>
                    <a:pt x="91" y="33"/>
                    <a:pt x="91" y="32"/>
                  </a:cubicBezTo>
                  <a:cubicBezTo>
                    <a:pt x="91" y="32"/>
                    <a:pt x="90" y="32"/>
                    <a:pt x="90" y="31"/>
                  </a:cubicBezTo>
                  <a:cubicBezTo>
                    <a:pt x="90" y="31"/>
                    <a:pt x="90" y="30"/>
                    <a:pt x="90" y="30"/>
                  </a:cubicBezTo>
                  <a:cubicBezTo>
                    <a:pt x="89" y="29"/>
                    <a:pt x="89" y="29"/>
                    <a:pt x="89" y="28"/>
                  </a:cubicBezTo>
                  <a:cubicBezTo>
                    <a:pt x="89" y="28"/>
                    <a:pt x="88" y="27"/>
                    <a:pt x="88" y="27"/>
                  </a:cubicBezTo>
                  <a:cubicBezTo>
                    <a:pt x="88" y="26"/>
                    <a:pt x="88" y="26"/>
                    <a:pt x="88" y="25"/>
                  </a:cubicBezTo>
                  <a:cubicBezTo>
                    <a:pt x="87" y="25"/>
                    <a:pt x="87" y="25"/>
                    <a:pt x="87" y="24"/>
                  </a:cubicBezTo>
                  <a:cubicBezTo>
                    <a:pt x="87" y="24"/>
                    <a:pt x="86" y="23"/>
                    <a:pt x="86" y="23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85" y="21"/>
                    <a:pt x="85" y="21"/>
                    <a:pt x="85" y="20"/>
                  </a:cubicBezTo>
                  <a:cubicBezTo>
                    <a:pt x="85" y="20"/>
                    <a:pt x="84" y="20"/>
                    <a:pt x="84" y="19"/>
                  </a:cubicBezTo>
                  <a:cubicBezTo>
                    <a:pt x="84" y="19"/>
                    <a:pt x="84" y="18"/>
                    <a:pt x="83" y="18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3" y="18"/>
                    <a:pt x="84" y="17"/>
                    <a:pt x="84" y="17"/>
                  </a:cubicBezTo>
                  <a:cubicBezTo>
                    <a:pt x="84" y="17"/>
                    <a:pt x="84" y="17"/>
                    <a:pt x="85" y="17"/>
                  </a:cubicBezTo>
                  <a:cubicBezTo>
                    <a:pt x="85" y="17"/>
                    <a:pt x="86" y="17"/>
                    <a:pt x="87" y="16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8" y="16"/>
                    <a:pt x="89" y="15"/>
                    <a:pt x="90" y="15"/>
                  </a:cubicBezTo>
                  <a:cubicBezTo>
                    <a:pt x="90" y="15"/>
                    <a:pt x="90" y="15"/>
                    <a:pt x="90" y="15"/>
                  </a:cubicBezTo>
                  <a:close/>
                  <a:moveTo>
                    <a:pt x="89" y="11"/>
                  </a:moveTo>
                  <a:cubicBezTo>
                    <a:pt x="89" y="11"/>
                    <a:pt x="89" y="12"/>
                    <a:pt x="89" y="12"/>
                  </a:cubicBezTo>
                  <a:cubicBezTo>
                    <a:pt x="89" y="12"/>
                    <a:pt x="88" y="12"/>
                    <a:pt x="88" y="12"/>
                  </a:cubicBezTo>
                  <a:cubicBezTo>
                    <a:pt x="88" y="12"/>
                    <a:pt x="87" y="12"/>
                    <a:pt x="86" y="13"/>
                  </a:cubicBezTo>
                  <a:cubicBezTo>
                    <a:pt x="86" y="13"/>
                    <a:pt x="86" y="13"/>
                    <a:pt x="85" y="13"/>
                  </a:cubicBezTo>
                  <a:cubicBezTo>
                    <a:pt x="85" y="13"/>
                    <a:pt x="84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2" y="14"/>
                    <a:pt x="82" y="14"/>
                    <a:pt x="81" y="15"/>
                  </a:cubicBezTo>
                  <a:cubicBezTo>
                    <a:pt x="81" y="14"/>
                    <a:pt x="80" y="13"/>
                    <a:pt x="80" y="12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1"/>
                    <a:pt x="79" y="10"/>
                    <a:pt x="79" y="10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8" y="10"/>
                    <a:pt x="78" y="9"/>
                    <a:pt x="78" y="9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7" y="9"/>
                    <a:pt x="77" y="8"/>
                    <a:pt x="77" y="8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7" y="8"/>
                    <a:pt x="77" y="7"/>
                    <a:pt x="76" y="7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7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80" y="7"/>
                    <a:pt x="85" y="9"/>
                    <a:pt x="89" y="11"/>
                  </a:cubicBezTo>
                  <a:close/>
                  <a:moveTo>
                    <a:pt x="62" y="4"/>
                  </a:moveTo>
                  <a:cubicBezTo>
                    <a:pt x="65" y="4"/>
                    <a:pt x="67" y="4"/>
                    <a:pt x="70" y="5"/>
                  </a:cubicBezTo>
                  <a:cubicBezTo>
                    <a:pt x="71" y="6"/>
                    <a:pt x="72" y="7"/>
                    <a:pt x="74" y="10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74" y="10"/>
                    <a:pt x="74" y="10"/>
                    <a:pt x="75" y="11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5" y="11"/>
                    <a:pt x="75" y="11"/>
                    <a:pt x="75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6" y="12"/>
                    <a:pt x="76" y="12"/>
                    <a:pt x="76" y="13"/>
                  </a:cubicBezTo>
                  <a:cubicBezTo>
                    <a:pt x="76" y="13"/>
                    <a:pt x="76" y="13"/>
                    <a:pt x="76" y="13"/>
                  </a:cubicBezTo>
                  <a:cubicBezTo>
                    <a:pt x="76" y="13"/>
                    <a:pt x="77" y="14"/>
                    <a:pt x="77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7" y="16"/>
                    <a:pt x="77" y="16"/>
                    <a:pt x="77" y="16"/>
                  </a:cubicBezTo>
                  <a:cubicBezTo>
                    <a:pt x="76" y="16"/>
                    <a:pt x="76" y="16"/>
                    <a:pt x="75" y="17"/>
                  </a:cubicBezTo>
                  <a:cubicBezTo>
                    <a:pt x="75" y="17"/>
                    <a:pt x="75" y="17"/>
                    <a:pt x="74" y="17"/>
                  </a:cubicBezTo>
                  <a:cubicBezTo>
                    <a:pt x="74" y="17"/>
                    <a:pt x="73" y="17"/>
                    <a:pt x="73" y="17"/>
                  </a:cubicBezTo>
                  <a:cubicBezTo>
                    <a:pt x="73" y="17"/>
                    <a:pt x="72" y="17"/>
                    <a:pt x="72" y="17"/>
                  </a:cubicBezTo>
                  <a:cubicBezTo>
                    <a:pt x="71" y="18"/>
                    <a:pt x="71" y="18"/>
                    <a:pt x="70" y="18"/>
                  </a:cubicBezTo>
                  <a:cubicBezTo>
                    <a:pt x="70" y="18"/>
                    <a:pt x="70" y="18"/>
                    <a:pt x="70" y="18"/>
                  </a:cubicBezTo>
                  <a:cubicBezTo>
                    <a:pt x="69" y="18"/>
                    <a:pt x="68" y="18"/>
                    <a:pt x="67" y="18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8"/>
                    <a:pt x="66" y="18"/>
                    <a:pt x="65" y="19"/>
                  </a:cubicBezTo>
                  <a:cubicBezTo>
                    <a:pt x="65" y="19"/>
                    <a:pt x="65" y="19"/>
                    <a:pt x="64" y="19"/>
                  </a:cubicBezTo>
                  <a:cubicBezTo>
                    <a:pt x="64" y="19"/>
                    <a:pt x="63" y="19"/>
                    <a:pt x="63" y="19"/>
                  </a:cubicBezTo>
                  <a:cubicBezTo>
                    <a:pt x="63" y="19"/>
                    <a:pt x="62" y="19"/>
                    <a:pt x="62" y="19"/>
                  </a:cubicBezTo>
                  <a:cubicBezTo>
                    <a:pt x="62" y="19"/>
                    <a:pt x="62" y="19"/>
                    <a:pt x="62" y="19"/>
                  </a:cubicBezTo>
                  <a:lnTo>
                    <a:pt x="62" y="4"/>
                  </a:ln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2"/>
                    <a:pt x="64" y="22"/>
                    <a:pt x="65" y="22"/>
                  </a:cubicBezTo>
                  <a:cubicBezTo>
                    <a:pt x="65" y="22"/>
                    <a:pt x="65" y="22"/>
                    <a:pt x="66" y="22"/>
                  </a:cubicBezTo>
                  <a:cubicBezTo>
                    <a:pt x="66" y="22"/>
                    <a:pt x="67" y="22"/>
                    <a:pt x="67" y="22"/>
                  </a:cubicBezTo>
                  <a:cubicBezTo>
                    <a:pt x="67" y="22"/>
                    <a:pt x="68" y="22"/>
                    <a:pt x="68" y="22"/>
                  </a:cubicBezTo>
                  <a:cubicBezTo>
                    <a:pt x="69" y="22"/>
                    <a:pt x="69" y="21"/>
                    <a:pt x="70" y="21"/>
                  </a:cubicBezTo>
                  <a:cubicBezTo>
                    <a:pt x="70" y="21"/>
                    <a:pt x="70" y="21"/>
                    <a:pt x="71" y="21"/>
                  </a:cubicBezTo>
                  <a:cubicBezTo>
                    <a:pt x="71" y="21"/>
                    <a:pt x="72" y="21"/>
                    <a:pt x="73" y="21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4" y="20"/>
                    <a:pt x="75" y="20"/>
                    <a:pt x="75" y="2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7" y="20"/>
                    <a:pt x="78" y="20"/>
                    <a:pt x="78" y="19"/>
                  </a:cubicBezTo>
                  <a:cubicBezTo>
                    <a:pt x="78" y="19"/>
                    <a:pt x="79" y="19"/>
                    <a:pt x="79" y="19"/>
                  </a:cubicBezTo>
                  <a:cubicBezTo>
                    <a:pt x="79" y="19"/>
                    <a:pt x="80" y="19"/>
                    <a:pt x="80" y="19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1" y="20"/>
                    <a:pt x="81" y="20"/>
                    <a:pt x="81" y="21"/>
                  </a:cubicBezTo>
                  <a:cubicBezTo>
                    <a:pt x="81" y="21"/>
                    <a:pt x="82" y="21"/>
                    <a:pt x="82" y="22"/>
                  </a:cubicBezTo>
                  <a:cubicBezTo>
                    <a:pt x="82" y="22"/>
                    <a:pt x="82" y="23"/>
                    <a:pt x="82" y="23"/>
                  </a:cubicBezTo>
                  <a:cubicBezTo>
                    <a:pt x="83" y="24"/>
                    <a:pt x="83" y="24"/>
                    <a:pt x="84" y="25"/>
                  </a:cubicBezTo>
                  <a:cubicBezTo>
                    <a:pt x="84" y="25"/>
                    <a:pt x="84" y="26"/>
                    <a:pt x="84" y="26"/>
                  </a:cubicBezTo>
                  <a:cubicBezTo>
                    <a:pt x="84" y="26"/>
                    <a:pt x="84" y="27"/>
                    <a:pt x="85" y="28"/>
                  </a:cubicBezTo>
                  <a:cubicBezTo>
                    <a:pt x="85" y="28"/>
                    <a:pt x="85" y="28"/>
                    <a:pt x="85" y="29"/>
                  </a:cubicBezTo>
                  <a:cubicBezTo>
                    <a:pt x="85" y="29"/>
                    <a:pt x="86" y="29"/>
                    <a:pt x="86" y="30"/>
                  </a:cubicBezTo>
                  <a:cubicBezTo>
                    <a:pt x="86" y="30"/>
                    <a:pt x="86" y="31"/>
                    <a:pt x="86" y="31"/>
                  </a:cubicBezTo>
                  <a:cubicBezTo>
                    <a:pt x="87" y="31"/>
                    <a:pt x="87" y="32"/>
                    <a:pt x="87" y="32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8" y="34"/>
                    <a:pt x="88" y="34"/>
                    <a:pt x="88" y="35"/>
                  </a:cubicBezTo>
                  <a:cubicBezTo>
                    <a:pt x="88" y="35"/>
                    <a:pt x="88" y="35"/>
                    <a:pt x="88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62" y="36"/>
                    <a:pt x="62" y="36"/>
                    <a:pt x="62" y="36"/>
                  </a:cubicBezTo>
                  <a:lnTo>
                    <a:pt x="62" y="22"/>
                  </a:lnTo>
                  <a:close/>
                  <a:moveTo>
                    <a:pt x="62" y="39"/>
                  </a:moveTo>
                  <a:cubicBezTo>
                    <a:pt x="90" y="39"/>
                    <a:pt x="90" y="39"/>
                    <a:pt x="90" y="39"/>
                  </a:cubicBezTo>
                  <a:cubicBezTo>
                    <a:pt x="90" y="39"/>
                    <a:pt x="90" y="40"/>
                    <a:pt x="90" y="40"/>
                  </a:cubicBezTo>
                  <a:cubicBezTo>
                    <a:pt x="90" y="41"/>
                    <a:pt x="90" y="41"/>
                    <a:pt x="91" y="41"/>
                  </a:cubicBezTo>
                  <a:cubicBezTo>
                    <a:pt x="91" y="42"/>
                    <a:pt x="91" y="42"/>
                    <a:pt x="91" y="43"/>
                  </a:cubicBezTo>
                  <a:cubicBezTo>
                    <a:pt x="91" y="43"/>
                    <a:pt x="91" y="44"/>
                    <a:pt x="91" y="44"/>
                  </a:cubicBezTo>
                  <a:cubicBezTo>
                    <a:pt x="91" y="45"/>
                    <a:pt x="92" y="45"/>
                    <a:pt x="92" y="45"/>
                  </a:cubicBezTo>
                  <a:cubicBezTo>
                    <a:pt x="82" y="46"/>
                    <a:pt x="74" y="52"/>
                    <a:pt x="71" y="60"/>
                  </a:cubicBezTo>
                  <a:cubicBezTo>
                    <a:pt x="62" y="60"/>
                    <a:pt x="62" y="60"/>
                    <a:pt x="62" y="60"/>
                  </a:cubicBezTo>
                  <a:lnTo>
                    <a:pt x="62" y="39"/>
                  </a:lnTo>
                  <a:close/>
                  <a:moveTo>
                    <a:pt x="62" y="63"/>
                  </a:moveTo>
                  <a:cubicBezTo>
                    <a:pt x="70" y="63"/>
                    <a:pt x="70" y="63"/>
                    <a:pt x="70" y="63"/>
                  </a:cubicBezTo>
                  <a:cubicBezTo>
                    <a:pt x="69" y="65"/>
                    <a:pt x="69" y="68"/>
                    <a:pt x="69" y="70"/>
                  </a:cubicBezTo>
                  <a:cubicBezTo>
                    <a:pt x="69" y="75"/>
                    <a:pt x="70" y="79"/>
                    <a:pt x="73" y="83"/>
                  </a:cubicBezTo>
                  <a:cubicBezTo>
                    <a:pt x="62" y="83"/>
                    <a:pt x="62" y="83"/>
                    <a:pt x="62" y="83"/>
                  </a:cubicBezTo>
                  <a:lnTo>
                    <a:pt x="62" y="63"/>
                  </a:lnTo>
                  <a:close/>
                  <a:moveTo>
                    <a:pt x="62" y="86"/>
                  </a:moveTo>
                  <a:cubicBezTo>
                    <a:pt x="75" y="86"/>
                    <a:pt x="75" y="86"/>
                    <a:pt x="75" y="86"/>
                  </a:cubicBezTo>
                  <a:cubicBezTo>
                    <a:pt x="78" y="89"/>
                    <a:pt x="81" y="91"/>
                    <a:pt x="85" y="93"/>
                  </a:cubicBezTo>
                  <a:cubicBezTo>
                    <a:pt x="85" y="93"/>
                    <a:pt x="85" y="93"/>
                    <a:pt x="84" y="93"/>
                  </a:cubicBezTo>
                  <a:cubicBezTo>
                    <a:pt x="84" y="93"/>
                    <a:pt x="84" y="94"/>
                    <a:pt x="84" y="94"/>
                  </a:cubicBezTo>
                  <a:cubicBezTo>
                    <a:pt x="84" y="94"/>
                    <a:pt x="83" y="95"/>
                    <a:pt x="83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82" y="97"/>
                    <a:pt x="82" y="98"/>
                    <a:pt x="82" y="98"/>
                  </a:cubicBezTo>
                  <a:cubicBezTo>
                    <a:pt x="81" y="98"/>
                    <a:pt x="81" y="99"/>
                    <a:pt x="81" y="99"/>
                  </a:cubicBezTo>
                  <a:cubicBezTo>
                    <a:pt x="81" y="99"/>
                    <a:pt x="81" y="100"/>
                    <a:pt x="80" y="101"/>
                  </a:cubicBezTo>
                  <a:cubicBezTo>
                    <a:pt x="80" y="101"/>
                    <a:pt x="80" y="101"/>
                    <a:pt x="80" y="101"/>
                  </a:cubicBezTo>
                  <a:cubicBezTo>
                    <a:pt x="80" y="101"/>
                    <a:pt x="79" y="102"/>
                    <a:pt x="79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8" y="102"/>
                    <a:pt x="78" y="102"/>
                    <a:pt x="77" y="102"/>
                  </a:cubicBezTo>
                  <a:cubicBezTo>
                    <a:pt x="77" y="102"/>
                    <a:pt x="77" y="102"/>
                    <a:pt x="76" y="101"/>
                  </a:cubicBezTo>
                  <a:cubicBezTo>
                    <a:pt x="76" y="101"/>
                    <a:pt x="75" y="101"/>
                    <a:pt x="75" y="101"/>
                  </a:cubicBezTo>
                  <a:cubicBezTo>
                    <a:pt x="75" y="101"/>
                    <a:pt x="74" y="101"/>
                    <a:pt x="73" y="101"/>
                  </a:cubicBezTo>
                  <a:cubicBezTo>
                    <a:pt x="73" y="101"/>
                    <a:pt x="73" y="101"/>
                    <a:pt x="73" y="101"/>
                  </a:cubicBezTo>
                  <a:cubicBezTo>
                    <a:pt x="72" y="101"/>
                    <a:pt x="71" y="101"/>
                    <a:pt x="70" y="100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68" y="100"/>
                    <a:pt x="67" y="100"/>
                    <a:pt x="67" y="100"/>
                  </a:cubicBezTo>
                  <a:cubicBezTo>
                    <a:pt x="67" y="100"/>
                    <a:pt x="66" y="100"/>
                    <a:pt x="66" y="100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4" y="100"/>
                    <a:pt x="64" y="100"/>
                    <a:pt x="63" y="100"/>
                  </a:cubicBezTo>
                  <a:cubicBezTo>
                    <a:pt x="63" y="100"/>
                    <a:pt x="63" y="100"/>
                    <a:pt x="62" y="100"/>
                  </a:cubicBezTo>
                  <a:cubicBezTo>
                    <a:pt x="62" y="100"/>
                    <a:pt x="62" y="100"/>
                    <a:pt x="62" y="100"/>
                  </a:cubicBezTo>
                  <a:lnTo>
                    <a:pt x="62" y="86"/>
                  </a:lnTo>
                  <a:close/>
                  <a:moveTo>
                    <a:pt x="74" y="109"/>
                  </a:moveTo>
                  <a:cubicBezTo>
                    <a:pt x="74" y="109"/>
                    <a:pt x="74" y="110"/>
                    <a:pt x="74" y="110"/>
                  </a:cubicBezTo>
                  <a:cubicBezTo>
                    <a:pt x="74" y="110"/>
                    <a:pt x="74" y="110"/>
                    <a:pt x="74" y="110"/>
                  </a:cubicBezTo>
                  <a:cubicBezTo>
                    <a:pt x="74" y="110"/>
                    <a:pt x="73" y="111"/>
                    <a:pt x="73" y="111"/>
                  </a:cubicBezTo>
                  <a:cubicBezTo>
                    <a:pt x="73" y="111"/>
                    <a:pt x="73" y="111"/>
                    <a:pt x="73" y="111"/>
                  </a:cubicBezTo>
                  <a:cubicBezTo>
                    <a:pt x="73" y="111"/>
                    <a:pt x="73" y="112"/>
                    <a:pt x="73" y="112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2" y="112"/>
                    <a:pt x="72" y="112"/>
                    <a:pt x="72" y="113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2" y="113"/>
                    <a:pt x="72" y="113"/>
                    <a:pt x="71" y="113"/>
                  </a:cubicBezTo>
                  <a:cubicBezTo>
                    <a:pt x="71" y="114"/>
                    <a:pt x="70" y="115"/>
                    <a:pt x="69" y="116"/>
                  </a:cubicBezTo>
                  <a:cubicBezTo>
                    <a:pt x="67" y="116"/>
                    <a:pt x="64" y="116"/>
                    <a:pt x="62" y="116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4" y="103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3"/>
                    <a:pt x="66" y="103"/>
                    <a:pt x="67" y="104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68" y="104"/>
                    <a:pt x="69" y="104"/>
                    <a:pt x="70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1" y="104"/>
                    <a:pt x="71" y="104"/>
                    <a:pt x="72" y="104"/>
                  </a:cubicBezTo>
                  <a:cubicBezTo>
                    <a:pt x="72" y="104"/>
                    <a:pt x="72" y="104"/>
                    <a:pt x="73" y="104"/>
                  </a:cubicBezTo>
                  <a:cubicBezTo>
                    <a:pt x="73" y="104"/>
                    <a:pt x="74" y="104"/>
                    <a:pt x="74" y="105"/>
                  </a:cubicBezTo>
                  <a:cubicBezTo>
                    <a:pt x="74" y="105"/>
                    <a:pt x="75" y="105"/>
                    <a:pt x="75" y="105"/>
                  </a:cubicBezTo>
                  <a:cubicBezTo>
                    <a:pt x="76" y="105"/>
                    <a:pt x="76" y="105"/>
                    <a:pt x="77" y="105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77" y="105"/>
                    <a:pt x="77" y="106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6" y="106"/>
                    <a:pt x="76" y="107"/>
                    <a:pt x="76" y="107"/>
                  </a:cubicBezTo>
                  <a:cubicBezTo>
                    <a:pt x="76" y="107"/>
                    <a:pt x="76" y="107"/>
                    <a:pt x="76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5" y="108"/>
                    <a:pt x="75" y="109"/>
                    <a:pt x="75" y="109"/>
                  </a:cubicBezTo>
                  <a:cubicBezTo>
                    <a:pt x="75" y="109"/>
                    <a:pt x="75" y="109"/>
                    <a:pt x="74" y="109"/>
                  </a:cubicBezTo>
                  <a:close/>
                  <a:moveTo>
                    <a:pt x="75" y="115"/>
                  </a:moveTo>
                  <a:cubicBezTo>
                    <a:pt x="75" y="114"/>
                    <a:pt x="76" y="113"/>
                    <a:pt x="77" y="112"/>
                  </a:cubicBezTo>
                  <a:cubicBezTo>
                    <a:pt x="77" y="112"/>
                    <a:pt x="77" y="111"/>
                    <a:pt x="77" y="111"/>
                  </a:cubicBezTo>
                  <a:cubicBezTo>
                    <a:pt x="77" y="111"/>
                    <a:pt x="78" y="111"/>
                    <a:pt x="78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10"/>
                    <a:pt x="78" y="110"/>
                    <a:pt x="79" y="109"/>
                  </a:cubicBezTo>
                  <a:cubicBezTo>
                    <a:pt x="79" y="109"/>
                    <a:pt x="79" y="109"/>
                    <a:pt x="79" y="109"/>
                  </a:cubicBezTo>
                  <a:cubicBezTo>
                    <a:pt x="79" y="109"/>
                    <a:pt x="79" y="108"/>
                    <a:pt x="80" y="108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80" y="107"/>
                    <a:pt x="80" y="107"/>
                    <a:pt x="81" y="106"/>
                  </a:cubicBezTo>
                  <a:cubicBezTo>
                    <a:pt x="81" y="106"/>
                    <a:pt x="82" y="107"/>
                    <a:pt x="82" y="107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84" y="107"/>
                    <a:pt x="84" y="107"/>
                    <a:pt x="85" y="108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87" y="108"/>
                    <a:pt x="88" y="109"/>
                    <a:pt x="89" y="109"/>
                  </a:cubicBezTo>
                  <a:cubicBezTo>
                    <a:pt x="84" y="111"/>
                    <a:pt x="80" y="113"/>
                    <a:pt x="75" y="115"/>
                  </a:cubicBezTo>
                  <a:close/>
                  <a:moveTo>
                    <a:pt x="92" y="107"/>
                  </a:moveTo>
                  <a:cubicBezTo>
                    <a:pt x="91" y="106"/>
                    <a:pt x="91" y="106"/>
                    <a:pt x="90" y="106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89" y="105"/>
                    <a:pt x="88" y="105"/>
                    <a:pt x="87" y="105"/>
                  </a:cubicBezTo>
                  <a:cubicBezTo>
                    <a:pt x="87" y="105"/>
                    <a:pt x="87" y="104"/>
                    <a:pt x="86" y="104"/>
                  </a:cubicBezTo>
                  <a:cubicBezTo>
                    <a:pt x="86" y="104"/>
                    <a:pt x="85" y="104"/>
                    <a:pt x="84" y="104"/>
                  </a:cubicBezTo>
                  <a:cubicBezTo>
                    <a:pt x="84" y="104"/>
                    <a:pt x="84" y="103"/>
                    <a:pt x="83" y="103"/>
                  </a:cubicBezTo>
                  <a:cubicBezTo>
                    <a:pt x="83" y="103"/>
                    <a:pt x="83" y="103"/>
                    <a:pt x="83" y="103"/>
                  </a:cubicBezTo>
                  <a:cubicBezTo>
                    <a:pt x="83" y="103"/>
                    <a:pt x="83" y="103"/>
                    <a:pt x="83" y="103"/>
                  </a:cubicBezTo>
                  <a:cubicBezTo>
                    <a:pt x="83" y="103"/>
                    <a:pt x="83" y="103"/>
                    <a:pt x="83" y="103"/>
                  </a:cubicBezTo>
                  <a:cubicBezTo>
                    <a:pt x="83" y="103"/>
                    <a:pt x="83" y="103"/>
                    <a:pt x="83" y="103"/>
                  </a:cubicBezTo>
                  <a:cubicBezTo>
                    <a:pt x="83" y="103"/>
                    <a:pt x="83" y="102"/>
                    <a:pt x="83" y="102"/>
                  </a:cubicBezTo>
                  <a:cubicBezTo>
                    <a:pt x="84" y="102"/>
                    <a:pt x="84" y="101"/>
                    <a:pt x="84" y="100"/>
                  </a:cubicBezTo>
                  <a:cubicBezTo>
                    <a:pt x="84" y="100"/>
                    <a:pt x="85" y="100"/>
                    <a:pt x="85" y="100"/>
                  </a:cubicBezTo>
                  <a:cubicBezTo>
                    <a:pt x="85" y="99"/>
                    <a:pt x="85" y="99"/>
                    <a:pt x="86" y="98"/>
                  </a:cubicBezTo>
                  <a:cubicBezTo>
                    <a:pt x="86" y="98"/>
                    <a:pt x="86" y="98"/>
                    <a:pt x="86" y="97"/>
                  </a:cubicBezTo>
                  <a:cubicBezTo>
                    <a:pt x="86" y="97"/>
                    <a:pt x="87" y="96"/>
                    <a:pt x="87" y="96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8" y="94"/>
                    <a:pt x="88" y="94"/>
                    <a:pt x="88" y="94"/>
                  </a:cubicBezTo>
                  <a:cubicBezTo>
                    <a:pt x="90" y="94"/>
                    <a:pt x="91" y="94"/>
                    <a:pt x="93" y="94"/>
                  </a:cubicBezTo>
                  <a:cubicBezTo>
                    <a:pt x="98" y="94"/>
                    <a:pt x="103" y="93"/>
                    <a:pt x="106" y="90"/>
                  </a:cubicBezTo>
                  <a:cubicBezTo>
                    <a:pt x="107" y="91"/>
                    <a:pt x="107" y="91"/>
                    <a:pt x="107" y="91"/>
                  </a:cubicBezTo>
                  <a:cubicBezTo>
                    <a:pt x="103" y="97"/>
                    <a:pt x="98" y="103"/>
                    <a:pt x="92" y="107"/>
                  </a:cubicBezTo>
                  <a:close/>
                  <a:moveTo>
                    <a:pt x="110" y="82"/>
                  </a:moveTo>
                  <a:cubicBezTo>
                    <a:pt x="110" y="82"/>
                    <a:pt x="109" y="83"/>
                    <a:pt x="109" y="83"/>
                  </a:cubicBezTo>
                  <a:cubicBezTo>
                    <a:pt x="109" y="83"/>
                    <a:pt x="108" y="83"/>
                    <a:pt x="108" y="84"/>
                  </a:cubicBezTo>
                  <a:cubicBezTo>
                    <a:pt x="108" y="84"/>
                    <a:pt x="108" y="84"/>
                    <a:pt x="107" y="85"/>
                  </a:cubicBezTo>
                  <a:cubicBezTo>
                    <a:pt x="107" y="85"/>
                    <a:pt x="107" y="85"/>
                    <a:pt x="107" y="86"/>
                  </a:cubicBezTo>
                  <a:cubicBezTo>
                    <a:pt x="106" y="86"/>
                    <a:pt x="106" y="86"/>
                    <a:pt x="106" y="86"/>
                  </a:cubicBezTo>
                  <a:cubicBezTo>
                    <a:pt x="102" y="89"/>
                    <a:pt x="98" y="91"/>
                    <a:pt x="93" y="91"/>
                  </a:cubicBezTo>
                  <a:cubicBezTo>
                    <a:pt x="92" y="91"/>
                    <a:pt x="91" y="91"/>
                    <a:pt x="90" y="90"/>
                  </a:cubicBezTo>
                  <a:cubicBezTo>
                    <a:pt x="89" y="90"/>
                    <a:pt x="88" y="90"/>
                    <a:pt x="88" y="90"/>
                  </a:cubicBezTo>
                  <a:cubicBezTo>
                    <a:pt x="87" y="90"/>
                    <a:pt x="87" y="90"/>
                    <a:pt x="86" y="89"/>
                  </a:cubicBezTo>
                  <a:cubicBezTo>
                    <a:pt x="84" y="89"/>
                    <a:pt x="82" y="88"/>
                    <a:pt x="80" y="86"/>
                  </a:cubicBezTo>
                  <a:cubicBezTo>
                    <a:pt x="80" y="86"/>
                    <a:pt x="79" y="85"/>
                    <a:pt x="79" y="85"/>
                  </a:cubicBezTo>
                  <a:cubicBezTo>
                    <a:pt x="78" y="84"/>
                    <a:pt x="77" y="83"/>
                    <a:pt x="77" y="83"/>
                  </a:cubicBezTo>
                  <a:cubicBezTo>
                    <a:pt x="74" y="79"/>
                    <a:pt x="72" y="75"/>
                    <a:pt x="72" y="70"/>
                  </a:cubicBezTo>
                  <a:cubicBezTo>
                    <a:pt x="72" y="68"/>
                    <a:pt x="73" y="65"/>
                    <a:pt x="73" y="63"/>
                  </a:cubicBezTo>
                  <a:cubicBezTo>
                    <a:pt x="73" y="63"/>
                    <a:pt x="74" y="62"/>
                    <a:pt x="74" y="62"/>
                  </a:cubicBezTo>
                  <a:cubicBezTo>
                    <a:pt x="74" y="61"/>
                    <a:pt x="74" y="61"/>
                    <a:pt x="75" y="60"/>
                  </a:cubicBezTo>
                  <a:cubicBezTo>
                    <a:pt x="78" y="54"/>
                    <a:pt x="85" y="49"/>
                    <a:pt x="93" y="49"/>
                  </a:cubicBezTo>
                  <a:cubicBezTo>
                    <a:pt x="93" y="49"/>
                    <a:pt x="93" y="49"/>
                    <a:pt x="93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5" y="49"/>
                    <a:pt x="96" y="49"/>
                    <a:pt x="96" y="49"/>
                  </a:cubicBezTo>
                  <a:cubicBezTo>
                    <a:pt x="96" y="49"/>
                    <a:pt x="96" y="49"/>
                    <a:pt x="96" y="49"/>
                  </a:cubicBezTo>
                  <a:cubicBezTo>
                    <a:pt x="103" y="50"/>
                    <a:pt x="109" y="54"/>
                    <a:pt x="112" y="60"/>
                  </a:cubicBezTo>
                  <a:cubicBezTo>
                    <a:pt x="112" y="61"/>
                    <a:pt x="112" y="61"/>
                    <a:pt x="113" y="62"/>
                  </a:cubicBezTo>
                  <a:cubicBezTo>
                    <a:pt x="113" y="62"/>
                    <a:pt x="113" y="63"/>
                    <a:pt x="113" y="63"/>
                  </a:cubicBezTo>
                  <a:cubicBezTo>
                    <a:pt x="114" y="65"/>
                    <a:pt x="114" y="68"/>
                    <a:pt x="114" y="70"/>
                  </a:cubicBezTo>
                  <a:cubicBezTo>
                    <a:pt x="114" y="74"/>
                    <a:pt x="113" y="79"/>
                    <a:pt x="110" y="82"/>
                  </a:cubicBezTo>
                  <a:close/>
                  <a:moveTo>
                    <a:pt x="95" y="45"/>
                  </a:moveTo>
                  <a:cubicBezTo>
                    <a:pt x="95" y="45"/>
                    <a:pt x="95" y="45"/>
                    <a:pt x="95" y="45"/>
                  </a:cubicBezTo>
                  <a:cubicBezTo>
                    <a:pt x="95" y="45"/>
                    <a:pt x="95" y="44"/>
                    <a:pt x="95" y="44"/>
                  </a:cubicBezTo>
                  <a:cubicBezTo>
                    <a:pt x="95" y="43"/>
                    <a:pt x="95" y="43"/>
                    <a:pt x="94" y="42"/>
                  </a:cubicBezTo>
                  <a:cubicBezTo>
                    <a:pt x="94" y="42"/>
                    <a:pt x="94" y="41"/>
                    <a:pt x="94" y="41"/>
                  </a:cubicBezTo>
                  <a:cubicBezTo>
                    <a:pt x="94" y="40"/>
                    <a:pt x="94" y="40"/>
                    <a:pt x="94" y="39"/>
                  </a:cubicBezTo>
                  <a:cubicBezTo>
                    <a:pt x="93" y="39"/>
                    <a:pt x="93" y="39"/>
                    <a:pt x="93" y="39"/>
                  </a:cubicBezTo>
                  <a:cubicBezTo>
                    <a:pt x="93" y="39"/>
                    <a:pt x="93" y="39"/>
                    <a:pt x="9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5" y="46"/>
                    <a:pt x="117" y="53"/>
                    <a:pt x="117" y="60"/>
                  </a:cubicBezTo>
                  <a:cubicBezTo>
                    <a:pt x="116" y="60"/>
                    <a:pt x="116" y="60"/>
                    <a:pt x="116" y="60"/>
                  </a:cubicBezTo>
                  <a:cubicBezTo>
                    <a:pt x="112" y="52"/>
                    <a:pt x="104" y="46"/>
                    <a:pt x="95" y="45"/>
                  </a:cubicBezTo>
                  <a:close/>
                </a:path>
              </a:pathLst>
            </a:custGeom>
            <a:solidFill>
              <a:srgbClr val="005C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5799138" y="1819276"/>
              <a:ext cx="114300" cy="114300"/>
            </a:xfrm>
            <a:custGeom>
              <a:avLst/>
              <a:gdLst>
                <a:gd name="T0" fmla="*/ 27 w 30"/>
                <a:gd name="T1" fmla="*/ 7 h 30"/>
                <a:gd name="T2" fmla="*/ 26 w 30"/>
                <a:gd name="T3" fmla="*/ 5 h 30"/>
                <a:gd name="T4" fmla="*/ 19 w 30"/>
                <a:gd name="T5" fmla="*/ 1 h 30"/>
                <a:gd name="T6" fmla="*/ 19 w 30"/>
                <a:gd name="T7" fmla="*/ 1 h 30"/>
                <a:gd name="T8" fmla="*/ 17 w 30"/>
                <a:gd name="T9" fmla="*/ 0 h 30"/>
                <a:gd name="T10" fmla="*/ 16 w 30"/>
                <a:gd name="T11" fmla="*/ 0 h 30"/>
                <a:gd name="T12" fmla="*/ 16 w 30"/>
                <a:gd name="T13" fmla="*/ 0 h 30"/>
                <a:gd name="T14" fmla="*/ 16 w 30"/>
                <a:gd name="T15" fmla="*/ 0 h 30"/>
                <a:gd name="T16" fmla="*/ 15 w 30"/>
                <a:gd name="T17" fmla="*/ 0 h 30"/>
                <a:gd name="T18" fmla="*/ 4 w 30"/>
                <a:gd name="T19" fmla="*/ 5 h 30"/>
                <a:gd name="T20" fmla="*/ 3 w 30"/>
                <a:gd name="T21" fmla="*/ 7 h 30"/>
                <a:gd name="T22" fmla="*/ 2 w 30"/>
                <a:gd name="T23" fmla="*/ 8 h 30"/>
                <a:gd name="T24" fmla="*/ 0 w 30"/>
                <a:gd name="T25" fmla="*/ 15 h 30"/>
                <a:gd name="T26" fmla="*/ 8 w 30"/>
                <a:gd name="T27" fmla="*/ 28 h 30"/>
                <a:gd name="T28" fmla="*/ 11 w 30"/>
                <a:gd name="T29" fmla="*/ 29 h 30"/>
                <a:gd name="T30" fmla="*/ 12 w 30"/>
                <a:gd name="T31" fmla="*/ 30 h 30"/>
                <a:gd name="T32" fmla="*/ 14 w 30"/>
                <a:gd name="T33" fmla="*/ 30 h 30"/>
                <a:gd name="T34" fmla="*/ 14 w 30"/>
                <a:gd name="T35" fmla="*/ 30 h 30"/>
                <a:gd name="T36" fmla="*/ 15 w 30"/>
                <a:gd name="T37" fmla="*/ 30 h 30"/>
                <a:gd name="T38" fmla="*/ 15 w 30"/>
                <a:gd name="T39" fmla="*/ 30 h 30"/>
                <a:gd name="T40" fmla="*/ 15 w 30"/>
                <a:gd name="T41" fmla="*/ 30 h 30"/>
                <a:gd name="T42" fmla="*/ 22 w 30"/>
                <a:gd name="T43" fmla="*/ 28 h 30"/>
                <a:gd name="T44" fmla="*/ 30 w 30"/>
                <a:gd name="T45" fmla="*/ 15 h 30"/>
                <a:gd name="T46" fmla="*/ 28 w 30"/>
                <a:gd name="T47" fmla="*/ 8 h 30"/>
                <a:gd name="T48" fmla="*/ 27 w 30"/>
                <a:gd name="T49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" h="30">
                  <a:moveTo>
                    <a:pt x="27" y="7"/>
                  </a:moveTo>
                  <a:cubicBezTo>
                    <a:pt x="27" y="6"/>
                    <a:pt x="26" y="6"/>
                    <a:pt x="26" y="5"/>
                  </a:cubicBezTo>
                  <a:cubicBezTo>
                    <a:pt x="24" y="3"/>
                    <a:pt x="22" y="2"/>
                    <a:pt x="19" y="1"/>
                  </a:cubicBezTo>
                  <a:cubicBezTo>
                    <a:pt x="19" y="0"/>
                    <a:pt x="19" y="0"/>
                    <a:pt x="19" y="1"/>
                  </a:cubicBezTo>
                  <a:cubicBezTo>
                    <a:pt x="19" y="1"/>
                    <a:pt x="18" y="1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4" y="6"/>
                    <a:pt x="3" y="6"/>
                    <a:pt x="3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1" y="10"/>
                    <a:pt x="0" y="13"/>
                    <a:pt x="0" y="15"/>
                  </a:cubicBezTo>
                  <a:cubicBezTo>
                    <a:pt x="0" y="20"/>
                    <a:pt x="3" y="25"/>
                    <a:pt x="8" y="28"/>
                  </a:cubicBezTo>
                  <a:cubicBezTo>
                    <a:pt x="9" y="28"/>
                    <a:pt x="10" y="29"/>
                    <a:pt x="11" y="29"/>
                  </a:cubicBezTo>
                  <a:cubicBezTo>
                    <a:pt x="11" y="29"/>
                    <a:pt x="12" y="30"/>
                    <a:pt x="12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8" y="30"/>
                    <a:pt x="20" y="29"/>
                    <a:pt x="22" y="28"/>
                  </a:cubicBezTo>
                  <a:cubicBezTo>
                    <a:pt x="27" y="25"/>
                    <a:pt x="30" y="20"/>
                    <a:pt x="30" y="15"/>
                  </a:cubicBezTo>
                  <a:cubicBezTo>
                    <a:pt x="30" y="13"/>
                    <a:pt x="29" y="10"/>
                    <a:pt x="28" y="8"/>
                  </a:cubicBezTo>
                  <a:cubicBezTo>
                    <a:pt x="28" y="8"/>
                    <a:pt x="28" y="7"/>
                    <a:pt x="27" y="7"/>
                  </a:cubicBezTo>
                  <a:close/>
                </a:path>
              </a:pathLst>
            </a:custGeom>
            <a:solidFill>
              <a:srgbClr val="005C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一、查找操作</a:t>
              </a: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2D8A2627-2C5F-4B71-8B81-18E13691A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877" y="1275282"/>
            <a:ext cx="7754722" cy="3785481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5391DA7A-8E45-425C-941A-3FC7941994FD}"/>
              </a:ext>
            </a:extLst>
          </p:cNvPr>
          <p:cNvSpPr txBox="1"/>
          <p:nvPr/>
        </p:nvSpPr>
        <p:spPr>
          <a:xfrm>
            <a:off x="2185408" y="5512562"/>
            <a:ext cx="7821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由于各数组之间没有特定的大小关系，因此在搜索时，只能遍历每一个数组并且对于每个数组都进行二分查找。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/>
          <p:cNvCxnSpPr/>
          <p:nvPr/>
        </p:nvCxnSpPr>
        <p:spPr>
          <a:xfrm>
            <a:off x="3932475" y="571500"/>
            <a:ext cx="847542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-193573" y="571500"/>
            <a:ext cx="1052155" cy="0"/>
          </a:xfrm>
          <a:prstGeom prst="line">
            <a:avLst/>
          </a:prstGeom>
          <a:ln w="38100">
            <a:solidFill>
              <a:srgbClr val="005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66819" y="300264"/>
            <a:ext cx="3257149" cy="523220"/>
            <a:chOff x="666819" y="300264"/>
            <a:chExt cx="3257149" cy="523220"/>
          </a:xfrm>
        </p:grpSpPr>
        <p:sp>
          <p:nvSpPr>
            <p:cNvPr id="35" name="圆角矩形 34"/>
            <p:cNvSpPr/>
            <p:nvPr/>
          </p:nvSpPr>
          <p:spPr>
            <a:xfrm>
              <a:off x="858582" y="325576"/>
              <a:ext cx="3065386" cy="497908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5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1"/>
            <p:cNvSpPr>
              <a:spLocks noChangeArrowheads="1"/>
            </p:cNvSpPr>
            <p:nvPr/>
          </p:nvSpPr>
          <p:spPr bwMode="auto">
            <a:xfrm>
              <a:off x="666819" y="300264"/>
              <a:ext cx="3092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005C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一、查找操作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B05E610C-1B81-47EF-9F73-E436FCEF5024}"/>
                  </a:ext>
                </a:extLst>
              </p:cNvPr>
              <p:cNvSpPr txBox="1"/>
              <p:nvPr/>
            </p:nvSpPr>
            <p:spPr>
              <a:xfrm>
                <a:off x="1837481" y="4952026"/>
                <a:ext cx="8408265" cy="1226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/>
                  <a:t>每一个数组都是满的，且没有要找的变量</a:t>
                </a:r>
                <a:endParaRPr lang="en-US" altLang="zh-CN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𝑙𝑔</m:t>
                          </m:r>
                          <m:sSup>
                            <m:sSup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2400" b="0" i="0" smtClean="0">
                                      <a:latin typeface="Cambria Math" panose="02040503050406030204" pitchFamily="18" charset="0"/>
                                    </a:rPr>
                                    <m:t>lg</m:t>
                                  </m:r>
                                </m:e>
                                <m:sup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  (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𝑙𝑔</m:t>
                          </m:r>
                          <m:d>
                            <m:d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400" dirty="0"/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B05E610C-1B81-47EF-9F73-E436FCEF5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481" y="4952026"/>
                <a:ext cx="8408265" cy="1226426"/>
              </a:xfrm>
              <a:prstGeom prst="rect">
                <a:avLst/>
              </a:prstGeom>
              <a:blipFill>
                <a:blip r:embed="rId2"/>
                <a:stretch>
                  <a:fillRect l="-1087" t="-5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6BF97619-667B-4918-B708-7A81D4F6A697}"/>
              </a:ext>
            </a:extLst>
          </p:cNvPr>
          <p:cNvSpPr/>
          <p:nvPr/>
        </p:nvSpPr>
        <p:spPr>
          <a:xfrm>
            <a:off x="3279419" y="44055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231AFA0-F52F-438D-9C03-4578784937BB}"/>
              </a:ext>
            </a:extLst>
          </p:cNvPr>
          <p:cNvSpPr/>
          <p:nvPr/>
        </p:nvSpPr>
        <p:spPr>
          <a:xfrm>
            <a:off x="4098569" y="44055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540D49-76EC-4C17-AF68-566EDE099ED5}"/>
              </a:ext>
            </a:extLst>
          </p:cNvPr>
          <p:cNvSpPr/>
          <p:nvPr/>
        </p:nvSpPr>
        <p:spPr>
          <a:xfrm>
            <a:off x="4917719" y="44055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5ED0871-E3B8-4973-B66E-4260A0B6C502}"/>
              </a:ext>
            </a:extLst>
          </p:cNvPr>
          <p:cNvSpPr/>
          <p:nvPr/>
        </p:nvSpPr>
        <p:spPr>
          <a:xfrm>
            <a:off x="5736869" y="44055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8</a:t>
            </a:r>
            <a:endParaRPr lang="zh-CN" altLang="en-US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5EBF7E9-2A04-452B-BB2C-277EDE80DE8F}"/>
              </a:ext>
            </a:extLst>
          </p:cNvPr>
          <p:cNvSpPr/>
          <p:nvPr/>
        </p:nvSpPr>
        <p:spPr>
          <a:xfrm>
            <a:off x="6556019" y="44055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7ECEC13-A97A-408B-B8DC-580A2075EB61}"/>
              </a:ext>
            </a:extLst>
          </p:cNvPr>
          <p:cNvSpPr/>
          <p:nvPr/>
        </p:nvSpPr>
        <p:spPr>
          <a:xfrm>
            <a:off x="7375169" y="44055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72A4D88-C5FA-4DF1-A475-9311D5D35E5A}"/>
              </a:ext>
            </a:extLst>
          </p:cNvPr>
          <p:cNvSpPr/>
          <p:nvPr/>
        </p:nvSpPr>
        <p:spPr>
          <a:xfrm>
            <a:off x="8209696" y="44055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15A858A-FD6E-414C-A375-12641F74F491}"/>
              </a:ext>
            </a:extLst>
          </p:cNvPr>
          <p:cNvSpPr/>
          <p:nvPr/>
        </p:nvSpPr>
        <p:spPr>
          <a:xfrm>
            <a:off x="9028846" y="44055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14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F6D242A-0182-416B-84B0-B502A19DF0F6}"/>
              </a:ext>
            </a:extLst>
          </p:cNvPr>
          <p:cNvSpPr/>
          <p:nvPr/>
        </p:nvSpPr>
        <p:spPr>
          <a:xfrm>
            <a:off x="3279419" y="35800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F757610-4A6C-45E0-9C50-722EE6F76AB7}"/>
              </a:ext>
            </a:extLst>
          </p:cNvPr>
          <p:cNvSpPr/>
          <p:nvPr/>
        </p:nvSpPr>
        <p:spPr>
          <a:xfrm>
            <a:off x="4098569" y="35800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FC5C5C8-90E1-4141-BC80-BDDCC3B422DE}"/>
              </a:ext>
            </a:extLst>
          </p:cNvPr>
          <p:cNvSpPr/>
          <p:nvPr/>
        </p:nvSpPr>
        <p:spPr>
          <a:xfrm>
            <a:off x="4917719" y="35800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8D75CD1-39D3-47C0-BA1B-F90061ABDFBA}"/>
              </a:ext>
            </a:extLst>
          </p:cNvPr>
          <p:cNvSpPr/>
          <p:nvPr/>
        </p:nvSpPr>
        <p:spPr>
          <a:xfrm>
            <a:off x="5736869" y="358006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12</a:t>
            </a:r>
            <a:endParaRPr lang="zh-CN" altLang="en-US" b="1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BEADA95E-55AB-4278-879C-20D5B44E1C0C}"/>
              </a:ext>
            </a:extLst>
          </p:cNvPr>
          <p:cNvSpPr/>
          <p:nvPr/>
        </p:nvSpPr>
        <p:spPr>
          <a:xfrm>
            <a:off x="3279419" y="1973516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5FE34DF-730E-4F2A-BDEA-4B281D989B75}"/>
              </a:ext>
            </a:extLst>
          </p:cNvPr>
          <p:cNvSpPr/>
          <p:nvPr/>
        </p:nvSpPr>
        <p:spPr>
          <a:xfrm>
            <a:off x="1837481" y="1968728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C39DC39-EA16-45AB-AB24-AF3CAB2330E0}"/>
              </a:ext>
            </a:extLst>
          </p:cNvPr>
          <p:cNvSpPr/>
          <p:nvPr/>
        </p:nvSpPr>
        <p:spPr>
          <a:xfrm>
            <a:off x="1837481" y="3573910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2EE72F8A-2B6A-4383-AF08-E6527969E1ED}"/>
              </a:ext>
            </a:extLst>
          </p:cNvPr>
          <p:cNvSpPr/>
          <p:nvPr/>
        </p:nvSpPr>
        <p:spPr>
          <a:xfrm>
            <a:off x="1837481" y="4405566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037B1CD0-36CB-43CD-8A5E-EE3D2C8D9E3E}"/>
              </a:ext>
            </a:extLst>
          </p:cNvPr>
          <p:cNvSpPr/>
          <p:nvPr/>
        </p:nvSpPr>
        <p:spPr>
          <a:xfrm>
            <a:off x="1837481" y="2771319"/>
            <a:ext cx="469900" cy="361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A97D5726-4D12-44C9-A1F5-89653379D1EF}"/>
              </a:ext>
            </a:extLst>
          </p:cNvPr>
          <p:cNvSpPr/>
          <p:nvPr/>
        </p:nvSpPr>
        <p:spPr>
          <a:xfrm>
            <a:off x="3279419" y="277131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55CAFCA8-7DDA-482B-ADEA-BA715D6722E8}"/>
              </a:ext>
            </a:extLst>
          </p:cNvPr>
          <p:cNvSpPr/>
          <p:nvPr/>
        </p:nvSpPr>
        <p:spPr>
          <a:xfrm>
            <a:off x="4098569" y="2771319"/>
            <a:ext cx="4699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16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0D7B3C8-A0A4-42F6-8E62-398957816EF9}"/>
              </a:ext>
            </a:extLst>
          </p:cNvPr>
          <p:cNvSpPr txBox="1"/>
          <p:nvPr/>
        </p:nvSpPr>
        <p:spPr>
          <a:xfrm>
            <a:off x="6691745" y="1781690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寻找</a:t>
            </a:r>
            <a:r>
              <a:rPr lang="en-US" altLang="zh-CN" sz="36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zh-CN" altLang="en-US" sz="36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3BAE414-D186-428E-AAEB-32EBEA998217}"/>
              </a:ext>
            </a:extLst>
          </p:cNvPr>
          <p:cNvSpPr txBox="1"/>
          <p:nvPr/>
        </p:nvSpPr>
        <p:spPr>
          <a:xfrm>
            <a:off x="1041322" y="1101325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最坏情况分析：</a:t>
            </a:r>
          </a:p>
        </p:txBody>
      </p:sp>
    </p:spTree>
    <p:extLst>
      <p:ext uri="{BB962C8B-B14F-4D97-AF65-F5344CB8AC3E}">
        <p14:creationId xmlns:p14="http://schemas.microsoft.com/office/powerpoint/2010/main" val="429284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9" grpId="0" animBg="1"/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7" grpId="0" animBg="1"/>
      <p:bldP spid="45" grpId="0" animBg="1"/>
      <p:bldP spid="47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框 42"/>
          <p:cNvSpPr txBox="1"/>
          <p:nvPr/>
        </p:nvSpPr>
        <p:spPr>
          <a:xfrm>
            <a:off x="4464790" y="3335463"/>
            <a:ext cx="3262423" cy="101565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>
            <a:defPPr>
              <a:defRPr lang="zh-CN"/>
            </a:defPPr>
            <a:lvl1pPr>
              <a:defRPr sz="6000" b="1">
                <a:solidFill>
                  <a:srgbClr val="005CA7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/>
              <a:t>插入操作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7924800" y="3727786"/>
            <a:ext cx="4267199" cy="387014"/>
            <a:chOff x="743958" y="3475975"/>
            <a:chExt cx="753417" cy="0"/>
          </a:xfrm>
        </p:grpSpPr>
        <p:cxnSp>
          <p:nvCxnSpPr>
            <p:cNvPr id="41" name="直接连接符 40"/>
            <p:cNvCxnSpPr/>
            <p:nvPr/>
          </p:nvCxnSpPr>
          <p:spPr>
            <a:xfrm flipH="1" flipV="1">
              <a:off x="951148" y="3475975"/>
              <a:ext cx="546227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743958" y="3475975"/>
              <a:ext cx="207190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 flipH="1">
            <a:off x="-88900" y="3721751"/>
            <a:ext cx="4356100" cy="329549"/>
            <a:chOff x="743958" y="3475975"/>
            <a:chExt cx="753417" cy="0"/>
          </a:xfrm>
        </p:grpSpPr>
        <p:cxnSp>
          <p:nvCxnSpPr>
            <p:cNvPr id="39" name="直接连接符 38"/>
            <p:cNvCxnSpPr/>
            <p:nvPr/>
          </p:nvCxnSpPr>
          <p:spPr>
            <a:xfrm flipH="1" flipV="1">
              <a:off x="951148" y="3475975"/>
              <a:ext cx="546227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743958" y="3475975"/>
              <a:ext cx="207190" cy="0"/>
            </a:xfrm>
            <a:prstGeom prst="line">
              <a:avLst/>
            </a:prstGeom>
            <a:ln w="762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"/>
          <p:cNvGrpSpPr>
            <a:grpSpLocks noChangeAspect="1"/>
          </p:cNvGrpSpPr>
          <p:nvPr/>
        </p:nvGrpSpPr>
        <p:grpSpPr bwMode="auto">
          <a:xfrm>
            <a:off x="5390276" y="1665398"/>
            <a:ext cx="1411448" cy="1162236"/>
            <a:chOff x="3681" y="2029"/>
            <a:chExt cx="623" cy="513"/>
          </a:xfrm>
        </p:grpSpPr>
        <p:sp>
          <p:nvSpPr>
            <p:cNvPr id="4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681" y="2029"/>
              <a:ext cx="623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5"/>
            <p:cNvSpPr/>
            <p:nvPr/>
          </p:nvSpPr>
          <p:spPr bwMode="auto">
            <a:xfrm>
              <a:off x="3676" y="2029"/>
              <a:ext cx="623" cy="285"/>
            </a:xfrm>
            <a:custGeom>
              <a:avLst/>
              <a:gdLst>
                <a:gd name="T0" fmla="*/ 312 w 623"/>
                <a:gd name="T1" fmla="*/ 0 h 285"/>
                <a:gd name="T2" fmla="*/ 312 w 623"/>
                <a:gd name="T3" fmla="*/ 0 h 285"/>
                <a:gd name="T4" fmla="*/ 0 w 623"/>
                <a:gd name="T5" fmla="*/ 252 h 285"/>
                <a:gd name="T6" fmla="*/ 38 w 623"/>
                <a:gd name="T7" fmla="*/ 285 h 285"/>
                <a:gd name="T8" fmla="*/ 312 w 623"/>
                <a:gd name="T9" fmla="*/ 62 h 285"/>
                <a:gd name="T10" fmla="*/ 585 w 623"/>
                <a:gd name="T11" fmla="*/ 285 h 285"/>
                <a:gd name="T12" fmla="*/ 623 w 623"/>
                <a:gd name="T13" fmla="*/ 252 h 285"/>
                <a:gd name="T14" fmla="*/ 312 w 623"/>
                <a:gd name="T15" fmla="*/ 0 h 285"/>
                <a:gd name="T16" fmla="*/ 312 w 623"/>
                <a:gd name="T17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3" h="285">
                  <a:moveTo>
                    <a:pt x="312" y="0"/>
                  </a:moveTo>
                  <a:lnTo>
                    <a:pt x="312" y="0"/>
                  </a:lnTo>
                  <a:lnTo>
                    <a:pt x="0" y="252"/>
                  </a:lnTo>
                  <a:lnTo>
                    <a:pt x="38" y="285"/>
                  </a:lnTo>
                  <a:lnTo>
                    <a:pt x="312" y="62"/>
                  </a:lnTo>
                  <a:lnTo>
                    <a:pt x="585" y="285"/>
                  </a:lnTo>
                  <a:lnTo>
                    <a:pt x="623" y="252"/>
                  </a:lnTo>
                  <a:lnTo>
                    <a:pt x="312" y="0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5C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6"/>
            <p:cNvSpPr/>
            <p:nvPr/>
          </p:nvSpPr>
          <p:spPr bwMode="auto">
            <a:xfrm>
              <a:off x="3747" y="2157"/>
              <a:ext cx="481" cy="385"/>
            </a:xfrm>
            <a:custGeom>
              <a:avLst/>
              <a:gdLst>
                <a:gd name="T0" fmla="*/ 0 w 481"/>
                <a:gd name="T1" fmla="*/ 195 h 385"/>
                <a:gd name="T2" fmla="*/ 0 w 481"/>
                <a:gd name="T3" fmla="*/ 385 h 385"/>
                <a:gd name="T4" fmla="*/ 193 w 481"/>
                <a:gd name="T5" fmla="*/ 385 h 385"/>
                <a:gd name="T6" fmla="*/ 193 w 481"/>
                <a:gd name="T7" fmla="*/ 205 h 385"/>
                <a:gd name="T8" fmla="*/ 292 w 481"/>
                <a:gd name="T9" fmla="*/ 205 h 385"/>
                <a:gd name="T10" fmla="*/ 292 w 481"/>
                <a:gd name="T11" fmla="*/ 385 h 385"/>
                <a:gd name="T12" fmla="*/ 481 w 481"/>
                <a:gd name="T13" fmla="*/ 385 h 385"/>
                <a:gd name="T14" fmla="*/ 481 w 481"/>
                <a:gd name="T15" fmla="*/ 195 h 385"/>
                <a:gd name="T16" fmla="*/ 236 w 481"/>
                <a:gd name="T17" fmla="*/ 0 h 385"/>
                <a:gd name="T18" fmla="*/ 0 w 481"/>
                <a:gd name="T19" fmla="*/ 195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1" h="385">
                  <a:moveTo>
                    <a:pt x="0" y="195"/>
                  </a:moveTo>
                  <a:lnTo>
                    <a:pt x="0" y="385"/>
                  </a:lnTo>
                  <a:lnTo>
                    <a:pt x="193" y="385"/>
                  </a:lnTo>
                  <a:lnTo>
                    <a:pt x="193" y="205"/>
                  </a:lnTo>
                  <a:lnTo>
                    <a:pt x="292" y="205"/>
                  </a:lnTo>
                  <a:lnTo>
                    <a:pt x="292" y="385"/>
                  </a:lnTo>
                  <a:lnTo>
                    <a:pt x="481" y="385"/>
                  </a:lnTo>
                  <a:lnTo>
                    <a:pt x="481" y="195"/>
                  </a:lnTo>
                  <a:lnTo>
                    <a:pt x="236" y="0"/>
                  </a:lnTo>
                  <a:lnTo>
                    <a:pt x="0" y="195"/>
                  </a:lnTo>
                  <a:close/>
                </a:path>
              </a:pathLst>
            </a:custGeom>
            <a:solidFill>
              <a:srgbClr val="005C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1111</Words>
  <Application>Microsoft Office PowerPoint</Application>
  <PresentationFormat>宽屏</PresentationFormat>
  <Paragraphs>216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等线</vt:lpstr>
      <vt:lpstr>黑体</vt:lpstr>
      <vt:lpstr>宋体</vt:lpstr>
      <vt:lpstr>微软雅黑</vt:lpstr>
      <vt:lpstr>Arial</vt:lpstr>
      <vt:lpstr>Calibri</vt:lpstr>
      <vt:lpstr>Calibri Light</vt:lpstr>
      <vt:lpstr>Cambria Math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基础架构处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ZK</dc:creator>
  <cp:lastModifiedBy>贾 林杰</cp:lastModifiedBy>
  <cp:revision>132</cp:revision>
  <dcterms:created xsi:type="dcterms:W3CDTF">2017-05-22T03:54:00Z</dcterms:created>
  <dcterms:modified xsi:type="dcterms:W3CDTF">2020-09-30T01:48:01Z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