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138D8-BC1D-49B2-A04E-037B49FF7347}" type="datetimeFigureOut">
              <a:rPr lang="zh-CN" altLang="en-US" smtClean="0"/>
              <a:t>2018/10/14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95C28B-0594-4564-8C75-E55605C0F4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6739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4A87B-1402-48B6-AF43-B584EF02056F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36112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4A87B-1402-48B6-AF43-B584EF02056F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6836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4A87B-1402-48B6-AF43-B584EF02056F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469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4A87B-1402-48B6-AF43-B584EF02056F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8344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4A87B-1402-48B6-AF43-B584EF02056F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4789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4A87B-1402-48B6-AF43-B584EF02056F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2522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4A87B-1402-48B6-AF43-B584EF02056F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5040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4A87B-1402-48B6-AF43-B584EF02056F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64785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4A87B-1402-48B6-AF43-B584EF02056F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06131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4A87B-1402-48B6-AF43-B584EF02056F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2630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AED1-24D9-4115-BDA7-8BDE78FFF62A}" type="datetimeFigureOut">
              <a:rPr lang="zh-CN" altLang="en-US" smtClean="0"/>
              <a:t>2018/10/14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E512-6AC7-4989-829B-F811B6D499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153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AED1-24D9-4115-BDA7-8BDE78FFF62A}" type="datetimeFigureOut">
              <a:rPr lang="zh-CN" altLang="en-US" smtClean="0"/>
              <a:t>2018/10/14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E512-6AC7-4989-829B-F811B6D499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162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AED1-24D9-4115-BDA7-8BDE78FFF62A}" type="datetimeFigureOut">
              <a:rPr lang="zh-CN" altLang="en-US" smtClean="0"/>
              <a:t>2018/10/14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E512-6AC7-4989-829B-F811B6D499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093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37488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1131628"/>
            <a:ext cx="12192000" cy="857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0376" y="184472"/>
            <a:ext cx="11136573" cy="5874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altLang="ko-KR" smtClean="0"/>
              <a:t>Slide main title</a:t>
            </a:r>
            <a:endParaRPr lang="ko-KR" altLang="en-US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0376" y="726527"/>
            <a:ext cx="11136573" cy="4072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altLang="ko-KR" smtClean="0"/>
              <a:t>Slide sub title</a:t>
            </a:r>
            <a:endParaRPr lang="ko-KR" alt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550863" y="6407464"/>
            <a:ext cx="11089203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 userDrawn="1"/>
        </p:nvGrpSpPr>
        <p:grpSpPr>
          <a:xfrm>
            <a:off x="10700385" y="6504441"/>
            <a:ext cx="960035" cy="178299"/>
            <a:chOff x="392324" y="1465385"/>
            <a:chExt cx="1388851" cy="567843"/>
          </a:xfrm>
        </p:grpSpPr>
        <p:sp>
          <p:nvSpPr>
            <p:cNvPr id="11" name="Rectangle 10"/>
            <p:cNvSpPr/>
            <p:nvPr/>
          </p:nvSpPr>
          <p:spPr>
            <a:xfrm>
              <a:off x="392324" y="1465385"/>
              <a:ext cx="979277" cy="5678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1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73444" y="1465385"/>
              <a:ext cx="117231" cy="56784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1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663944" y="1465385"/>
              <a:ext cx="117231" cy="56784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1"/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37771" y="6518015"/>
            <a:ext cx="602148" cy="151152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fld id="{C33509E8-EDB3-4BFB-9C63-B01D176D43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0024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AED1-24D9-4115-BDA7-8BDE78FFF62A}" type="datetimeFigureOut">
              <a:rPr lang="zh-CN" altLang="en-US" smtClean="0"/>
              <a:t>2018/10/14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E512-6AC7-4989-829B-F811B6D499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5226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AED1-24D9-4115-BDA7-8BDE78FFF62A}" type="datetimeFigureOut">
              <a:rPr lang="zh-CN" altLang="en-US" smtClean="0"/>
              <a:t>2018/10/14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E512-6AC7-4989-829B-F811B6D499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9123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AED1-24D9-4115-BDA7-8BDE78FFF62A}" type="datetimeFigureOut">
              <a:rPr lang="zh-CN" altLang="en-US" smtClean="0"/>
              <a:t>2018/10/14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E512-6AC7-4989-829B-F811B6D499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2288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AED1-24D9-4115-BDA7-8BDE78FFF62A}" type="datetimeFigureOut">
              <a:rPr lang="zh-CN" altLang="en-US" smtClean="0"/>
              <a:t>2018/10/14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E512-6AC7-4989-829B-F811B6D499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0017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AED1-24D9-4115-BDA7-8BDE78FFF62A}" type="datetimeFigureOut">
              <a:rPr lang="zh-CN" altLang="en-US" smtClean="0"/>
              <a:t>2018/10/14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E512-6AC7-4989-829B-F811B6D499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7898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AED1-24D9-4115-BDA7-8BDE78FFF62A}" type="datetimeFigureOut">
              <a:rPr lang="zh-CN" altLang="en-US" smtClean="0"/>
              <a:t>2018/10/14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E512-6AC7-4989-829B-F811B6D499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7008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AED1-24D9-4115-BDA7-8BDE78FFF62A}" type="datetimeFigureOut">
              <a:rPr lang="zh-CN" altLang="en-US" smtClean="0"/>
              <a:t>2018/10/14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E512-6AC7-4989-829B-F811B6D499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8784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AED1-24D9-4115-BDA7-8BDE78FFF62A}" type="datetimeFigureOut">
              <a:rPr lang="zh-CN" altLang="en-US" smtClean="0"/>
              <a:t>2018/10/14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E512-6AC7-4989-829B-F811B6D499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9503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BAED1-24D9-4115-BDA7-8BDE78FFF62A}" type="datetimeFigureOut">
              <a:rPr lang="zh-CN" altLang="en-US" smtClean="0"/>
              <a:t>2018/10/14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2E512-6AC7-4989-829B-F811B6D499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8590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6644640" y="1522095"/>
            <a:ext cx="5379720" cy="2783376"/>
            <a:chOff x="5699760" y="2194560"/>
            <a:chExt cx="5379720" cy="2783376"/>
          </a:xfrm>
        </p:grpSpPr>
        <p:sp>
          <p:nvSpPr>
            <p:cNvPr id="3" name="矩形 2"/>
            <p:cNvSpPr/>
            <p:nvPr/>
          </p:nvSpPr>
          <p:spPr>
            <a:xfrm>
              <a:off x="6385560" y="2217420"/>
              <a:ext cx="4693920" cy="64008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56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 smtClean="0">
                  <a:solidFill>
                    <a:schemeClr val="tx1"/>
                  </a:solidFill>
                </a:rPr>
                <a:t>Definition</a:t>
              </a:r>
              <a:endParaRPr lang="zh-CN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4" name="圆角矩形 3"/>
            <p:cNvSpPr/>
            <p:nvPr/>
          </p:nvSpPr>
          <p:spPr>
            <a:xfrm>
              <a:off x="5699760" y="2194560"/>
              <a:ext cx="685800" cy="6858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50800" h="50800"/>
            </a:sp3d>
          </p:spPr>
          <p:style>
            <a:lnRef idx="1">
              <a:schemeClr val="accent5"/>
            </a:lnRef>
            <a:fillRef idx="1001">
              <a:schemeClr val="dk2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smtClean="0">
                  <a:solidFill>
                    <a:schemeClr val="bg1"/>
                  </a:solidFill>
                </a:rPr>
                <a:t>1</a:t>
              </a:r>
              <a:endParaRPr lang="zh-CN" altLang="en-US" sz="2400" b="1">
                <a:solidFill>
                  <a:schemeClr val="bg1"/>
                </a:solidFill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6385560" y="3243348"/>
              <a:ext cx="4693920" cy="64008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56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chemeClr val="tx1"/>
                  </a:solidFill>
                </a:rPr>
                <a:t>I</a:t>
              </a:r>
              <a:r>
                <a:rPr lang="en-US" altLang="zh-CN" sz="2400" b="1" dirty="0" smtClean="0">
                  <a:solidFill>
                    <a:schemeClr val="tx1"/>
                  </a:solidFill>
                </a:rPr>
                <a:t>mplementation</a:t>
              </a:r>
              <a:endParaRPr lang="zh-CN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圆角矩形 5"/>
            <p:cNvSpPr/>
            <p:nvPr/>
          </p:nvSpPr>
          <p:spPr>
            <a:xfrm>
              <a:off x="5699760" y="3220488"/>
              <a:ext cx="685800" cy="6858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50800" h="50800"/>
            </a:sp3d>
          </p:spPr>
          <p:style>
            <a:lnRef idx="1">
              <a:schemeClr val="accent5"/>
            </a:lnRef>
            <a:fillRef idx="1001">
              <a:schemeClr val="dk2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smtClean="0">
                  <a:solidFill>
                    <a:schemeClr val="bg1"/>
                  </a:solidFill>
                </a:rPr>
                <a:t>2</a:t>
              </a:r>
              <a:endParaRPr lang="zh-CN" altLang="en-US" sz="2400" b="1">
                <a:solidFill>
                  <a:schemeClr val="bg1"/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6385560" y="4314996"/>
              <a:ext cx="4693920" cy="64008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56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 smtClean="0">
                  <a:solidFill>
                    <a:schemeClr val="tx1"/>
                  </a:solidFill>
                </a:rPr>
                <a:t>Analysis</a:t>
              </a:r>
              <a:endParaRPr lang="zh-CN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圆角矩形 7"/>
            <p:cNvSpPr/>
            <p:nvPr/>
          </p:nvSpPr>
          <p:spPr>
            <a:xfrm>
              <a:off x="5699760" y="4292136"/>
              <a:ext cx="685800" cy="6858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50800" h="50800"/>
            </a:sp3d>
          </p:spPr>
          <p:style>
            <a:lnRef idx="1">
              <a:schemeClr val="accent5"/>
            </a:lnRef>
            <a:fillRef idx="1001">
              <a:schemeClr val="dk2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smtClean="0">
                  <a:solidFill>
                    <a:schemeClr val="bg1"/>
                  </a:solidFill>
                </a:rPr>
                <a:t>3</a:t>
              </a:r>
              <a:endParaRPr lang="zh-CN" altLang="en-US" sz="2400" b="1">
                <a:solidFill>
                  <a:schemeClr val="bg1"/>
                </a:solidFill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1676400" y="899160"/>
            <a:ext cx="6004560" cy="5059680"/>
          </a:xfrm>
          <a:prstGeom prst="rect">
            <a:avLst/>
          </a:prstGeom>
          <a:noFill/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>
            <p:custDataLst>
              <p:tags r:id="rId1"/>
            </p:custDataLst>
          </p:nvPr>
        </p:nvSpPr>
        <p:spPr>
          <a:xfrm>
            <a:off x="1704991" y="-571401"/>
            <a:ext cx="87820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smtClean="0">
                <a:solidFill>
                  <a:schemeClr val="bg1">
                    <a:lumMod val="65000"/>
                  </a:schemeClr>
                </a:solidFill>
              </a:rPr>
              <a:t>更多精品</a:t>
            </a:r>
            <a:r>
              <a:rPr lang="en-US" altLang="zh-CN" sz="2400" smtClean="0">
                <a:solidFill>
                  <a:schemeClr val="bg1">
                    <a:lumMod val="65000"/>
                  </a:schemeClr>
                </a:solidFill>
              </a:rPr>
              <a:t>PPT</a:t>
            </a:r>
            <a:r>
              <a:rPr lang="zh-CN" altLang="en-US" sz="2400" smtClean="0">
                <a:solidFill>
                  <a:schemeClr val="bg1">
                    <a:lumMod val="65000"/>
                  </a:schemeClr>
                </a:solidFill>
              </a:rPr>
              <a:t>模板下载：</a:t>
            </a:r>
            <a:r>
              <a:rPr lang="en-US" altLang="zh-CN" sz="2400" smtClean="0">
                <a:solidFill>
                  <a:schemeClr val="bg1">
                    <a:lumMod val="65000"/>
                  </a:schemeClr>
                </a:solidFill>
              </a:rPr>
              <a:t>https</a:t>
            </a:r>
            <a:r>
              <a:rPr lang="en-US" altLang="zh-CN" sz="2400">
                <a:solidFill>
                  <a:schemeClr val="bg1">
                    <a:lumMod val="65000"/>
                  </a:schemeClr>
                </a:solidFill>
              </a:rPr>
              <a:t>://shop162430736.taobao.com</a:t>
            </a:r>
            <a:endParaRPr lang="zh-CN" altLang="en-US" sz="240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461846" y="2207895"/>
            <a:ext cx="29073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latin typeface="Arial Black" panose="020B0A04020102020204" pitchFamily="34" charset="0"/>
              </a:rPr>
              <a:t>Partition</a:t>
            </a:r>
            <a:endParaRPr lang="zh-CN" altLang="en-US" sz="4400" dirty="0">
              <a:latin typeface="Arial Black" panose="020B0A040201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052125" y="3809585"/>
            <a:ext cx="3754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latin typeface="Arial Black" panose="020B0A04020102020204" pitchFamily="34" charset="0"/>
              </a:rPr>
              <a:t>Refinement</a:t>
            </a:r>
            <a:endParaRPr lang="zh-CN" altLang="en-US" sz="4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78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39539" y="171252"/>
            <a:ext cx="11136573" cy="58749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Implementation 2</a:t>
            </a:r>
            <a:endParaRPr lang="ko-KR" alt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09E8-EDB3-4BFB-9C63-B01D176D4351}" type="slidenum">
              <a:rPr lang="ko-KR" alt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10</a:t>
            </a:fld>
            <a:endParaRPr lang="ko-KR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矩形 21"/>
          <p:cNvSpPr/>
          <p:nvPr>
            <p:custDataLst>
              <p:tags r:id="rId1"/>
            </p:custDataLst>
          </p:nvPr>
        </p:nvSpPr>
        <p:spPr>
          <a:xfrm>
            <a:off x="1704991" y="-571401"/>
            <a:ext cx="87820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smtClean="0">
                <a:solidFill>
                  <a:schemeClr val="bg1">
                    <a:lumMod val="65000"/>
                  </a:schemeClr>
                </a:solidFill>
              </a:rPr>
              <a:t>更多精品</a:t>
            </a:r>
            <a:r>
              <a:rPr lang="en-US" altLang="zh-CN" sz="2400" smtClean="0">
                <a:solidFill>
                  <a:schemeClr val="bg1">
                    <a:lumMod val="65000"/>
                  </a:schemeClr>
                </a:solidFill>
              </a:rPr>
              <a:t>PPT</a:t>
            </a:r>
            <a:r>
              <a:rPr lang="zh-CN" altLang="en-US" sz="2400" smtClean="0">
                <a:solidFill>
                  <a:schemeClr val="bg1">
                    <a:lumMod val="65000"/>
                  </a:schemeClr>
                </a:solidFill>
              </a:rPr>
              <a:t>模板下载：</a:t>
            </a:r>
            <a:r>
              <a:rPr lang="en-US" altLang="zh-CN" sz="2400" smtClean="0">
                <a:solidFill>
                  <a:schemeClr val="bg1">
                    <a:lumMod val="65000"/>
                  </a:schemeClr>
                </a:solidFill>
              </a:rPr>
              <a:t>https</a:t>
            </a:r>
            <a:r>
              <a:rPr lang="en-US" altLang="zh-CN" sz="2400">
                <a:solidFill>
                  <a:schemeClr val="bg1">
                    <a:lumMod val="65000"/>
                  </a:schemeClr>
                </a:solidFill>
              </a:rPr>
              <a:t>://shop162430736.taobao.com</a:t>
            </a:r>
            <a:endParaRPr lang="zh-CN" altLang="en-US" sz="240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39539" y="758745"/>
            <a:ext cx="3499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Pseudocode implementation 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394" y="1715570"/>
            <a:ext cx="5142857" cy="41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59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39539" y="171252"/>
            <a:ext cx="11136573" cy="58749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Analysis</a:t>
            </a:r>
            <a:endParaRPr lang="ko-KR" alt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09E8-EDB3-4BFB-9C63-B01D176D4351}" type="slidenum">
              <a:rPr lang="ko-KR" alt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11</a:t>
            </a:fld>
            <a:endParaRPr lang="ko-KR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矩形 21"/>
          <p:cNvSpPr/>
          <p:nvPr>
            <p:custDataLst>
              <p:tags r:id="rId1"/>
            </p:custDataLst>
          </p:nvPr>
        </p:nvSpPr>
        <p:spPr>
          <a:xfrm>
            <a:off x="1704991" y="-571401"/>
            <a:ext cx="87820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smtClean="0">
                <a:solidFill>
                  <a:schemeClr val="bg1">
                    <a:lumMod val="65000"/>
                  </a:schemeClr>
                </a:solidFill>
              </a:rPr>
              <a:t>更多精品</a:t>
            </a:r>
            <a:r>
              <a:rPr lang="en-US" altLang="zh-CN" sz="2400" smtClean="0">
                <a:solidFill>
                  <a:schemeClr val="bg1">
                    <a:lumMod val="65000"/>
                  </a:schemeClr>
                </a:solidFill>
              </a:rPr>
              <a:t>PPT</a:t>
            </a:r>
            <a:r>
              <a:rPr lang="zh-CN" altLang="en-US" sz="2400" smtClean="0">
                <a:solidFill>
                  <a:schemeClr val="bg1">
                    <a:lumMod val="65000"/>
                  </a:schemeClr>
                </a:solidFill>
              </a:rPr>
              <a:t>模板下载：</a:t>
            </a:r>
            <a:r>
              <a:rPr lang="en-US" altLang="zh-CN" sz="2400" smtClean="0">
                <a:solidFill>
                  <a:schemeClr val="bg1">
                    <a:lumMod val="65000"/>
                  </a:schemeClr>
                </a:solidFill>
              </a:rPr>
              <a:t>https</a:t>
            </a:r>
            <a:r>
              <a:rPr lang="en-US" altLang="zh-CN" sz="2400">
                <a:solidFill>
                  <a:schemeClr val="bg1">
                    <a:lumMod val="65000"/>
                  </a:schemeClr>
                </a:solidFill>
              </a:rPr>
              <a:t>://shop162430736.taobao.com</a:t>
            </a:r>
            <a:endParaRPr lang="zh-CN" altLang="en-US" sz="240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30823" y="1960684"/>
            <a:ext cx="6866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There is only one loop for each X in both of the algorithm and only a constant time consumption in each step of the loop. So, it only takes O(|N|) time to finish refinement for each X.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430823" y="3833447"/>
            <a:ext cx="4580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Using a array to store all of the elements is a bit better than using a doubly linked list in terms of  constants since it avoid to maintaining the relation between nodes.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3929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39539" y="171252"/>
            <a:ext cx="11136573" cy="587493"/>
          </a:xfrm>
        </p:spPr>
        <p:txBody>
          <a:bodyPr>
            <a:noAutofit/>
          </a:bodyPr>
          <a:lstStyle/>
          <a:p>
            <a:r>
              <a:rPr lang="en-US" altLang="ko-KR" sz="4000" dirty="0" smtClean="0"/>
              <a:t>Definition</a:t>
            </a:r>
            <a:endParaRPr lang="ko-KR" altLang="en-US" sz="40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矩形 21"/>
          <p:cNvSpPr/>
          <p:nvPr>
            <p:custDataLst>
              <p:tags r:id="rId1"/>
            </p:custDataLst>
          </p:nvPr>
        </p:nvSpPr>
        <p:spPr>
          <a:xfrm>
            <a:off x="1704991" y="-571401"/>
            <a:ext cx="87820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smtClean="0">
                <a:solidFill>
                  <a:schemeClr val="bg1">
                    <a:lumMod val="65000"/>
                  </a:schemeClr>
                </a:solidFill>
              </a:rPr>
              <a:t>更多精品</a:t>
            </a:r>
            <a:r>
              <a:rPr lang="en-US" altLang="zh-CN" sz="2400" smtClean="0">
                <a:solidFill>
                  <a:schemeClr val="bg1">
                    <a:lumMod val="65000"/>
                  </a:schemeClr>
                </a:solidFill>
              </a:rPr>
              <a:t>PPT</a:t>
            </a:r>
            <a:r>
              <a:rPr lang="zh-CN" altLang="en-US" sz="2400" smtClean="0">
                <a:solidFill>
                  <a:schemeClr val="bg1">
                    <a:lumMod val="65000"/>
                  </a:schemeClr>
                </a:solidFill>
              </a:rPr>
              <a:t>模板下载：</a:t>
            </a:r>
            <a:r>
              <a:rPr lang="en-US" altLang="zh-CN" sz="2400" smtClean="0">
                <a:solidFill>
                  <a:schemeClr val="bg1">
                    <a:lumMod val="65000"/>
                  </a:schemeClr>
                </a:solidFill>
              </a:rPr>
              <a:t>https</a:t>
            </a:r>
            <a:r>
              <a:rPr lang="en-US" altLang="zh-CN" sz="2400">
                <a:solidFill>
                  <a:schemeClr val="bg1">
                    <a:lumMod val="65000"/>
                  </a:schemeClr>
                </a:solidFill>
              </a:rPr>
              <a:t>://shop162430736.taobao.com</a:t>
            </a:r>
            <a:endParaRPr lang="zh-CN" altLang="en-US" sz="240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457200" y="1733550"/>
            <a:ext cx="3429000" cy="22383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1190625" y="2200275"/>
            <a:ext cx="257175" cy="2476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990600" y="2781300"/>
            <a:ext cx="323850" cy="31432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2286000" y="2324100"/>
            <a:ext cx="238125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1704991" y="2655599"/>
            <a:ext cx="390509" cy="44002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2876550" y="2549886"/>
            <a:ext cx="323850" cy="38857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1447800" y="3543300"/>
            <a:ext cx="257175" cy="2667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文本框 30"/>
          <p:cNvSpPr txBox="1"/>
          <p:nvPr/>
        </p:nvSpPr>
        <p:spPr>
          <a:xfrm>
            <a:off x="2171700" y="3324225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……………</a:t>
            </a:r>
            <a:endParaRPr lang="zh-CN" altLang="en-US" dirty="0"/>
          </a:p>
        </p:txBody>
      </p:sp>
      <p:cxnSp>
        <p:nvCxnSpPr>
          <p:cNvPr id="35" name="直接箭头连接符 34"/>
          <p:cNvCxnSpPr>
            <a:endCxn id="23" idx="4"/>
          </p:cNvCxnSpPr>
          <p:nvPr/>
        </p:nvCxnSpPr>
        <p:spPr>
          <a:xfrm flipV="1">
            <a:off x="1447800" y="3971925"/>
            <a:ext cx="723900" cy="150495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本框 35"/>
          <p:cNvSpPr txBox="1"/>
          <p:nvPr/>
        </p:nvSpPr>
        <p:spPr>
          <a:xfrm>
            <a:off x="761999" y="5476875"/>
            <a:ext cx="1685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One big set   S</a:t>
            </a:r>
            <a:endParaRPr lang="zh-CN" altLang="en-US" dirty="0"/>
          </a:p>
        </p:txBody>
      </p:sp>
      <p:cxnSp>
        <p:nvCxnSpPr>
          <p:cNvPr id="38" name="直接箭头连接符 37"/>
          <p:cNvCxnSpPr>
            <a:stCxn id="23" idx="5"/>
          </p:cNvCxnSpPr>
          <p:nvPr/>
        </p:nvCxnSpPr>
        <p:spPr>
          <a:xfrm>
            <a:off x="3384035" y="3644123"/>
            <a:ext cx="3045340" cy="142317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>
            <a:stCxn id="23" idx="6"/>
          </p:cNvCxnSpPr>
          <p:nvPr/>
        </p:nvCxnSpPr>
        <p:spPr>
          <a:xfrm flipV="1">
            <a:off x="3886200" y="2447925"/>
            <a:ext cx="3924300" cy="404813"/>
          </a:xfrm>
          <a:prstGeom prst="straightConnector1">
            <a:avLst/>
          </a:prstGeom>
          <a:ln w="317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文本框 42"/>
          <p:cNvSpPr txBox="1"/>
          <p:nvPr/>
        </p:nvSpPr>
        <p:spPr>
          <a:xfrm>
            <a:off x="5367337" y="2180554"/>
            <a:ext cx="695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S∩X</a:t>
            </a:r>
            <a:endParaRPr lang="zh-CN" altLang="en-US" dirty="0"/>
          </a:p>
        </p:txBody>
      </p:sp>
      <p:sp>
        <p:nvSpPr>
          <p:cNvPr id="44" name="文本框 43"/>
          <p:cNvSpPr txBox="1"/>
          <p:nvPr/>
        </p:nvSpPr>
        <p:spPr>
          <a:xfrm>
            <a:off x="4563805" y="4697968"/>
            <a:ext cx="685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S\X</a:t>
            </a:r>
            <a:endParaRPr lang="zh-CN" altLang="en-US" dirty="0"/>
          </a:p>
        </p:txBody>
      </p:sp>
      <p:sp>
        <p:nvSpPr>
          <p:cNvPr id="48" name="椭圆 47"/>
          <p:cNvSpPr/>
          <p:nvPr/>
        </p:nvSpPr>
        <p:spPr>
          <a:xfrm>
            <a:off x="7810500" y="1666875"/>
            <a:ext cx="1952625" cy="17240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6429374" y="4355711"/>
            <a:ext cx="1952625" cy="17240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1" name="直接箭头连接符 50"/>
          <p:cNvCxnSpPr/>
          <p:nvPr/>
        </p:nvCxnSpPr>
        <p:spPr>
          <a:xfrm flipV="1">
            <a:off x="9696450" y="1924050"/>
            <a:ext cx="1342395" cy="2565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/>
          <p:nvPr/>
        </p:nvCxnSpPr>
        <p:spPr>
          <a:xfrm flipV="1">
            <a:off x="8381999" y="4791746"/>
            <a:ext cx="1342395" cy="2565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箭头连接符 53"/>
          <p:cNvCxnSpPr>
            <a:stCxn id="48" idx="5"/>
          </p:cNvCxnSpPr>
          <p:nvPr/>
        </p:nvCxnSpPr>
        <p:spPr>
          <a:xfrm>
            <a:off x="9477170" y="3138422"/>
            <a:ext cx="1762330" cy="3488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箭头连接符 54"/>
          <p:cNvCxnSpPr/>
          <p:nvPr/>
        </p:nvCxnSpPr>
        <p:spPr>
          <a:xfrm>
            <a:off x="8210117" y="5692503"/>
            <a:ext cx="1762330" cy="3488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843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39539" y="171252"/>
            <a:ext cx="11136573" cy="58749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Implementation 1</a:t>
            </a:r>
            <a:endParaRPr lang="ko-KR" alt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矩形 21"/>
          <p:cNvSpPr/>
          <p:nvPr>
            <p:custDataLst>
              <p:tags r:id="rId1"/>
            </p:custDataLst>
          </p:nvPr>
        </p:nvSpPr>
        <p:spPr>
          <a:xfrm>
            <a:off x="1704991" y="-571401"/>
            <a:ext cx="87820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smtClean="0">
                <a:solidFill>
                  <a:schemeClr val="bg1">
                    <a:lumMod val="65000"/>
                  </a:schemeClr>
                </a:solidFill>
              </a:rPr>
              <a:t>更多精品</a:t>
            </a:r>
            <a:r>
              <a:rPr lang="en-US" altLang="zh-CN" sz="2400" smtClean="0">
                <a:solidFill>
                  <a:schemeClr val="bg1">
                    <a:lumMod val="65000"/>
                  </a:schemeClr>
                </a:solidFill>
              </a:rPr>
              <a:t>PPT</a:t>
            </a:r>
            <a:r>
              <a:rPr lang="zh-CN" altLang="en-US" sz="2400" smtClean="0">
                <a:solidFill>
                  <a:schemeClr val="bg1">
                    <a:lumMod val="65000"/>
                  </a:schemeClr>
                </a:solidFill>
              </a:rPr>
              <a:t>模板下载：</a:t>
            </a:r>
            <a:r>
              <a:rPr lang="en-US" altLang="zh-CN" sz="2400" smtClean="0">
                <a:solidFill>
                  <a:schemeClr val="bg1">
                    <a:lumMod val="65000"/>
                  </a:schemeClr>
                </a:solidFill>
              </a:rPr>
              <a:t>https</a:t>
            </a:r>
            <a:r>
              <a:rPr lang="en-US" altLang="zh-CN" sz="2400">
                <a:solidFill>
                  <a:schemeClr val="bg1">
                    <a:lumMod val="65000"/>
                  </a:schemeClr>
                </a:solidFill>
              </a:rPr>
              <a:t>://shop162430736.taobao.com</a:t>
            </a:r>
            <a:endParaRPr lang="zh-CN" altLang="en-US" sz="240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23824" y="1419225"/>
            <a:ext cx="6772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doubly linked list and doubly linked list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0394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39539" y="171252"/>
            <a:ext cx="11136573" cy="58749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Implementation 1</a:t>
            </a:r>
            <a:endParaRPr lang="ko-KR" alt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矩形 21"/>
          <p:cNvSpPr/>
          <p:nvPr>
            <p:custDataLst>
              <p:tags r:id="rId1"/>
            </p:custDataLst>
          </p:nvPr>
        </p:nvSpPr>
        <p:spPr>
          <a:xfrm>
            <a:off x="1704991" y="-571401"/>
            <a:ext cx="87820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smtClean="0">
                <a:solidFill>
                  <a:schemeClr val="bg1">
                    <a:lumMod val="65000"/>
                  </a:schemeClr>
                </a:solidFill>
              </a:rPr>
              <a:t>更多精品</a:t>
            </a:r>
            <a:r>
              <a:rPr lang="en-US" altLang="zh-CN" sz="2400" smtClean="0">
                <a:solidFill>
                  <a:schemeClr val="bg1">
                    <a:lumMod val="65000"/>
                  </a:schemeClr>
                </a:solidFill>
              </a:rPr>
              <a:t>PPT</a:t>
            </a:r>
            <a:r>
              <a:rPr lang="zh-CN" altLang="en-US" sz="2400" smtClean="0">
                <a:solidFill>
                  <a:schemeClr val="bg1">
                    <a:lumMod val="65000"/>
                  </a:schemeClr>
                </a:solidFill>
              </a:rPr>
              <a:t>模板下载：</a:t>
            </a:r>
            <a:r>
              <a:rPr lang="en-US" altLang="zh-CN" sz="2400" smtClean="0">
                <a:solidFill>
                  <a:schemeClr val="bg1">
                    <a:lumMod val="65000"/>
                  </a:schemeClr>
                </a:solidFill>
              </a:rPr>
              <a:t>https</a:t>
            </a:r>
            <a:r>
              <a:rPr lang="en-US" altLang="zh-CN" sz="2400">
                <a:solidFill>
                  <a:schemeClr val="bg1">
                    <a:lumMod val="65000"/>
                  </a:schemeClr>
                </a:solidFill>
              </a:rPr>
              <a:t>://shop162430736.taobao.com</a:t>
            </a:r>
            <a:endParaRPr lang="zh-CN" altLang="en-US" sz="240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23824" y="1419225"/>
            <a:ext cx="6772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doubly linked list and doubly linked list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438900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667500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6896100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2486025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2714625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2943225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3762375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3990975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4219575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5086350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5314950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5543550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8734424" y="2996684"/>
            <a:ext cx="1609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…………………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633413" y="2996684"/>
            <a:ext cx="1047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Objects</a:t>
            </a:r>
            <a:endParaRPr lang="zh-CN" altLang="en-US" dirty="0"/>
          </a:p>
        </p:txBody>
      </p:sp>
      <p:cxnSp>
        <p:nvCxnSpPr>
          <p:cNvPr id="28" name="直接箭头连接符 27"/>
          <p:cNvCxnSpPr/>
          <p:nvPr/>
        </p:nvCxnSpPr>
        <p:spPr>
          <a:xfrm>
            <a:off x="3171825" y="2996684"/>
            <a:ext cx="5905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/>
          <p:nvPr/>
        </p:nvCxnSpPr>
        <p:spPr>
          <a:xfrm flipH="1">
            <a:off x="3171825" y="3366016"/>
            <a:ext cx="5905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/>
          <p:nvPr/>
        </p:nvCxnSpPr>
        <p:spPr>
          <a:xfrm>
            <a:off x="4495800" y="2996684"/>
            <a:ext cx="5905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/>
          <p:nvPr/>
        </p:nvCxnSpPr>
        <p:spPr>
          <a:xfrm>
            <a:off x="5772150" y="2992993"/>
            <a:ext cx="5905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/>
          <p:nvPr/>
        </p:nvCxnSpPr>
        <p:spPr>
          <a:xfrm>
            <a:off x="7124700" y="2992993"/>
            <a:ext cx="5905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>
          <a:xfrm flipH="1">
            <a:off x="4448175" y="3379232"/>
            <a:ext cx="5905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 flipH="1">
            <a:off x="5800725" y="3392448"/>
            <a:ext cx="5905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/>
          <p:nvPr/>
        </p:nvCxnSpPr>
        <p:spPr>
          <a:xfrm flipH="1">
            <a:off x="7124700" y="3405664"/>
            <a:ext cx="5905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103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39539" y="171252"/>
            <a:ext cx="11136573" cy="58749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Implementation 1</a:t>
            </a:r>
            <a:endParaRPr lang="ko-KR" alt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矩形 21"/>
          <p:cNvSpPr/>
          <p:nvPr>
            <p:custDataLst>
              <p:tags r:id="rId1"/>
            </p:custDataLst>
          </p:nvPr>
        </p:nvSpPr>
        <p:spPr>
          <a:xfrm>
            <a:off x="1704991" y="-571401"/>
            <a:ext cx="87820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smtClean="0">
                <a:solidFill>
                  <a:schemeClr val="bg1">
                    <a:lumMod val="65000"/>
                  </a:schemeClr>
                </a:solidFill>
              </a:rPr>
              <a:t>更多精品</a:t>
            </a:r>
            <a:r>
              <a:rPr lang="en-US" altLang="zh-CN" sz="2400" smtClean="0">
                <a:solidFill>
                  <a:schemeClr val="bg1">
                    <a:lumMod val="65000"/>
                  </a:schemeClr>
                </a:solidFill>
              </a:rPr>
              <a:t>PPT</a:t>
            </a:r>
            <a:r>
              <a:rPr lang="zh-CN" altLang="en-US" sz="2400" smtClean="0">
                <a:solidFill>
                  <a:schemeClr val="bg1">
                    <a:lumMod val="65000"/>
                  </a:schemeClr>
                </a:solidFill>
              </a:rPr>
              <a:t>模板下载：</a:t>
            </a:r>
            <a:r>
              <a:rPr lang="en-US" altLang="zh-CN" sz="2400" smtClean="0">
                <a:solidFill>
                  <a:schemeClr val="bg1">
                    <a:lumMod val="65000"/>
                  </a:schemeClr>
                </a:solidFill>
              </a:rPr>
              <a:t>https</a:t>
            </a:r>
            <a:r>
              <a:rPr lang="en-US" altLang="zh-CN" sz="2400">
                <a:solidFill>
                  <a:schemeClr val="bg1">
                    <a:lumMod val="65000"/>
                  </a:schemeClr>
                </a:solidFill>
              </a:rPr>
              <a:t>://shop162430736.taobao.com</a:t>
            </a:r>
            <a:endParaRPr lang="zh-CN" altLang="en-US" sz="240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23824" y="1419225"/>
            <a:ext cx="6772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doubly linked list and doubly linked list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438900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667500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6896100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2486025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2714625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2943225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3762375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3990975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4219575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5086350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5314950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5543550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8734424" y="2996684"/>
            <a:ext cx="1609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…………………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633413" y="2996684"/>
            <a:ext cx="1047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Objects</a:t>
            </a:r>
            <a:endParaRPr lang="zh-CN" altLang="en-US" dirty="0"/>
          </a:p>
        </p:txBody>
      </p:sp>
      <p:cxnSp>
        <p:nvCxnSpPr>
          <p:cNvPr id="28" name="直接箭头连接符 27"/>
          <p:cNvCxnSpPr/>
          <p:nvPr/>
        </p:nvCxnSpPr>
        <p:spPr>
          <a:xfrm>
            <a:off x="3171825" y="2996684"/>
            <a:ext cx="5905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/>
          <p:nvPr/>
        </p:nvCxnSpPr>
        <p:spPr>
          <a:xfrm flipH="1">
            <a:off x="3171825" y="3366016"/>
            <a:ext cx="5905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/>
          <p:nvPr/>
        </p:nvCxnSpPr>
        <p:spPr>
          <a:xfrm>
            <a:off x="4495800" y="2996684"/>
            <a:ext cx="5905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/>
          <p:nvPr/>
        </p:nvCxnSpPr>
        <p:spPr>
          <a:xfrm>
            <a:off x="5772150" y="2992993"/>
            <a:ext cx="5905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/>
          <p:nvPr/>
        </p:nvCxnSpPr>
        <p:spPr>
          <a:xfrm>
            <a:off x="7124700" y="2992993"/>
            <a:ext cx="5905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>
          <a:xfrm flipH="1">
            <a:off x="4448175" y="3379232"/>
            <a:ext cx="5905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 flipH="1">
            <a:off x="5800725" y="3392448"/>
            <a:ext cx="5905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/>
          <p:nvPr/>
        </p:nvCxnSpPr>
        <p:spPr>
          <a:xfrm flipH="1">
            <a:off x="7124700" y="3405664"/>
            <a:ext cx="5905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>
            <a:off x="2638425" y="3581400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2486025" y="4017229"/>
            <a:ext cx="685800" cy="190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2486025" y="4207729"/>
            <a:ext cx="685800" cy="190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2486025" y="4398229"/>
            <a:ext cx="685800" cy="190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2486025" y="5045929"/>
            <a:ext cx="685800" cy="190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2486025" y="5236429"/>
            <a:ext cx="685800" cy="190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2486025" y="5426929"/>
            <a:ext cx="685800" cy="190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2" name="直接箭头连接符 41"/>
          <p:cNvCxnSpPr/>
          <p:nvPr/>
        </p:nvCxnSpPr>
        <p:spPr>
          <a:xfrm flipV="1">
            <a:off x="3038475" y="3581400"/>
            <a:ext cx="0" cy="435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文本框 42"/>
          <p:cNvSpPr txBox="1"/>
          <p:nvPr/>
        </p:nvSpPr>
        <p:spPr>
          <a:xfrm>
            <a:off x="523875" y="4207729"/>
            <a:ext cx="1285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Elements</a:t>
            </a:r>
            <a:endParaRPr lang="zh-CN" altLang="en-US" dirty="0"/>
          </a:p>
        </p:txBody>
      </p:sp>
      <p:cxnSp>
        <p:nvCxnSpPr>
          <p:cNvPr id="44" name="直接箭头连接符 43"/>
          <p:cNvCxnSpPr/>
          <p:nvPr/>
        </p:nvCxnSpPr>
        <p:spPr>
          <a:xfrm>
            <a:off x="2647950" y="4588729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 flipV="1">
            <a:off x="3038475" y="4610100"/>
            <a:ext cx="0" cy="435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/>
          <p:nvPr/>
        </p:nvCxnSpPr>
        <p:spPr>
          <a:xfrm>
            <a:off x="3910013" y="3581400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矩形 46"/>
          <p:cNvSpPr/>
          <p:nvPr/>
        </p:nvSpPr>
        <p:spPr>
          <a:xfrm>
            <a:off x="3757613" y="4017229"/>
            <a:ext cx="685800" cy="190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矩形 47"/>
          <p:cNvSpPr/>
          <p:nvPr/>
        </p:nvSpPr>
        <p:spPr>
          <a:xfrm>
            <a:off x="3757613" y="4207729"/>
            <a:ext cx="685800" cy="190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矩形 48"/>
          <p:cNvSpPr/>
          <p:nvPr/>
        </p:nvSpPr>
        <p:spPr>
          <a:xfrm>
            <a:off x="3757613" y="4398229"/>
            <a:ext cx="685800" cy="190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矩形 49"/>
          <p:cNvSpPr/>
          <p:nvPr/>
        </p:nvSpPr>
        <p:spPr>
          <a:xfrm>
            <a:off x="3757613" y="5045929"/>
            <a:ext cx="685800" cy="190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50"/>
          <p:cNvSpPr/>
          <p:nvPr/>
        </p:nvSpPr>
        <p:spPr>
          <a:xfrm>
            <a:off x="3757613" y="5236429"/>
            <a:ext cx="685800" cy="190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矩形 51"/>
          <p:cNvSpPr/>
          <p:nvPr/>
        </p:nvSpPr>
        <p:spPr>
          <a:xfrm>
            <a:off x="3757613" y="5426929"/>
            <a:ext cx="685800" cy="190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3" name="直接箭头连接符 52"/>
          <p:cNvCxnSpPr/>
          <p:nvPr/>
        </p:nvCxnSpPr>
        <p:spPr>
          <a:xfrm flipV="1">
            <a:off x="4310063" y="3581400"/>
            <a:ext cx="0" cy="435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箭头连接符 53"/>
          <p:cNvCxnSpPr/>
          <p:nvPr/>
        </p:nvCxnSpPr>
        <p:spPr>
          <a:xfrm>
            <a:off x="3919538" y="4588729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箭头连接符 54"/>
          <p:cNvCxnSpPr/>
          <p:nvPr/>
        </p:nvCxnSpPr>
        <p:spPr>
          <a:xfrm flipV="1">
            <a:off x="4310063" y="4610100"/>
            <a:ext cx="0" cy="435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箭头连接符 55"/>
          <p:cNvCxnSpPr/>
          <p:nvPr/>
        </p:nvCxnSpPr>
        <p:spPr>
          <a:xfrm>
            <a:off x="5238750" y="3602771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矩形 56"/>
          <p:cNvSpPr/>
          <p:nvPr/>
        </p:nvSpPr>
        <p:spPr>
          <a:xfrm>
            <a:off x="5086350" y="4038600"/>
            <a:ext cx="685800" cy="190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矩形 57"/>
          <p:cNvSpPr/>
          <p:nvPr/>
        </p:nvSpPr>
        <p:spPr>
          <a:xfrm>
            <a:off x="5086350" y="4229100"/>
            <a:ext cx="685800" cy="190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 58"/>
          <p:cNvSpPr/>
          <p:nvPr/>
        </p:nvSpPr>
        <p:spPr>
          <a:xfrm>
            <a:off x="5086350" y="4419600"/>
            <a:ext cx="685800" cy="190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 59"/>
          <p:cNvSpPr/>
          <p:nvPr/>
        </p:nvSpPr>
        <p:spPr>
          <a:xfrm>
            <a:off x="5086350" y="5067300"/>
            <a:ext cx="685800" cy="190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矩形 60"/>
          <p:cNvSpPr/>
          <p:nvPr/>
        </p:nvSpPr>
        <p:spPr>
          <a:xfrm>
            <a:off x="5086350" y="5257800"/>
            <a:ext cx="685800" cy="190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矩形 61"/>
          <p:cNvSpPr/>
          <p:nvPr/>
        </p:nvSpPr>
        <p:spPr>
          <a:xfrm>
            <a:off x="5086350" y="5448300"/>
            <a:ext cx="685800" cy="190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3" name="直接箭头连接符 62"/>
          <p:cNvCxnSpPr/>
          <p:nvPr/>
        </p:nvCxnSpPr>
        <p:spPr>
          <a:xfrm flipV="1">
            <a:off x="5638800" y="3602771"/>
            <a:ext cx="0" cy="435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箭头连接符 63"/>
          <p:cNvCxnSpPr/>
          <p:nvPr/>
        </p:nvCxnSpPr>
        <p:spPr>
          <a:xfrm>
            <a:off x="5248275" y="4610100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箭头连接符 64"/>
          <p:cNvCxnSpPr/>
          <p:nvPr/>
        </p:nvCxnSpPr>
        <p:spPr>
          <a:xfrm flipV="1">
            <a:off x="5638800" y="4631471"/>
            <a:ext cx="0" cy="435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箭头连接符 65"/>
          <p:cNvCxnSpPr/>
          <p:nvPr/>
        </p:nvCxnSpPr>
        <p:spPr>
          <a:xfrm>
            <a:off x="6591300" y="3581400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矩形 66"/>
          <p:cNvSpPr/>
          <p:nvPr/>
        </p:nvSpPr>
        <p:spPr>
          <a:xfrm>
            <a:off x="6438900" y="4017229"/>
            <a:ext cx="685800" cy="190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矩形 67"/>
          <p:cNvSpPr/>
          <p:nvPr/>
        </p:nvSpPr>
        <p:spPr>
          <a:xfrm>
            <a:off x="6438900" y="4207729"/>
            <a:ext cx="685800" cy="190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矩形 68"/>
          <p:cNvSpPr/>
          <p:nvPr/>
        </p:nvSpPr>
        <p:spPr>
          <a:xfrm>
            <a:off x="6438900" y="4398229"/>
            <a:ext cx="685800" cy="190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矩形 69"/>
          <p:cNvSpPr/>
          <p:nvPr/>
        </p:nvSpPr>
        <p:spPr>
          <a:xfrm>
            <a:off x="6438900" y="5045929"/>
            <a:ext cx="685800" cy="190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矩形 70"/>
          <p:cNvSpPr/>
          <p:nvPr/>
        </p:nvSpPr>
        <p:spPr>
          <a:xfrm>
            <a:off x="6438900" y="5236429"/>
            <a:ext cx="685800" cy="190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矩形 71"/>
          <p:cNvSpPr/>
          <p:nvPr/>
        </p:nvSpPr>
        <p:spPr>
          <a:xfrm>
            <a:off x="6438900" y="5426929"/>
            <a:ext cx="685800" cy="190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3" name="直接箭头连接符 72"/>
          <p:cNvCxnSpPr/>
          <p:nvPr/>
        </p:nvCxnSpPr>
        <p:spPr>
          <a:xfrm flipV="1">
            <a:off x="6991350" y="3581400"/>
            <a:ext cx="0" cy="435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接箭头连接符 73"/>
          <p:cNvCxnSpPr/>
          <p:nvPr/>
        </p:nvCxnSpPr>
        <p:spPr>
          <a:xfrm>
            <a:off x="6600825" y="4588729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接箭头连接符 74"/>
          <p:cNvCxnSpPr/>
          <p:nvPr/>
        </p:nvCxnSpPr>
        <p:spPr>
          <a:xfrm flipV="1">
            <a:off x="6991350" y="4610100"/>
            <a:ext cx="0" cy="435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接连接符 79"/>
          <p:cNvCxnSpPr/>
          <p:nvPr/>
        </p:nvCxnSpPr>
        <p:spPr>
          <a:xfrm flipV="1">
            <a:off x="2171700" y="2305050"/>
            <a:ext cx="8896350" cy="190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接连接符 80"/>
          <p:cNvCxnSpPr/>
          <p:nvPr/>
        </p:nvCxnSpPr>
        <p:spPr>
          <a:xfrm flipV="1">
            <a:off x="2171700" y="3810000"/>
            <a:ext cx="8896350" cy="190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接连接符 82"/>
          <p:cNvCxnSpPr/>
          <p:nvPr/>
        </p:nvCxnSpPr>
        <p:spPr>
          <a:xfrm>
            <a:off x="2171700" y="2291747"/>
            <a:ext cx="0" cy="15711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连接符 84"/>
          <p:cNvCxnSpPr/>
          <p:nvPr/>
        </p:nvCxnSpPr>
        <p:spPr>
          <a:xfrm>
            <a:off x="11068050" y="2276998"/>
            <a:ext cx="0" cy="15395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连接符 85"/>
          <p:cNvCxnSpPr/>
          <p:nvPr/>
        </p:nvCxnSpPr>
        <p:spPr>
          <a:xfrm flipV="1">
            <a:off x="2152650" y="6308332"/>
            <a:ext cx="8896350" cy="190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接连接符 86"/>
          <p:cNvCxnSpPr/>
          <p:nvPr/>
        </p:nvCxnSpPr>
        <p:spPr>
          <a:xfrm>
            <a:off x="2171700" y="3729291"/>
            <a:ext cx="0" cy="15711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接连接符 87"/>
          <p:cNvCxnSpPr/>
          <p:nvPr/>
        </p:nvCxnSpPr>
        <p:spPr>
          <a:xfrm>
            <a:off x="2171700" y="4736620"/>
            <a:ext cx="0" cy="15711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接连接符 88"/>
          <p:cNvCxnSpPr/>
          <p:nvPr/>
        </p:nvCxnSpPr>
        <p:spPr>
          <a:xfrm>
            <a:off x="11068050" y="3799314"/>
            <a:ext cx="0" cy="15711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连接符 89"/>
          <p:cNvCxnSpPr/>
          <p:nvPr/>
        </p:nvCxnSpPr>
        <p:spPr>
          <a:xfrm>
            <a:off x="11068050" y="4736620"/>
            <a:ext cx="0" cy="15711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文本框 90"/>
          <p:cNvSpPr txBox="1"/>
          <p:nvPr/>
        </p:nvSpPr>
        <p:spPr>
          <a:xfrm>
            <a:off x="4048125" y="5961740"/>
            <a:ext cx="1609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…………………</a:t>
            </a:r>
            <a:endParaRPr lang="zh-CN" altLang="en-US" dirty="0"/>
          </a:p>
        </p:txBody>
      </p:sp>
      <p:cxnSp>
        <p:nvCxnSpPr>
          <p:cNvPr id="92" name="直接箭头连接符 91"/>
          <p:cNvCxnSpPr/>
          <p:nvPr/>
        </p:nvCxnSpPr>
        <p:spPr>
          <a:xfrm>
            <a:off x="2647950" y="5638800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接箭头连接符 92"/>
          <p:cNvCxnSpPr/>
          <p:nvPr/>
        </p:nvCxnSpPr>
        <p:spPr>
          <a:xfrm>
            <a:off x="3919538" y="5617429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接箭头连接符 93"/>
          <p:cNvCxnSpPr/>
          <p:nvPr/>
        </p:nvCxnSpPr>
        <p:spPr>
          <a:xfrm>
            <a:off x="5257800" y="5638800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接箭头连接符 94"/>
          <p:cNvCxnSpPr/>
          <p:nvPr/>
        </p:nvCxnSpPr>
        <p:spPr>
          <a:xfrm>
            <a:off x="6591300" y="5638800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接箭头连接符 96"/>
          <p:cNvCxnSpPr/>
          <p:nvPr/>
        </p:nvCxnSpPr>
        <p:spPr>
          <a:xfrm flipV="1">
            <a:off x="3038475" y="5628114"/>
            <a:ext cx="0" cy="435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接箭头连接符 97"/>
          <p:cNvCxnSpPr/>
          <p:nvPr/>
        </p:nvCxnSpPr>
        <p:spPr>
          <a:xfrm flipV="1">
            <a:off x="4319588" y="5617429"/>
            <a:ext cx="0" cy="435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接箭头连接符 98"/>
          <p:cNvCxnSpPr/>
          <p:nvPr/>
        </p:nvCxnSpPr>
        <p:spPr>
          <a:xfrm flipV="1">
            <a:off x="5638800" y="5649485"/>
            <a:ext cx="0" cy="435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接箭头连接符 99"/>
          <p:cNvCxnSpPr/>
          <p:nvPr/>
        </p:nvCxnSpPr>
        <p:spPr>
          <a:xfrm flipV="1">
            <a:off x="6991350" y="5607903"/>
            <a:ext cx="0" cy="435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735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39539" y="171252"/>
            <a:ext cx="11136573" cy="58749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Implementation 1</a:t>
            </a:r>
            <a:endParaRPr lang="ko-KR" alt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09E8-EDB3-4BFB-9C63-B01D176D4351}" type="slidenum">
              <a:rPr lang="ko-KR" alt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6</a:t>
            </a:fld>
            <a:endParaRPr lang="ko-KR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矩形 21"/>
          <p:cNvSpPr/>
          <p:nvPr>
            <p:custDataLst>
              <p:tags r:id="rId1"/>
            </p:custDataLst>
          </p:nvPr>
        </p:nvSpPr>
        <p:spPr>
          <a:xfrm>
            <a:off x="1704991" y="-571401"/>
            <a:ext cx="87820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smtClean="0">
                <a:solidFill>
                  <a:schemeClr val="bg1">
                    <a:lumMod val="65000"/>
                  </a:schemeClr>
                </a:solidFill>
              </a:rPr>
              <a:t>更多精品</a:t>
            </a:r>
            <a:r>
              <a:rPr lang="en-US" altLang="zh-CN" sz="2400" smtClean="0">
                <a:solidFill>
                  <a:schemeClr val="bg1">
                    <a:lumMod val="65000"/>
                  </a:schemeClr>
                </a:solidFill>
              </a:rPr>
              <a:t>PPT</a:t>
            </a:r>
            <a:r>
              <a:rPr lang="zh-CN" altLang="en-US" sz="2400" smtClean="0">
                <a:solidFill>
                  <a:schemeClr val="bg1">
                    <a:lumMod val="65000"/>
                  </a:schemeClr>
                </a:solidFill>
              </a:rPr>
              <a:t>模板下载：</a:t>
            </a:r>
            <a:r>
              <a:rPr lang="en-US" altLang="zh-CN" sz="2400" smtClean="0">
                <a:solidFill>
                  <a:schemeClr val="bg1">
                    <a:lumMod val="65000"/>
                  </a:schemeClr>
                </a:solidFill>
              </a:rPr>
              <a:t>https</a:t>
            </a:r>
            <a:r>
              <a:rPr lang="en-US" altLang="zh-CN" sz="2400">
                <a:solidFill>
                  <a:schemeClr val="bg1">
                    <a:lumMod val="65000"/>
                  </a:schemeClr>
                </a:solidFill>
              </a:rPr>
              <a:t>://shop162430736.taobao.com</a:t>
            </a:r>
            <a:endParaRPr lang="zh-CN" altLang="en-US" sz="240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39539" y="758745"/>
            <a:ext cx="3499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Pseudocode implementation 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08" y="1485900"/>
            <a:ext cx="4773500" cy="494127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961" y="1795533"/>
            <a:ext cx="3651754" cy="4378569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>
            <a:off x="6172200" y="1336431"/>
            <a:ext cx="26377" cy="50907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91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39539" y="171252"/>
            <a:ext cx="11136573" cy="58749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Implementation 2</a:t>
            </a:r>
            <a:endParaRPr lang="ko-KR" alt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09E8-EDB3-4BFB-9C63-B01D176D4351}" type="slidenum">
              <a:rPr lang="ko-KR" alt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7</a:t>
            </a:fld>
            <a:endParaRPr lang="ko-KR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矩形 21"/>
          <p:cNvSpPr/>
          <p:nvPr>
            <p:custDataLst>
              <p:tags r:id="rId1"/>
            </p:custDataLst>
          </p:nvPr>
        </p:nvSpPr>
        <p:spPr>
          <a:xfrm>
            <a:off x="1704991" y="-571401"/>
            <a:ext cx="87820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smtClean="0">
                <a:solidFill>
                  <a:schemeClr val="bg1">
                    <a:lumMod val="65000"/>
                  </a:schemeClr>
                </a:solidFill>
              </a:rPr>
              <a:t>更多精品</a:t>
            </a:r>
            <a:r>
              <a:rPr lang="en-US" altLang="zh-CN" sz="2400" smtClean="0">
                <a:solidFill>
                  <a:schemeClr val="bg1">
                    <a:lumMod val="65000"/>
                  </a:schemeClr>
                </a:solidFill>
              </a:rPr>
              <a:t>PPT</a:t>
            </a:r>
            <a:r>
              <a:rPr lang="zh-CN" altLang="en-US" sz="2400" smtClean="0">
                <a:solidFill>
                  <a:schemeClr val="bg1">
                    <a:lumMod val="65000"/>
                  </a:schemeClr>
                </a:solidFill>
              </a:rPr>
              <a:t>模板下载：</a:t>
            </a:r>
            <a:r>
              <a:rPr lang="en-US" altLang="zh-CN" sz="2400" smtClean="0">
                <a:solidFill>
                  <a:schemeClr val="bg1">
                    <a:lumMod val="65000"/>
                  </a:schemeClr>
                </a:solidFill>
              </a:rPr>
              <a:t>https</a:t>
            </a:r>
            <a:r>
              <a:rPr lang="en-US" altLang="zh-CN" sz="2400">
                <a:solidFill>
                  <a:schemeClr val="bg1">
                    <a:lumMod val="65000"/>
                  </a:schemeClr>
                </a:solidFill>
              </a:rPr>
              <a:t>://shop162430736.taobao.com</a:t>
            </a:r>
            <a:endParaRPr lang="zh-CN" altLang="en-US" sz="240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06189" y="1396484"/>
            <a:ext cx="3416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doubly linked list and </a:t>
            </a:r>
            <a:r>
              <a:rPr lang="en-US" altLang="zh-CN" dirty="0" smtClean="0">
                <a:latin typeface="宋体" panose="02010600030101010101" pitchFamily="2" charset="-122"/>
                <a:ea typeface="宋体" panose="02010600030101010101" pitchFamily="2" charset="-122"/>
              </a:rPr>
              <a:t>array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133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39539" y="171252"/>
            <a:ext cx="11136573" cy="58749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Implementation 2</a:t>
            </a:r>
            <a:endParaRPr lang="ko-KR" alt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09E8-EDB3-4BFB-9C63-B01D176D4351}" type="slidenum">
              <a:rPr lang="ko-KR" alt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8</a:t>
            </a:fld>
            <a:endParaRPr lang="ko-KR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矩形 21"/>
          <p:cNvSpPr/>
          <p:nvPr>
            <p:custDataLst>
              <p:tags r:id="rId1"/>
            </p:custDataLst>
          </p:nvPr>
        </p:nvSpPr>
        <p:spPr>
          <a:xfrm>
            <a:off x="1704991" y="-571401"/>
            <a:ext cx="87820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smtClean="0">
                <a:solidFill>
                  <a:schemeClr val="bg1">
                    <a:lumMod val="65000"/>
                  </a:schemeClr>
                </a:solidFill>
              </a:rPr>
              <a:t>更多精品</a:t>
            </a:r>
            <a:r>
              <a:rPr lang="en-US" altLang="zh-CN" sz="2400" smtClean="0">
                <a:solidFill>
                  <a:schemeClr val="bg1">
                    <a:lumMod val="65000"/>
                  </a:schemeClr>
                </a:solidFill>
              </a:rPr>
              <a:t>PPT</a:t>
            </a:r>
            <a:r>
              <a:rPr lang="zh-CN" altLang="en-US" sz="2400" smtClean="0">
                <a:solidFill>
                  <a:schemeClr val="bg1">
                    <a:lumMod val="65000"/>
                  </a:schemeClr>
                </a:solidFill>
              </a:rPr>
              <a:t>模板下载：</a:t>
            </a:r>
            <a:r>
              <a:rPr lang="en-US" altLang="zh-CN" sz="2400" smtClean="0">
                <a:solidFill>
                  <a:schemeClr val="bg1">
                    <a:lumMod val="65000"/>
                  </a:schemeClr>
                </a:solidFill>
              </a:rPr>
              <a:t>https</a:t>
            </a:r>
            <a:r>
              <a:rPr lang="en-US" altLang="zh-CN" sz="2400">
                <a:solidFill>
                  <a:schemeClr val="bg1">
                    <a:lumMod val="65000"/>
                  </a:schemeClr>
                </a:solidFill>
              </a:rPr>
              <a:t>://shop162430736.taobao.com</a:t>
            </a:r>
            <a:endParaRPr lang="zh-CN" altLang="en-US" sz="240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06189" y="1396484"/>
            <a:ext cx="3416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doubly linked list and </a:t>
            </a:r>
            <a:r>
              <a:rPr lang="en-US" altLang="zh-CN" dirty="0" smtClean="0">
                <a:latin typeface="宋体" panose="02010600030101010101" pitchFamily="2" charset="-122"/>
                <a:ea typeface="宋体" panose="02010600030101010101" pitchFamily="2" charset="-122"/>
              </a:rPr>
              <a:t>array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438900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667500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6896100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486025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714625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2943225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3762375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3990975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4219575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5086350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5314950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5543550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8734424" y="2996684"/>
            <a:ext cx="1609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…………………</a:t>
            </a:r>
            <a:endParaRPr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633413" y="2996684"/>
            <a:ext cx="1047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Objects</a:t>
            </a:r>
            <a:endParaRPr lang="zh-CN" altLang="en-US" dirty="0"/>
          </a:p>
        </p:txBody>
      </p:sp>
      <p:cxnSp>
        <p:nvCxnSpPr>
          <p:cNvPr id="21" name="直接箭头连接符 20"/>
          <p:cNvCxnSpPr/>
          <p:nvPr/>
        </p:nvCxnSpPr>
        <p:spPr>
          <a:xfrm>
            <a:off x="3171825" y="2996684"/>
            <a:ext cx="5905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/>
          <p:nvPr/>
        </p:nvCxnSpPr>
        <p:spPr>
          <a:xfrm flipH="1">
            <a:off x="3171825" y="3366016"/>
            <a:ext cx="5905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>
            <a:off x="4495800" y="2996684"/>
            <a:ext cx="5905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>
            <a:off x="5772150" y="2992993"/>
            <a:ext cx="5905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>
            <a:off x="7124700" y="2992993"/>
            <a:ext cx="5905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 flipH="1">
            <a:off x="4448175" y="3379232"/>
            <a:ext cx="5905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 flipH="1">
            <a:off x="5800725" y="3392448"/>
            <a:ext cx="5905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/>
          <p:nvPr/>
        </p:nvCxnSpPr>
        <p:spPr>
          <a:xfrm flipH="1">
            <a:off x="7124700" y="3405664"/>
            <a:ext cx="5905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220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39539" y="171252"/>
            <a:ext cx="11136573" cy="58749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Implementation 2</a:t>
            </a:r>
            <a:endParaRPr lang="ko-KR" alt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09E8-EDB3-4BFB-9C63-B01D176D4351}" type="slidenum">
              <a:rPr lang="ko-KR" alt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9</a:t>
            </a:fld>
            <a:endParaRPr lang="ko-KR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矩形 21"/>
          <p:cNvSpPr/>
          <p:nvPr>
            <p:custDataLst>
              <p:tags r:id="rId1"/>
            </p:custDataLst>
          </p:nvPr>
        </p:nvSpPr>
        <p:spPr>
          <a:xfrm>
            <a:off x="1704991" y="-571401"/>
            <a:ext cx="87820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smtClean="0">
                <a:solidFill>
                  <a:schemeClr val="bg1">
                    <a:lumMod val="65000"/>
                  </a:schemeClr>
                </a:solidFill>
              </a:rPr>
              <a:t>更多精品</a:t>
            </a:r>
            <a:r>
              <a:rPr lang="en-US" altLang="zh-CN" sz="2400" smtClean="0">
                <a:solidFill>
                  <a:schemeClr val="bg1">
                    <a:lumMod val="65000"/>
                  </a:schemeClr>
                </a:solidFill>
              </a:rPr>
              <a:t>PPT</a:t>
            </a:r>
            <a:r>
              <a:rPr lang="zh-CN" altLang="en-US" sz="2400" smtClean="0">
                <a:solidFill>
                  <a:schemeClr val="bg1">
                    <a:lumMod val="65000"/>
                  </a:schemeClr>
                </a:solidFill>
              </a:rPr>
              <a:t>模板下载：</a:t>
            </a:r>
            <a:r>
              <a:rPr lang="en-US" altLang="zh-CN" sz="2400" smtClean="0">
                <a:solidFill>
                  <a:schemeClr val="bg1">
                    <a:lumMod val="65000"/>
                  </a:schemeClr>
                </a:solidFill>
              </a:rPr>
              <a:t>https</a:t>
            </a:r>
            <a:r>
              <a:rPr lang="en-US" altLang="zh-CN" sz="2400">
                <a:solidFill>
                  <a:schemeClr val="bg1">
                    <a:lumMod val="65000"/>
                  </a:schemeClr>
                </a:solidFill>
              </a:rPr>
              <a:t>://shop162430736.taobao.com</a:t>
            </a:r>
            <a:endParaRPr lang="zh-CN" altLang="en-US" sz="240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06189" y="1396484"/>
            <a:ext cx="3416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doubly linked list and </a:t>
            </a:r>
            <a:r>
              <a:rPr lang="en-US" altLang="zh-CN" dirty="0" smtClean="0">
                <a:latin typeface="宋体" panose="02010600030101010101" pitchFamily="2" charset="-122"/>
                <a:ea typeface="宋体" panose="02010600030101010101" pitchFamily="2" charset="-122"/>
              </a:rPr>
              <a:t>array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438900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667500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6896100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486025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714625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2943225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3762375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3990975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4219575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5086350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5314950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5543550" y="2781300"/>
            <a:ext cx="228600" cy="800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8734424" y="2996684"/>
            <a:ext cx="1609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…………………</a:t>
            </a:r>
            <a:endParaRPr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633413" y="2996684"/>
            <a:ext cx="1047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Objects</a:t>
            </a:r>
            <a:endParaRPr lang="zh-CN" altLang="en-US" dirty="0"/>
          </a:p>
        </p:txBody>
      </p:sp>
      <p:cxnSp>
        <p:nvCxnSpPr>
          <p:cNvPr id="21" name="直接箭头连接符 20"/>
          <p:cNvCxnSpPr/>
          <p:nvPr/>
        </p:nvCxnSpPr>
        <p:spPr>
          <a:xfrm>
            <a:off x="3171825" y="2996684"/>
            <a:ext cx="5905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/>
          <p:nvPr/>
        </p:nvCxnSpPr>
        <p:spPr>
          <a:xfrm flipH="1">
            <a:off x="3171825" y="3366016"/>
            <a:ext cx="5905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>
            <a:off x="4495800" y="2996684"/>
            <a:ext cx="5905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>
            <a:off x="5772150" y="2992993"/>
            <a:ext cx="5905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>
            <a:off x="7124700" y="2992993"/>
            <a:ext cx="5905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 flipH="1">
            <a:off x="4448175" y="3379232"/>
            <a:ext cx="5905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 flipH="1">
            <a:off x="5800725" y="3392448"/>
            <a:ext cx="5905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/>
          <p:nvPr/>
        </p:nvCxnSpPr>
        <p:spPr>
          <a:xfrm flipH="1">
            <a:off x="7124700" y="3405664"/>
            <a:ext cx="5905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628474" y="4596884"/>
            <a:ext cx="1285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Elements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1971675" y="4559855"/>
            <a:ext cx="447675" cy="5048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2419350" y="4559855"/>
            <a:ext cx="447675" cy="5048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2867025" y="4559855"/>
            <a:ext cx="447675" cy="5048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3314700" y="4559855"/>
            <a:ext cx="447675" cy="5048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3762375" y="4559855"/>
            <a:ext cx="447675" cy="5048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4210050" y="4559855"/>
            <a:ext cx="447675" cy="5048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4657725" y="4559855"/>
            <a:ext cx="447675" cy="5048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5105400" y="4559855"/>
            <a:ext cx="447675" cy="5048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5553075" y="4559855"/>
            <a:ext cx="447675" cy="5048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6000750" y="4559855"/>
            <a:ext cx="447675" cy="5048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6448425" y="4559855"/>
            <a:ext cx="447675" cy="5048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6896100" y="4559855"/>
            <a:ext cx="447675" cy="5048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矩形 42"/>
          <p:cNvSpPr/>
          <p:nvPr/>
        </p:nvSpPr>
        <p:spPr>
          <a:xfrm>
            <a:off x="7343775" y="4559855"/>
            <a:ext cx="447675" cy="5048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矩形 43"/>
          <p:cNvSpPr/>
          <p:nvPr/>
        </p:nvSpPr>
        <p:spPr>
          <a:xfrm>
            <a:off x="7791450" y="4559855"/>
            <a:ext cx="447675" cy="5048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矩形 44"/>
          <p:cNvSpPr/>
          <p:nvPr/>
        </p:nvSpPr>
        <p:spPr>
          <a:xfrm>
            <a:off x="8239125" y="4559855"/>
            <a:ext cx="447675" cy="5048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矩形 45"/>
          <p:cNvSpPr/>
          <p:nvPr/>
        </p:nvSpPr>
        <p:spPr>
          <a:xfrm>
            <a:off x="8686800" y="4559855"/>
            <a:ext cx="447675" cy="5048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矩形 46"/>
          <p:cNvSpPr/>
          <p:nvPr/>
        </p:nvSpPr>
        <p:spPr>
          <a:xfrm>
            <a:off x="9134475" y="4559855"/>
            <a:ext cx="447675" cy="5048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文本框 47"/>
          <p:cNvSpPr txBox="1"/>
          <p:nvPr/>
        </p:nvSpPr>
        <p:spPr>
          <a:xfrm>
            <a:off x="10029825" y="4627601"/>
            <a:ext cx="1609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…………………</a:t>
            </a:r>
            <a:endParaRPr lang="zh-CN" altLang="en-US" dirty="0"/>
          </a:p>
        </p:txBody>
      </p:sp>
      <p:cxnSp>
        <p:nvCxnSpPr>
          <p:cNvPr id="52" name="直接箭头连接符 51"/>
          <p:cNvCxnSpPr>
            <a:stCxn id="10" idx="2"/>
          </p:cNvCxnSpPr>
          <p:nvPr/>
        </p:nvCxnSpPr>
        <p:spPr>
          <a:xfrm flipH="1">
            <a:off x="1971675" y="3581400"/>
            <a:ext cx="857250" cy="9784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箭头连接符 53"/>
          <p:cNvCxnSpPr>
            <a:stCxn id="10" idx="2"/>
          </p:cNvCxnSpPr>
          <p:nvPr/>
        </p:nvCxnSpPr>
        <p:spPr>
          <a:xfrm>
            <a:off x="2828925" y="3581400"/>
            <a:ext cx="957263" cy="1015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箭头连接符 55"/>
          <p:cNvCxnSpPr>
            <a:stCxn id="13" idx="2"/>
          </p:cNvCxnSpPr>
          <p:nvPr/>
        </p:nvCxnSpPr>
        <p:spPr>
          <a:xfrm flipH="1">
            <a:off x="3762375" y="3581400"/>
            <a:ext cx="342900" cy="10462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箭头连接符 57"/>
          <p:cNvCxnSpPr>
            <a:stCxn id="13" idx="2"/>
          </p:cNvCxnSpPr>
          <p:nvPr/>
        </p:nvCxnSpPr>
        <p:spPr>
          <a:xfrm>
            <a:off x="4105275" y="3581400"/>
            <a:ext cx="571500" cy="10462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箭头连接符 59"/>
          <p:cNvCxnSpPr>
            <a:stCxn id="17" idx="2"/>
          </p:cNvCxnSpPr>
          <p:nvPr/>
        </p:nvCxnSpPr>
        <p:spPr>
          <a:xfrm flipH="1">
            <a:off x="4657725" y="3581400"/>
            <a:ext cx="771525" cy="1015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箭头连接符 61"/>
          <p:cNvCxnSpPr>
            <a:stCxn id="17" idx="2"/>
          </p:cNvCxnSpPr>
          <p:nvPr/>
        </p:nvCxnSpPr>
        <p:spPr>
          <a:xfrm>
            <a:off x="5429250" y="3581400"/>
            <a:ext cx="1466850" cy="9784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箭头连接符 63"/>
          <p:cNvCxnSpPr>
            <a:stCxn id="7" idx="2"/>
          </p:cNvCxnSpPr>
          <p:nvPr/>
        </p:nvCxnSpPr>
        <p:spPr>
          <a:xfrm>
            <a:off x="6781800" y="3581400"/>
            <a:ext cx="114300" cy="1015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箭头连接符 65"/>
          <p:cNvCxnSpPr>
            <a:stCxn id="7" idx="2"/>
          </p:cNvCxnSpPr>
          <p:nvPr/>
        </p:nvCxnSpPr>
        <p:spPr>
          <a:xfrm>
            <a:off x="6781800" y="3581400"/>
            <a:ext cx="1952624" cy="9784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283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RDRI TOOLS WATERMARK" val="tktxvcs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RDRI TOOLS WATERMARK" val="tktxvcs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RDRI TOOLS WATERMARK" val="tktxvcs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RDRI TOOLS WATERMARK" val="tktxvcs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RDRI TOOLS WATERMARK" val="tktxvcs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RDRI TOOLS WATERMARK" val="tktxvcs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RDRI TOOLS WATERMARK" val="tktxvcs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RDRI TOOLS WATERMARK" val="tktxvcs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RDRI TOOLS WATERMARK" val="tktxvcs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RDRI TOOLS WATERMARK" val="tktxvcs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RDRI TOOLS WATERMARK" val="tktxvcs3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282</Words>
  <Application>Microsoft Office PowerPoint</Application>
  <PresentationFormat>宽屏</PresentationFormat>
  <Paragraphs>75</Paragraphs>
  <Slides>11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맑은 고딕</vt:lpstr>
      <vt:lpstr>等线</vt:lpstr>
      <vt:lpstr>等线 Light</vt:lpstr>
      <vt:lpstr>宋体</vt:lpstr>
      <vt:lpstr>Arial</vt:lpstr>
      <vt:lpstr>Arial Black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微软用户</dc:creator>
  <cp:lastModifiedBy>微软用户</cp:lastModifiedBy>
  <cp:revision>17</cp:revision>
  <dcterms:created xsi:type="dcterms:W3CDTF">2018-10-14T03:35:31Z</dcterms:created>
  <dcterms:modified xsi:type="dcterms:W3CDTF">2018-10-14T13:12:36Z</dcterms:modified>
</cp:coreProperties>
</file>