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18"/>
  </p:notesMasterIdLst>
  <p:handoutMasterIdLst>
    <p:handoutMasterId r:id="rId19"/>
  </p:handoutMasterIdLst>
  <p:sldIdLst>
    <p:sldId id="295" r:id="rId2"/>
    <p:sldId id="297" r:id="rId3"/>
    <p:sldId id="298" r:id="rId4"/>
    <p:sldId id="299" r:id="rId5"/>
    <p:sldId id="290" r:id="rId6"/>
    <p:sldId id="300" r:id="rId7"/>
    <p:sldId id="303" r:id="rId8"/>
    <p:sldId id="304" r:id="rId9"/>
    <p:sldId id="305" r:id="rId10"/>
    <p:sldId id="306" r:id="rId11"/>
    <p:sldId id="307" r:id="rId12"/>
    <p:sldId id="310" r:id="rId13"/>
    <p:sldId id="309" r:id="rId14"/>
    <p:sldId id="308" r:id="rId15"/>
    <p:sldId id="301" r:id="rId16"/>
    <p:sldId id="294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994074316@qq.com" initials="2" lastIdx="1" clrIdx="0">
    <p:extLst>
      <p:ext uri="{19B8F6BF-5375-455C-9EA6-DF929625EA0E}">
        <p15:presenceInfo xmlns:p15="http://schemas.microsoft.com/office/powerpoint/2012/main" userId="56ce764228a13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0582" autoAdjust="0"/>
  </p:normalViewPr>
  <p:slideViewPr>
    <p:cSldViewPr snapToGrid="0" snapToObjects="1">
      <p:cViewPr varScale="1">
        <p:scale>
          <a:sx n="84" d="100"/>
          <a:sy n="84" d="100"/>
        </p:scale>
        <p:origin x="104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994074316@qq.com" userId="56ce764228a1389b" providerId="LiveId" clId="{78B858FF-5A19-49E5-B765-AA4AB9632923}"/>
    <pc:docChg chg="undo custSel addSld delSld modSld sldOrd">
      <pc:chgData name="2994074316@qq.com" userId="56ce764228a1389b" providerId="LiveId" clId="{78B858FF-5A19-49E5-B765-AA4AB9632923}" dt="2021-11-12T12:32:16.732" v="2235"/>
      <pc:docMkLst>
        <pc:docMk/>
      </pc:docMkLst>
      <pc:sldChg chg="addSp modSp mod ord modAnim">
        <pc:chgData name="2994074316@qq.com" userId="56ce764228a1389b" providerId="LiveId" clId="{78B858FF-5A19-49E5-B765-AA4AB9632923}" dt="2021-11-12T12:27:20.964" v="2195"/>
        <pc:sldMkLst>
          <pc:docMk/>
          <pc:sldMk cId="2037936526" sldId="290"/>
        </pc:sldMkLst>
        <pc:spChg chg="add mod">
          <ac:chgData name="2994074316@qq.com" userId="56ce764228a1389b" providerId="LiveId" clId="{78B858FF-5A19-49E5-B765-AA4AB9632923}" dt="2021-11-12T07:33:35.970" v="1218" actId="20577"/>
          <ac:spMkLst>
            <pc:docMk/>
            <pc:sldMk cId="2037936526" sldId="290"/>
            <ac:spMk id="2" creationId="{55D25046-02FE-4D91-8156-DBA974D8C738}"/>
          </ac:spMkLst>
        </pc:spChg>
        <pc:spChg chg="add mod">
          <ac:chgData name="2994074316@qq.com" userId="56ce764228a1389b" providerId="LiveId" clId="{78B858FF-5A19-49E5-B765-AA4AB9632923}" dt="2021-11-12T07:11:06.235" v="870"/>
          <ac:spMkLst>
            <pc:docMk/>
            <pc:sldMk cId="2037936526" sldId="290"/>
            <ac:spMk id="3" creationId="{DABA385A-4334-444E-B82B-0962981CB65E}"/>
          </ac:spMkLst>
        </pc:spChg>
        <pc:spChg chg="add mod">
          <ac:chgData name="2994074316@qq.com" userId="56ce764228a1389b" providerId="LiveId" clId="{78B858FF-5A19-49E5-B765-AA4AB9632923}" dt="2021-11-12T07:33:40.294" v="1219" actId="20577"/>
          <ac:spMkLst>
            <pc:docMk/>
            <pc:sldMk cId="2037936526" sldId="290"/>
            <ac:spMk id="4" creationId="{B2BA6C52-F3AB-4A50-989B-16E19D4C9574}"/>
          </ac:spMkLst>
        </pc:spChg>
        <pc:spChg chg="add mod">
          <ac:chgData name="2994074316@qq.com" userId="56ce764228a1389b" providerId="LiveId" clId="{78B858FF-5A19-49E5-B765-AA4AB9632923}" dt="2021-11-12T07:33:45.582" v="1220" actId="20577"/>
          <ac:spMkLst>
            <pc:docMk/>
            <pc:sldMk cId="2037936526" sldId="290"/>
            <ac:spMk id="5" creationId="{428E4DAE-915E-4F8A-A3D2-FAA030A2C2E3}"/>
          </ac:spMkLst>
        </pc:spChg>
        <pc:spChg chg="mod">
          <ac:chgData name="2994074316@qq.com" userId="56ce764228a1389b" providerId="LiveId" clId="{78B858FF-5A19-49E5-B765-AA4AB9632923}" dt="2021-11-12T12:18:05.726" v="2102" actId="255"/>
          <ac:spMkLst>
            <pc:docMk/>
            <pc:sldMk cId="2037936526" sldId="290"/>
            <ac:spMk id="11" creationId="{010FB232-4CB4-C34D-A688-C51B6E7CD2CF}"/>
          </ac:spMkLst>
        </pc:spChg>
        <pc:spChg chg="mod">
          <ac:chgData name="2994074316@qq.com" userId="56ce764228a1389b" providerId="LiveId" clId="{78B858FF-5A19-49E5-B765-AA4AB9632923}" dt="2021-11-12T12:07:56.829" v="1951" actId="27636"/>
          <ac:spMkLst>
            <pc:docMk/>
            <pc:sldMk cId="2037936526" sldId="290"/>
            <ac:spMk id="18" creationId="{F451EBE7-64A3-7E40-8C33-3C01E8EBABD2}"/>
          </ac:spMkLst>
        </pc:spChg>
      </pc:sldChg>
      <pc:sldChg chg="addSp modSp del mod ord">
        <pc:chgData name="2994074316@qq.com" userId="56ce764228a1389b" providerId="LiveId" clId="{78B858FF-5A19-49E5-B765-AA4AB9632923}" dt="2021-11-12T11:47:34.178" v="1877" actId="2696"/>
        <pc:sldMkLst>
          <pc:docMk/>
          <pc:sldMk cId="2076961989" sldId="291"/>
        </pc:sldMkLst>
        <pc:spChg chg="add mod">
          <ac:chgData name="2994074316@qq.com" userId="56ce764228a1389b" providerId="LiveId" clId="{78B858FF-5A19-49E5-B765-AA4AB9632923}" dt="2021-11-12T06:57:58.647" v="449" actId="1076"/>
          <ac:spMkLst>
            <pc:docMk/>
            <pc:sldMk cId="2076961989" sldId="291"/>
            <ac:spMk id="2" creationId="{6ED1DF5D-4B76-470E-ACAC-859D29E24158}"/>
          </ac:spMkLst>
        </pc:spChg>
        <pc:spChg chg="mod">
          <ac:chgData name="2994074316@qq.com" userId="56ce764228a1389b" providerId="LiveId" clId="{78B858FF-5A19-49E5-B765-AA4AB9632923}" dt="2021-11-12T06:56:23.706" v="435"/>
          <ac:spMkLst>
            <pc:docMk/>
            <pc:sldMk cId="2076961989" sldId="291"/>
            <ac:spMk id="15" creationId="{919ADAFC-DC1D-4249-B968-F885B35940C9}"/>
          </ac:spMkLst>
        </pc:spChg>
        <pc:spChg chg="mod">
          <ac:chgData name="2994074316@qq.com" userId="56ce764228a1389b" providerId="LiveId" clId="{78B858FF-5A19-49E5-B765-AA4AB9632923}" dt="2021-11-12T06:56:10.874" v="426"/>
          <ac:spMkLst>
            <pc:docMk/>
            <pc:sldMk cId="2076961989" sldId="291"/>
            <ac:spMk id="21" creationId="{2627AE97-340B-E245-B9C6-A4E8743E1340}"/>
          </ac:spMkLst>
        </pc:spChg>
      </pc:sldChg>
      <pc:sldChg chg="addSp modSp del mod">
        <pc:chgData name="2994074316@qq.com" userId="56ce764228a1389b" providerId="LiveId" clId="{78B858FF-5A19-49E5-B765-AA4AB9632923}" dt="2021-11-12T07:05:52.790" v="493" actId="2696"/>
        <pc:sldMkLst>
          <pc:docMk/>
          <pc:sldMk cId="328354810" sldId="292"/>
        </pc:sldMkLst>
        <pc:spChg chg="mod">
          <ac:chgData name="2994074316@qq.com" userId="56ce764228a1389b" providerId="LiveId" clId="{78B858FF-5A19-49E5-B765-AA4AB9632923}" dt="2021-11-12T06:47:54.154" v="144"/>
          <ac:spMkLst>
            <pc:docMk/>
            <pc:sldMk cId="328354810" sldId="292"/>
            <ac:spMk id="11" creationId="{010FB232-4CB4-C34D-A688-C51B6E7CD2CF}"/>
          </ac:spMkLst>
        </pc:spChg>
        <pc:spChg chg="mod">
          <ac:chgData name="2994074316@qq.com" userId="56ce764228a1389b" providerId="LiveId" clId="{78B858FF-5A19-49E5-B765-AA4AB9632923}" dt="2021-11-12T06:54:07.080" v="390" actId="14100"/>
          <ac:spMkLst>
            <pc:docMk/>
            <pc:sldMk cId="328354810" sldId="292"/>
            <ac:spMk id="18" creationId="{F451EBE7-64A3-7E40-8C33-3C01E8EBABD2}"/>
          </ac:spMkLst>
        </pc:spChg>
        <pc:picChg chg="add mod">
          <ac:chgData name="2994074316@qq.com" userId="56ce764228a1389b" providerId="LiveId" clId="{78B858FF-5A19-49E5-B765-AA4AB9632923}" dt="2021-11-12T06:54:34.026" v="395" actId="1076"/>
          <ac:picMkLst>
            <pc:docMk/>
            <pc:sldMk cId="328354810" sldId="292"/>
            <ac:picMk id="3" creationId="{99BAF564-C67B-4A27-8890-F2E6305CECCB}"/>
          </ac:picMkLst>
        </pc:picChg>
        <pc:picChg chg="mod ord">
          <ac:chgData name="2994074316@qq.com" userId="56ce764228a1389b" providerId="LiveId" clId="{78B858FF-5A19-49E5-B765-AA4AB9632923}" dt="2021-11-12T07:03:52.842" v="482" actId="1076"/>
          <ac:picMkLst>
            <pc:docMk/>
            <pc:sldMk cId="328354810" sldId="292"/>
            <ac:picMk id="29" creationId="{4030AF8A-8228-F343-BEC1-75F9E008905F}"/>
          </ac:picMkLst>
        </pc:picChg>
      </pc:sldChg>
      <pc:sldChg chg="modSp mod">
        <pc:chgData name="2994074316@qq.com" userId="56ce764228a1389b" providerId="LiveId" clId="{78B858FF-5A19-49E5-B765-AA4AB9632923}" dt="2021-11-12T12:24:49.347" v="2186" actId="403"/>
        <pc:sldMkLst>
          <pc:docMk/>
          <pc:sldMk cId="9404460" sldId="294"/>
        </pc:sldMkLst>
        <pc:spChg chg="mod">
          <ac:chgData name="2994074316@qq.com" userId="56ce764228a1389b" providerId="LiveId" clId="{78B858FF-5A19-49E5-B765-AA4AB9632923}" dt="2021-11-12T12:24:49.347" v="2186" actId="403"/>
          <ac:spMkLst>
            <pc:docMk/>
            <pc:sldMk cId="9404460" sldId="294"/>
            <ac:spMk id="11" creationId="{010FB232-4CB4-C34D-A688-C51B6E7CD2CF}"/>
          </ac:spMkLst>
        </pc:spChg>
        <pc:spChg chg="mod">
          <ac:chgData name="2994074316@qq.com" userId="56ce764228a1389b" providerId="LiveId" clId="{78B858FF-5A19-49E5-B765-AA4AB9632923}" dt="2021-11-12T12:24:44.974" v="2184" actId="403"/>
          <ac:spMkLst>
            <pc:docMk/>
            <pc:sldMk cId="9404460" sldId="294"/>
            <ac:spMk id="18" creationId="{F451EBE7-64A3-7E40-8C33-3C01E8EBABD2}"/>
          </ac:spMkLst>
        </pc:spChg>
      </pc:sldChg>
      <pc:sldChg chg="del">
        <pc:chgData name="2994074316@qq.com" userId="56ce764228a1389b" providerId="LiveId" clId="{78B858FF-5A19-49E5-B765-AA4AB9632923}" dt="2021-11-12T12:24:57.102" v="2187" actId="2696"/>
        <pc:sldMkLst>
          <pc:docMk/>
          <pc:sldMk cId="3928365769" sldId="296"/>
        </pc:sldMkLst>
      </pc:sldChg>
      <pc:sldChg chg="modSp mod ord">
        <pc:chgData name="2994074316@qq.com" userId="56ce764228a1389b" providerId="LiveId" clId="{78B858FF-5A19-49E5-B765-AA4AB9632923}" dt="2021-11-12T12:31:20.398" v="2228" actId="20577"/>
        <pc:sldMkLst>
          <pc:docMk/>
          <pc:sldMk cId="2333153417" sldId="297"/>
        </pc:sldMkLst>
        <pc:spChg chg="mod">
          <ac:chgData name="2994074316@qq.com" userId="56ce764228a1389b" providerId="LiveId" clId="{78B858FF-5A19-49E5-B765-AA4AB9632923}" dt="2021-11-12T12:31:20.398" v="2228" actId="20577"/>
          <ac:spMkLst>
            <pc:docMk/>
            <pc:sldMk cId="2333153417" sldId="297"/>
            <ac:spMk id="18" creationId="{F451EBE7-64A3-7E40-8C33-3C01E8EBABD2}"/>
          </ac:spMkLst>
        </pc:spChg>
      </pc:sldChg>
      <pc:sldChg chg="addSp delSp modSp add mod ord modAnim">
        <pc:chgData name="2994074316@qq.com" userId="56ce764228a1389b" providerId="LiveId" clId="{78B858FF-5A19-49E5-B765-AA4AB9632923}" dt="2021-11-12T12:31:41.934" v="2230"/>
        <pc:sldMkLst>
          <pc:docMk/>
          <pc:sldMk cId="150618173" sldId="298"/>
        </pc:sldMkLst>
        <pc:spChg chg="add mod">
          <ac:chgData name="2994074316@qq.com" userId="56ce764228a1389b" providerId="LiveId" clId="{78B858FF-5A19-49E5-B765-AA4AB9632923}" dt="2021-11-12T07:05:04.876" v="486" actId="20577"/>
          <ac:spMkLst>
            <pc:docMk/>
            <pc:sldMk cId="150618173" sldId="298"/>
            <ac:spMk id="3" creationId="{D9524495-DD3D-4EA7-BD20-D086E198807D}"/>
          </ac:spMkLst>
        </pc:spChg>
        <pc:spChg chg="add mod">
          <ac:chgData name="2994074316@qq.com" userId="56ce764228a1389b" providerId="LiveId" clId="{78B858FF-5A19-49E5-B765-AA4AB9632923}" dt="2021-11-12T12:17:42.458" v="2098" actId="404"/>
          <ac:spMkLst>
            <pc:docMk/>
            <pc:sldMk cId="150618173" sldId="298"/>
            <ac:spMk id="6" creationId="{19317D8D-9A08-43D1-9967-B9B5CCEBADAA}"/>
          </ac:spMkLst>
        </pc:spChg>
        <pc:spChg chg="del">
          <ac:chgData name="2994074316@qq.com" userId="56ce764228a1389b" providerId="LiveId" clId="{78B858FF-5A19-49E5-B765-AA4AB9632923}" dt="2021-11-12T07:04:41.738" v="483" actId="478"/>
          <ac:spMkLst>
            <pc:docMk/>
            <pc:sldMk cId="150618173" sldId="298"/>
            <ac:spMk id="11" creationId="{010FB232-4CB4-C34D-A688-C51B6E7CD2CF}"/>
          </ac:spMkLst>
        </pc:spChg>
        <pc:spChg chg="mod">
          <ac:chgData name="2994074316@qq.com" userId="56ce764228a1389b" providerId="LiveId" clId="{78B858FF-5A19-49E5-B765-AA4AB9632923}" dt="2021-11-12T11:48:51.358" v="1884" actId="2711"/>
          <ac:spMkLst>
            <pc:docMk/>
            <pc:sldMk cId="150618173" sldId="298"/>
            <ac:spMk id="18" creationId="{F451EBE7-64A3-7E40-8C33-3C01E8EBABD2}"/>
          </ac:spMkLst>
        </pc:spChg>
        <pc:picChg chg="add mod">
          <ac:chgData name="2994074316@qq.com" userId="56ce764228a1389b" providerId="LiveId" clId="{78B858FF-5A19-49E5-B765-AA4AB9632923}" dt="2021-11-12T11:48:28.292" v="1883" actId="1076"/>
          <ac:picMkLst>
            <pc:docMk/>
            <pc:sldMk cId="150618173" sldId="298"/>
            <ac:picMk id="4" creationId="{9185872F-C6C2-4B93-B92C-29A193ADEFE9}"/>
          </ac:picMkLst>
        </pc:picChg>
      </pc:sldChg>
      <pc:sldChg chg="modSp add mod ord">
        <pc:chgData name="2994074316@qq.com" userId="56ce764228a1389b" providerId="LiveId" clId="{78B858FF-5A19-49E5-B765-AA4AB9632923}" dt="2021-11-12T12:32:16.732" v="2235"/>
        <pc:sldMkLst>
          <pc:docMk/>
          <pc:sldMk cId="2619503287" sldId="299"/>
        </pc:sldMkLst>
        <pc:spChg chg="mod">
          <ac:chgData name="2994074316@qq.com" userId="56ce764228a1389b" providerId="LiveId" clId="{78B858FF-5A19-49E5-B765-AA4AB9632923}" dt="2021-11-12T12:17:47.637" v="2099" actId="404"/>
          <ac:spMkLst>
            <pc:docMk/>
            <pc:sldMk cId="2619503287" sldId="299"/>
            <ac:spMk id="11" creationId="{010FB232-4CB4-C34D-A688-C51B6E7CD2CF}"/>
          </ac:spMkLst>
        </pc:spChg>
        <pc:spChg chg="mod">
          <ac:chgData name="2994074316@qq.com" userId="56ce764228a1389b" providerId="LiveId" clId="{78B858FF-5A19-49E5-B765-AA4AB9632923}" dt="2021-11-12T12:32:16.732" v="2235"/>
          <ac:spMkLst>
            <pc:docMk/>
            <pc:sldMk cId="2619503287" sldId="299"/>
            <ac:spMk id="18" creationId="{F451EBE7-64A3-7E40-8C33-3C01E8EBABD2}"/>
          </ac:spMkLst>
        </pc:spChg>
      </pc:sldChg>
      <pc:sldChg chg="modSp new mod modAnim">
        <pc:chgData name="2994074316@qq.com" userId="56ce764228a1389b" providerId="LiveId" clId="{78B858FF-5A19-49E5-B765-AA4AB9632923}" dt="2021-11-12T12:27:43.399" v="2201"/>
        <pc:sldMkLst>
          <pc:docMk/>
          <pc:sldMk cId="2825600974" sldId="300"/>
        </pc:sldMkLst>
        <pc:spChg chg="mod">
          <ac:chgData name="2994074316@qq.com" userId="56ce764228a1389b" providerId="LiveId" clId="{78B858FF-5A19-49E5-B765-AA4AB9632923}" dt="2021-11-12T12:18:21.852" v="2105" actId="255"/>
          <ac:spMkLst>
            <pc:docMk/>
            <pc:sldMk cId="2825600974" sldId="300"/>
            <ac:spMk id="2" creationId="{90BE2463-BB0B-4254-A8CB-B134E4EA4792}"/>
          </ac:spMkLst>
        </pc:spChg>
        <pc:spChg chg="mod">
          <ac:chgData name="2994074316@qq.com" userId="56ce764228a1389b" providerId="LiveId" clId="{78B858FF-5A19-49E5-B765-AA4AB9632923}" dt="2021-11-12T12:09:33.122" v="1964" actId="403"/>
          <ac:spMkLst>
            <pc:docMk/>
            <pc:sldMk cId="2825600974" sldId="300"/>
            <ac:spMk id="3" creationId="{FF017EA0-37A7-4CFE-92D1-B47C0B618270}"/>
          </ac:spMkLst>
        </pc:spChg>
      </pc:sldChg>
      <pc:sldChg chg="modSp new mod ord">
        <pc:chgData name="2994074316@qq.com" userId="56ce764228a1389b" providerId="LiveId" clId="{78B858FF-5A19-49E5-B765-AA4AB9632923}" dt="2021-11-12T12:23:34.646" v="2114"/>
        <pc:sldMkLst>
          <pc:docMk/>
          <pc:sldMk cId="910191287" sldId="301"/>
        </pc:sldMkLst>
        <pc:spChg chg="mod">
          <ac:chgData name="2994074316@qq.com" userId="56ce764228a1389b" providerId="LiveId" clId="{78B858FF-5A19-49E5-B765-AA4AB9632923}" dt="2021-11-12T07:23:23.966" v="1076"/>
          <ac:spMkLst>
            <pc:docMk/>
            <pc:sldMk cId="910191287" sldId="301"/>
            <ac:spMk id="2" creationId="{37AD6499-6873-4542-94D9-293F4624FC7F}"/>
          </ac:spMkLst>
        </pc:spChg>
        <pc:spChg chg="mod">
          <ac:chgData name="2994074316@qq.com" userId="56ce764228a1389b" providerId="LiveId" clId="{78B858FF-5A19-49E5-B765-AA4AB9632923}" dt="2021-11-12T12:23:34.646" v="2114"/>
          <ac:spMkLst>
            <pc:docMk/>
            <pc:sldMk cId="910191287" sldId="301"/>
            <ac:spMk id="3" creationId="{D865FCF9-C1AC-4465-91C4-B47E0FB707A0}"/>
          </ac:spMkLst>
        </pc:spChg>
      </pc:sldChg>
      <pc:sldChg chg="addSp delSp modSp new del mod">
        <pc:chgData name="2994074316@qq.com" userId="56ce764228a1389b" providerId="LiveId" clId="{78B858FF-5A19-49E5-B765-AA4AB9632923}" dt="2021-11-12T07:34:21.862" v="1221" actId="2696"/>
        <pc:sldMkLst>
          <pc:docMk/>
          <pc:sldMk cId="1498931777" sldId="302"/>
        </pc:sldMkLst>
        <pc:spChg chg="mod">
          <ac:chgData name="2994074316@qq.com" userId="56ce764228a1389b" providerId="LiveId" clId="{78B858FF-5A19-49E5-B765-AA4AB9632923}" dt="2021-11-12T07:25:28.831" v="1081"/>
          <ac:spMkLst>
            <pc:docMk/>
            <pc:sldMk cId="1498931777" sldId="302"/>
            <ac:spMk id="2" creationId="{DD2A9348-014E-4208-A08F-31DEB75EC9DB}"/>
          </ac:spMkLst>
        </pc:spChg>
        <pc:spChg chg="del">
          <ac:chgData name="2994074316@qq.com" userId="56ce764228a1389b" providerId="LiveId" clId="{78B858FF-5A19-49E5-B765-AA4AB9632923}" dt="2021-11-12T07:26:20.931" v="1082"/>
          <ac:spMkLst>
            <pc:docMk/>
            <pc:sldMk cId="1498931777" sldId="302"/>
            <ac:spMk id="3" creationId="{08EBD8DE-9422-4B2B-8318-BB87DBF8F5B2}"/>
          </ac:spMkLst>
        </pc:spChg>
        <pc:graphicFrameChg chg="add mod modGraphic">
          <ac:chgData name="2994074316@qq.com" userId="56ce764228a1389b" providerId="LiveId" clId="{78B858FF-5A19-49E5-B765-AA4AB9632923}" dt="2021-11-12T07:28:30.824" v="1111" actId="14734"/>
          <ac:graphicFrameMkLst>
            <pc:docMk/>
            <pc:sldMk cId="1498931777" sldId="302"/>
            <ac:graphicFrameMk id="4" creationId="{F1B6600A-0928-4870-AE8A-69B85801BDA4}"/>
          </ac:graphicFrameMkLst>
        </pc:graphicFrameChg>
        <pc:graphicFrameChg chg="add mod modGraphic">
          <ac:chgData name="2994074316@qq.com" userId="56ce764228a1389b" providerId="LiveId" clId="{78B858FF-5A19-49E5-B765-AA4AB9632923}" dt="2021-11-12T07:28:11.429" v="1110"/>
          <ac:graphicFrameMkLst>
            <pc:docMk/>
            <pc:sldMk cId="1498931777" sldId="302"/>
            <ac:graphicFrameMk id="5" creationId="{1E6DC9B3-D90D-408D-BA08-0E6094068A3F}"/>
          </ac:graphicFrameMkLst>
        </pc:graphicFrameChg>
      </pc:sldChg>
      <pc:sldChg chg="modSp new mod modAnim">
        <pc:chgData name="2994074316@qq.com" userId="56ce764228a1389b" providerId="LiveId" clId="{78B858FF-5A19-49E5-B765-AA4AB9632923}" dt="2021-11-12T12:28:27.395" v="2208"/>
        <pc:sldMkLst>
          <pc:docMk/>
          <pc:sldMk cId="3779236298" sldId="303"/>
        </pc:sldMkLst>
        <pc:spChg chg="mod">
          <ac:chgData name="2994074316@qq.com" userId="56ce764228a1389b" providerId="LiveId" clId="{78B858FF-5A19-49E5-B765-AA4AB9632923}" dt="2021-11-12T12:18:32.764" v="2106" actId="255"/>
          <ac:spMkLst>
            <pc:docMk/>
            <pc:sldMk cId="3779236298" sldId="303"/>
            <ac:spMk id="2" creationId="{B1F38D7D-41C6-4B4B-85A4-8FEAEDD78E00}"/>
          </ac:spMkLst>
        </pc:spChg>
        <pc:spChg chg="mod">
          <ac:chgData name="2994074316@qq.com" userId="56ce764228a1389b" providerId="LiveId" clId="{78B858FF-5A19-49E5-B765-AA4AB9632923}" dt="2021-11-12T12:09:50.139" v="1970" actId="27636"/>
          <ac:spMkLst>
            <pc:docMk/>
            <pc:sldMk cId="3779236298" sldId="303"/>
            <ac:spMk id="3" creationId="{27358884-A0FA-41D2-9E0E-6061529AB665}"/>
          </ac:spMkLst>
        </pc:spChg>
      </pc:sldChg>
      <pc:sldChg chg="modSp new mod modAnim">
        <pc:chgData name="2994074316@qq.com" userId="56ce764228a1389b" providerId="LiveId" clId="{78B858FF-5A19-49E5-B765-AA4AB9632923}" dt="2021-11-12T12:29:00.960" v="2213"/>
        <pc:sldMkLst>
          <pc:docMk/>
          <pc:sldMk cId="2138565218" sldId="304"/>
        </pc:sldMkLst>
        <pc:spChg chg="mod">
          <ac:chgData name="2994074316@qq.com" userId="56ce764228a1389b" providerId="LiveId" clId="{78B858FF-5A19-49E5-B765-AA4AB9632923}" dt="2021-11-12T12:18:54.270" v="2109" actId="255"/>
          <ac:spMkLst>
            <pc:docMk/>
            <pc:sldMk cId="2138565218" sldId="304"/>
            <ac:spMk id="2" creationId="{E8C6EC39-F493-465B-AA1A-6E8F1F7BFA8C}"/>
          </ac:spMkLst>
        </pc:spChg>
        <pc:spChg chg="mod">
          <ac:chgData name="2994074316@qq.com" userId="56ce764228a1389b" providerId="LiveId" clId="{78B858FF-5A19-49E5-B765-AA4AB9632923}" dt="2021-11-12T12:28:42.723" v="2210" actId="20577"/>
          <ac:spMkLst>
            <pc:docMk/>
            <pc:sldMk cId="2138565218" sldId="304"/>
            <ac:spMk id="3" creationId="{82822369-B733-4C56-A205-CAC934F2B60D}"/>
          </ac:spMkLst>
        </pc:spChg>
      </pc:sldChg>
      <pc:sldChg chg="add del">
        <pc:chgData name="2994074316@qq.com" userId="56ce764228a1389b" providerId="LiveId" clId="{78B858FF-5A19-49E5-B765-AA4AB9632923}" dt="2021-11-12T08:03:31.644" v="1589" actId="2696"/>
        <pc:sldMkLst>
          <pc:docMk/>
          <pc:sldMk cId="1497626256" sldId="305"/>
        </pc:sldMkLst>
      </pc:sldChg>
      <pc:sldChg chg="modSp new mod">
        <pc:chgData name="2994074316@qq.com" userId="56ce764228a1389b" providerId="LiveId" clId="{78B858FF-5A19-49E5-B765-AA4AB9632923}" dt="2021-11-12T12:12:13.305" v="2023"/>
        <pc:sldMkLst>
          <pc:docMk/>
          <pc:sldMk cId="2099397571" sldId="305"/>
        </pc:sldMkLst>
        <pc:spChg chg="mod">
          <ac:chgData name="2994074316@qq.com" userId="56ce764228a1389b" providerId="LiveId" clId="{78B858FF-5A19-49E5-B765-AA4AB9632923}" dt="2021-11-12T08:25:07.119" v="1634" actId="20577"/>
          <ac:spMkLst>
            <pc:docMk/>
            <pc:sldMk cId="2099397571" sldId="305"/>
            <ac:spMk id="2" creationId="{92784EA2-A028-48C3-BCF5-BCDB41E6E87A}"/>
          </ac:spMkLst>
        </pc:spChg>
        <pc:spChg chg="mod">
          <ac:chgData name="2994074316@qq.com" userId="56ce764228a1389b" providerId="LiveId" clId="{78B858FF-5A19-49E5-B765-AA4AB9632923}" dt="2021-11-12T12:12:13.305" v="2023"/>
          <ac:spMkLst>
            <pc:docMk/>
            <pc:sldMk cId="2099397571" sldId="305"/>
            <ac:spMk id="3" creationId="{2E15D5EE-4864-4A52-B8C3-D2D037E5C7F8}"/>
          </ac:spMkLst>
        </pc:spChg>
      </pc:sldChg>
      <pc:sldChg chg="addSp modSp new mod">
        <pc:chgData name="2994074316@qq.com" userId="56ce764228a1389b" providerId="LiveId" clId="{78B858FF-5A19-49E5-B765-AA4AB9632923}" dt="2021-11-12T12:12:38.136" v="2029" actId="1076"/>
        <pc:sldMkLst>
          <pc:docMk/>
          <pc:sldMk cId="1905454906" sldId="306"/>
        </pc:sldMkLst>
        <pc:spChg chg="mod">
          <ac:chgData name="2994074316@qq.com" userId="56ce764228a1389b" providerId="LiveId" clId="{78B858FF-5A19-49E5-B765-AA4AB9632923}" dt="2021-11-12T08:24:55.369" v="1628"/>
          <ac:spMkLst>
            <pc:docMk/>
            <pc:sldMk cId="1905454906" sldId="306"/>
            <ac:spMk id="2" creationId="{DD9C1F7A-5506-47B5-BB53-7FCBC2D2B36E}"/>
          </ac:spMkLst>
        </pc:spChg>
        <pc:spChg chg="mod">
          <ac:chgData name="2994074316@qq.com" userId="56ce764228a1389b" providerId="LiveId" clId="{78B858FF-5A19-49E5-B765-AA4AB9632923}" dt="2021-11-12T12:12:24.218" v="2028" actId="403"/>
          <ac:spMkLst>
            <pc:docMk/>
            <pc:sldMk cId="1905454906" sldId="306"/>
            <ac:spMk id="3" creationId="{64FBC220-0E08-4F06-9E9C-4F248120459C}"/>
          </ac:spMkLst>
        </pc:spChg>
        <pc:picChg chg="add mod">
          <ac:chgData name="2994074316@qq.com" userId="56ce764228a1389b" providerId="LiveId" clId="{78B858FF-5A19-49E5-B765-AA4AB9632923}" dt="2021-11-12T12:12:38.136" v="2029" actId="1076"/>
          <ac:picMkLst>
            <pc:docMk/>
            <pc:sldMk cId="1905454906" sldId="306"/>
            <ac:picMk id="3074" creationId="{C5E7910C-C115-4D1C-9704-35BF7FB920A4}"/>
          </ac:picMkLst>
        </pc:picChg>
      </pc:sldChg>
      <pc:sldChg chg="addSp delSp modSp new mod addCm delCm">
        <pc:chgData name="2994074316@qq.com" userId="56ce764228a1389b" providerId="LiveId" clId="{78B858FF-5A19-49E5-B765-AA4AB9632923}" dt="2021-11-12T12:12:53.156" v="2030" actId="255"/>
        <pc:sldMkLst>
          <pc:docMk/>
          <pc:sldMk cId="3206460904" sldId="307"/>
        </pc:sldMkLst>
        <pc:spChg chg="mod">
          <ac:chgData name="2994074316@qq.com" userId="56ce764228a1389b" providerId="LiveId" clId="{78B858FF-5A19-49E5-B765-AA4AB9632923}" dt="2021-11-12T08:29:43.932" v="1656"/>
          <ac:spMkLst>
            <pc:docMk/>
            <pc:sldMk cId="3206460904" sldId="307"/>
            <ac:spMk id="2" creationId="{279E4FB4-2686-43E9-BEB7-BC0B3B0581C1}"/>
          </ac:spMkLst>
        </pc:spChg>
        <pc:spChg chg="mod">
          <ac:chgData name="2994074316@qq.com" userId="56ce764228a1389b" providerId="LiveId" clId="{78B858FF-5A19-49E5-B765-AA4AB9632923}" dt="2021-11-12T12:12:53.156" v="2030" actId="255"/>
          <ac:spMkLst>
            <pc:docMk/>
            <pc:sldMk cId="3206460904" sldId="307"/>
            <ac:spMk id="3" creationId="{B0E67B72-6AD1-465A-A511-A110AD6D9A7C}"/>
          </ac:spMkLst>
        </pc:spChg>
        <pc:spChg chg="add mod">
          <ac:chgData name="2994074316@qq.com" userId="56ce764228a1389b" providerId="LiveId" clId="{78B858FF-5A19-49E5-B765-AA4AB9632923}" dt="2021-11-12T08:34:10.101" v="1704" actId="14100"/>
          <ac:spMkLst>
            <pc:docMk/>
            <pc:sldMk cId="3206460904" sldId="307"/>
            <ac:spMk id="4" creationId="{71710842-2D8D-429C-888F-D757E84D8948}"/>
          </ac:spMkLst>
        </pc:spChg>
        <pc:picChg chg="add del">
          <ac:chgData name="2994074316@qq.com" userId="56ce764228a1389b" providerId="LiveId" clId="{78B858FF-5A19-49E5-B765-AA4AB9632923}" dt="2021-11-12T08:30:18.197" v="1659"/>
          <ac:picMkLst>
            <pc:docMk/>
            <pc:sldMk cId="3206460904" sldId="307"/>
            <ac:picMk id="4098" creationId="{9DE8F509-4990-4CC6-926D-A0BA83064679}"/>
          </ac:picMkLst>
        </pc:picChg>
        <pc:picChg chg="add del mod">
          <ac:chgData name="2994074316@qq.com" userId="56ce764228a1389b" providerId="LiveId" clId="{78B858FF-5A19-49E5-B765-AA4AB9632923}" dt="2021-11-12T08:31:35.614" v="1666" actId="478"/>
          <ac:picMkLst>
            <pc:docMk/>
            <pc:sldMk cId="3206460904" sldId="307"/>
            <ac:picMk id="4100" creationId="{1AABF31D-CD81-4890-8A6A-2066C57A0D71}"/>
          </ac:picMkLst>
        </pc:picChg>
        <pc:picChg chg="add mod">
          <ac:chgData name="2994074316@qq.com" userId="56ce764228a1389b" providerId="LiveId" clId="{78B858FF-5A19-49E5-B765-AA4AB9632923}" dt="2021-11-12T08:34:14.595" v="1705" actId="1076"/>
          <ac:picMkLst>
            <pc:docMk/>
            <pc:sldMk cId="3206460904" sldId="307"/>
            <ac:picMk id="4102" creationId="{6B557688-F0D1-481F-8FA3-077E4043FBDB}"/>
          </ac:picMkLst>
        </pc:picChg>
      </pc:sldChg>
      <pc:sldChg chg="modSp new mod">
        <pc:chgData name="2994074316@qq.com" userId="56ce764228a1389b" providerId="LiveId" clId="{78B858FF-5A19-49E5-B765-AA4AB9632923}" dt="2021-11-12T12:19:09.068" v="2112" actId="403"/>
        <pc:sldMkLst>
          <pc:docMk/>
          <pc:sldMk cId="1613465690" sldId="308"/>
        </pc:sldMkLst>
        <pc:spChg chg="mod">
          <ac:chgData name="2994074316@qq.com" userId="56ce764228a1389b" providerId="LiveId" clId="{78B858FF-5A19-49E5-B765-AA4AB9632923}" dt="2021-11-12T10:37:20.298" v="1759"/>
          <ac:spMkLst>
            <pc:docMk/>
            <pc:sldMk cId="1613465690" sldId="308"/>
            <ac:spMk id="2" creationId="{6A2D0C64-E4B4-41C9-89FC-2A73BE9CBB42}"/>
          </ac:spMkLst>
        </pc:spChg>
        <pc:spChg chg="mod">
          <ac:chgData name="2994074316@qq.com" userId="56ce764228a1389b" providerId="LiveId" clId="{78B858FF-5A19-49E5-B765-AA4AB9632923}" dt="2021-11-12T12:19:09.068" v="2112" actId="403"/>
          <ac:spMkLst>
            <pc:docMk/>
            <pc:sldMk cId="1613465690" sldId="308"/>
            <ac:spMk id="3" creationId="{B63E752C-C82B-4FAE-8622-15C3AC2DD7C9}"/>
          </ac:spMkLst>
        </pc:spChg>
      </pc:sldChg>
      <pc:sldChg chg="addSp delSp modSp new mod modAnim">
        <pc:chgData name="2994074316@qq.com" userId="56ce764228a1389b" providerId="LiveId" clId="{78B858FF-5A19-49E5-B765-AA4AB9632923}" dt="2021-11-12T12:29:29.213" v="2218"/>
        <pc:sldMkLst>
          <pc:docMk/>
          <pc:sldMk cId="639600927" sldId="309"/>
        </pc:sldMkLst>
        <pc:spChg chg="mod">
          <ac:chgData name="2994074316@qq.com" userId="56ce764228a1389b" providerId="LiveId" clId="{78B858FF-5A19-49E5-B765-AA4AB9632923}" dt="2021-11-12T12:17:26.454" v="2097" actId="403"/>
          <ac:spMkLst>
            <pc:docMk/>
            <pc:sldMk cId="639600927" sldId="309"/>
            <ac:spMk id="2" creationId="{5DBCC04B-48B3-4353-95C7-D361F8B4896A}"/>
          </ac:spMkLst>
        </pc:spChg>
        <pc:spChg chg="mod">
          <ac:chgData name="2994074316@qq.com" userId="56ce764228a1389b" providerId="LiveId" clId="{78B858FF-5A19-49E5-B765-AA4AB9632923}" dt="2021-11-12T12:17:14.388" v="2095" actId="20577"/>
          <ac:spMkLst>
            <pc:docMk/>
            <pc:sldMk cId="639600927" sldId="309"/>
            <ac:spMk id="3" creationId="{20E09261-4E6B-4F92-A5DA-95E9A276740B}"/>
          </ac:spMkLst>
        </pc:spChg>
        <pc:spChg chg="add del mod">
          <ac:chgData name="2994074316@qq.com" userId="56ce764228a1389b" providerId="LiveId" clId="{78B858FF-5A19-49E5-B765-AA4AB9632923}" dt="2021-11-12T10:34:27.158" v="1757" actId="478"/>
          <ac:spMkLst>
            <pc:docMk/>
            <pc:sldMk cId="639600927" sldId="309"/>
            <ac:spMk id="4" creationId="{121A1D3F-96A7-4B50-B10F-F39CE3B50789}"/>
          </ac:spMkLst>
        </pc:spChg>
        <pc:spChg chg="add mod">
          <ac:chgData name="2994074316@qq.com" userId="56ce764228a1389b" providerId="LiveId" clId="{78B858FF-5A19-49E5-B765-AA4AB9632923}" dt="2021-11-12T09:00:41.382" v="1722"/>
          <ac:spMkLst>
            <pc:docMk/>
            <pc:sldMk cId="639600927" sldId="309"/>
            <ac:spMk id="5" creationId="{E56D5652-082F-4BC9-BA31-FEA5646C6588}"/>
          </ac:spMkLst>
        </pc:spChg>
        <pc:spChg chg="add del">
          <ac:chgData name="2994074316@qq.com" userId="56ce764228a1389b" providerId="LiveId" clId="{78B858FF-5A19-49E5-B765-AA4AB9632923}" dt="2021-11-12T09:04:38.923" v="1741"/>
          <ac:spMkLst>
            <pc:docMk/>
            <pc:sldMk cId="639600927" sldId="309"/>
            <ac:spMk id="6" creationId="{6B5F6E0F-7193-46F5-AF46-AD59B5BBC769}"/>
          </ac:spMkLst>
        </pc:spChg>
        <pc:spChg chg="add del mod">
          <ac:chgData name="2994074316@qq.com" userId="56ce764228a1389b" providerId="LiveId" clId="{78B858FF-5A19-49E5-B765-AA4AB9632923}" dt="2021-11-12T10:34:30.217" v="1758" actId="478"/>
          <ac:spMkLst>
            <pc:docMk/>
            <pc:sldMk cId="639600927" sldId="309"/>
            <ac:spMk id="7" creationId="{90BFABBF-60D4-4FCA-A6CF-DAB871C7B021}"/>
          </ac:spMkLst>
        </pc:spChg>
      </pc:sldChg>
      <pc:sldChg chg="addSp modSp new mod">
        <pc:chgData name="2994074316@qq.com" userId="56ce764228a1389b" providerId="LiveId" clId="{78B858FF-5A19-49E5-B765-AA4AB9632923}" dt="2021-11-12T12:13:19.927" v="2037" actId="1076"/>
        <pc:sldMkLst>
          <pc:docMk/>
          <pc:sldMk cId="36491089" sldId="310"/>
        </pc:sldMkLst>
        <pc:spChg chg="mod">
          <ac:chgData name="2994074316@qq.com" userId="56ce764228a1389b" providerId="LiveId" clId="{78B858FF-5A19-49E5-B765-AA4AB9632923}" dt="2021-11-12T08:35:16.667" v="1709"/>
          <ac:spMkLst>
            <pc:docMk/>
            <pc:sldMk cId="36491089" sldId="310"/>
            <ac:spMk id="2" creationId="{6633E239-D9A8-4370-8990-AFB42495DA6A}"/>
          </ac:spMkLst>
        </pc:spChg>
        <pc:spChg chg="mod">
          <ac:chgData name="2994074316@qq.com" userId="56ce764228a1389b" providerId="LiveId" clId="{78B858FF-5A19-49E5-B765-AA4AB9632923}" dt="2021-11-12T12:13:01.312" v="2031" actId="255"/>
          <ac:spMkLst>
            <pc:docMk/>
            <pc:sldMk cId="36491089" sldId="310"/>
            <ac:spMk id="3" creationId="{724F47E4-04A0-40E7-8AB7-F1244F6FAECB}"/>
          </ac:spMkLst>
        </pc:spChg>
        <pc:picChg chg="add mod">
          <ac:chgData name="2994074316@qq.com" userId="56ce764228a1389b" providerId="LiveId" clId="{78B858FF-5A19-49E5-B765-AA4AB9632923}" dt="2021-11-12T12:13:19.927" v="2037" actId="1076"/>
          <ac:picMkLst>
            <pc:docMk/>
            <pc:sldMk cId="36491089" sldId="310"/>
            <ac:picMk id="5122" creationId="{0525A009-0477-4F0B-A39F-92AB3277D3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485239-683C-4FE1-BE0E-3F1DA0FD34D6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2021/11/29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D5A201-0B0D-4CCB-9C28-D2F53C468246}" type="datetime1">
              <a:rPr lang="zh-CN" altLang="en-US" smtClean="0"/>
              <a:pPr/>
              <a:t>2021/11/29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noProof="0" dirty="0"/>
              <a:t>单击此处编辑母版文本样式</a:t>
            </a:r>
          </a:p>
          <a:p>
            <a:pPr lvl="1" rtl="0"/>
            <a:r>
              <a:rPr lang="zh-cn" noProof="0" dirty="0"/>
              <a:t>第二级</a:t>
            </a:r>
          </a:p>
          <a:p>
            <a:pPr lvl="2" rtl="0"/>
            <a:r>
              <a:rPr lang="zh-cn" noProof="0" dirty="0"/>
              <a:t>第三级</a:t>
            </a:r>
          </a:p>
          <a:p>
            <a:pPr lvl="3" rtl="0"/>
            <a:r>
              <a:rPr lang="zh-cn" noProof="0" dirty="0"/>
              <a:t>第四级</a:t>
            </a:r>
          </a:p>
          <a:p>
            <a:pPr lvl="4" rtl="0"/>
            <a:r>
              <a:rPr lang="zh-cn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797367-9728-4DEF-9286-096514DA05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3086D0-30B4-4B2E-BB0E-B872D37022FE}" type="datetime1">
              <a:rPr lang="zh-CN" altLang="en-US" smtClean="0"/>
              <a:t>2021/11/29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299E00-30EE-46DF-9627-F9A31B470E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7DB64-A14B-43DC-9F7C-ACEEE663AFB4}" type="datetime1">
              <a:rPr lang="zh-CN" altLang="en-US" smtClean="0"/>
              <a:t>2021/11/29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5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6C438B-4501-49BF-9DDA-1D9915FBCF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575154-DCFD-4CC3-B1DE-B4709CD453D6}" type="datetime1">
              <a:rPr lang="zh-CN" altLang="en-US" smtClean="0"/>
              <a:t>2021/11/29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299E00-30EE-46DF-9627-F9A31B470E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7DB64-A14B-43DC-9F7C-ACEEE663AFB4}" type="datetime1">
              <a:rPr lang="zh-CN" altLang="en-US" smtClean="0"/>
              <a:t>2021/11/29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3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6C438B-4501-49BF-9DDA-1D9915FBCF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2575154-DCFD-4CC3-B1DE-B4709CD453D6}" type="datetime1">
              <a:rPr lang="zh-CN" altLang="en-US" smtClean="0"/>
              <a:t>2021/11/29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8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11F88A-A534-4174-9FBC-575D03BE62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DA10F5A-E85F-49AB-A416-2A14DBFCA186}" type="datetime1">
              <a:rPr lang="zh-CN" altLang="en-US" smtClean="0"/>
              <a:t>2021/11/29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图片占位符 20">
            <a:extLst>
              <a:ext uri="{FF2B5EF4-FFF2-40B4-BE49-F238E27FC236}">
                <a16:creationId xmlns:a16="http://schemas.microsoft.com/office/drawing/2014/main" id="{62CB9073-1A97-EF48-93BC-E626B884D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9249" y="-4352"/>
            <a:ext cx="12201250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63A7554C-2E3E-454F-9E07-C38195D4CF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4561873"/>
            <a:ext cx="10515600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1" i="0" cap="all" spc="6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noProof="0">
                <a:latin typeface="Meiryo UI" panose="020B0604030504040204" pitchFamily="50" charset="-128"/>
                <a:ea typeface="Meiryo UI" panose="020B0604030504040204" pitchFamily="50" charset="-128"/>
              </a:rPr>
              <a:t>副标题</a:t>
            </a: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73294"/>
            <a:ext cx="7709488" cy="1927810"/>
          </a:xfrm>
        </p:spPr>
        <p:txBody>
          <a:bodyPr lIns="91440" rIns="91440" rtlCol="0">
            <a:noAutofit/>
          </a:bodyPr>
          <a:lstStyle>
            <a:lvl1pPr algn="l">
              <a:defRPr sz="13800" b="1" i="0" spc="150" baseline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pPr rtl="0"/>
            <a:r>
              <a:rPr lang="zh-cn" noProof="0" dirty="0"/>
              <a:t>标题</a:t>
            </a:r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EF81B901-913B-5741-A4AC-B5819DACFCDF}"/>
              </a:ext>
            </a:extLst>
          </p:cNvPr>
          <p:cNvSpPr/>
          <p:nvPr userDrawn="1"/>
        </p:nvSpPr>
        <p:spPr>
          <a:xfrm>
            <a:off x="0" y="6027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8FDD99BC-FCD1-D541-9FE6-03E39F2856C6}"/>
              </a:ext>
            </a:extLst>
          </p:cNvPr>
          <p:cNvSpPr/>
          <p:nvPr userDrawn="1"/>
        </p:nvSpPr>
        <p:spPr>
          <a:xfrm rot="10800000">
            <a:off x="11361737" y="-10162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椭圆形 22">
            <a:extLst>
              <a:ext uri="{FF2B5EF4-FFF2-40B4-BE49-F238E27FC236}">
                <a16:creationId xmlns:a16="http://schemas.microsoft.com/office/drawing/2014/main" id="{CA93CC85-EFC8-994A-9ADB-8DEE2579AAF9}"/>
              </a:ext>
            </a:extLst>
          </p:cNvPr>
          <p:cNvSpPr/>
          <p:nvPr userDrawn="1"/>
        </p:nvSpPr>
        <p:spPr>
          <a:xfrm rot="16200000" flipH="1">
            <a:off x="1668897" y="3522719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43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C551932-EED2-CB48-969B-F9308DFE2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  <p:sp>
        <p:nvSpPr>
          <p:cNvPr id="51" name="标题 1">
            <a:extLst>
              <a:ext uri="{FF2B5EF4-FFF2-40B4-BE49-F238E27FC236}">
                <a16:creationId xmlns:a16="http://schemas.microsoft.com/office/drawing/2014/main" id="{ADEF5424-A6E0-A345-9A75-92E71E45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 dirty="0"/>
          </a:p>
        </p:txBody>
      </p:sp>
      <p:grpSp>
        <p:nvGrpSpPr>
          <p:cNvPr id="52" name="组 51">
            <a:extLst>
              <a:ext uri="{FF2B5EF4-FFF2-40B4-BE49-F238E27FC236}">
                <a16:creationId xmlns:a16="http://schemas.microsoft.com/office/drawing/2014/main" id="{2D2069D9-A96F-DD4A-B6CB-C29449020E71}"/>
              </a:ext>
            </a:extLst>
          </p:cNvPr>
          <p:cNvGrpSpPr/>
          <p:nvPr userDrawn="1"/>
        </p:nvGrpSpPr>
        <p:grpSpPr>
          <a:xfrm>
            <a:off x="0" y="-10162"/>
            <a:ext cx="12192000" cy="6868162"/>
            <a:chOff x="0" y="-10162"/>
            <a:chExt cx="12192000" cy="6868162"/>
          </a:xfrm>
        </p:grpSpPr>
        <p:sp>
          <p:nvSpPr>
            <p:cNvPr id="53" name="直角三角形 52">
              <a:extLst>
                <a:ext uri="{FF2B5EF4-FFF2-40B4-BE49-F238E27FC236}">
                  <a16:creationId xmlns:a16="http://schemas.microsoft.com/office/drawing/2014/main" id="{44CFA19C-5DA0-774B-AFF3-36921EACACDD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直角三角形 53">
              <a:extLst>
                <a:ext uri="{FF2B5EF4-FFF2-40B4-BE49-F238E27FC236}">
                  <a16:creationId xmlns:a16="http://schemas.microsoft.com/office/drawing/2014/main" id="{D9F82FBA-46B0-A844-AE24-E839A52F2A42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cxnSp>
        <p:nvCxnSpPr>
          <p:cNvPr id="56" name="直接连接符​​(S) 55">
            <a:extLst>
              <a:ext uri="{FF2B5EF4-FFF2-40B4-BE49-F238E27FC236}">
                <a16:creationId xmlns:a16="http://schemas.microsoft.com/office/drawing/2014/main" id="{639370BE-395F-E946-A985-43E0B2F007A7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​​(S) 56">
            <a:extLst>
              <a:ext uri="{FF2B5EF4-FFF2-40B4-BE49-F238E27FC236}">
                <a16:creationId xmlns:a16="http://schemas.microsoft.com/office/drawing/2014/main" id="{47EC358B-2232-784F-B64F-E210A64AF153}"/>
              </a:ext>
            </a:extLst>
          </p:cNvPr>
          <p:cNvCxnSpPr>
            <a:cxnSpLocks/>
          </p:cNvCxnSpPr>
          <p:nvPr userDrawn="1"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形 22">
            <a:extLst>
              <a:ext uri="{FF2B5EF4-FFF2-40B4-BE49-F238E27FC236}">
                <a16:creationId xmlns:a16="http://schemas.microsoft.com/office/drawing/2014/main" id="{5C8304CD-638B-A244-8BB2-5827EFC0BE18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FFD9DF-9E1C-4765-BCE6-B273DEE1F5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263" y="1266825"/>
            <a:ext cx="10531474" cy="44958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7624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项内容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55188DA-8D2D-EE45-B63B-68389D618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-4352"/>
            <a:ext cx="6618160" cy="6862352"/>
          </a:xfrm>
          <a:prstGeom prst="rect">
            <a:avLst/>
          </a:prstGeom>
        </p:spPr>
      </p:pic>
      <p:sp>
        <p:nvSpPr>
          <p:cNvPr id="6" name="直角三角形 5">
            <a:extLst>
              <a:ext uri="{FF2B5EF4-FFF2-40B4-BE49-F238E27FC236}">
                <a16:creationId xmlns:a16="http://schemas.microsoft.com/office/drawing/2014/main" id="{49DD1090-E08C-414F-B909-F960029978CC}"/>
              </a:ext>
            </a:extLst>
          </p:cNvPr>
          <p:cNvSpPr/>
          <p:nvPr userDrawn="1"/>
        </p:nvSpPr>
        <p:spPr>
          <a:xfrm>
            <a:off x="0" y="6027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48585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 dirty="0"/>
          </a:p>
        </p:txBody>
      </p:sp>
      <p:sp>
        <p:nvSpPr>
          <p:cNvPr id="20" name="椭圆形 22">
            <a:extLst>
              <a:ext uri="{FF2B5EF4-FFF2-40B4-BE49-F238E27FC236}">
                <a16:creationId xmlns:a16="http://schemas.microsoft.com/office/drawing/2014/main" id="{E86DEBE5-E80B-624F-85DC-B53B9841EF52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直角三角形 23">
            <a:extLst>
              <a:ext uri="{FF2B5EF4-FFF2-40B4-BE49-F238E27FC236}">
                <a16:creationId xmlns:a16="http://schemas.microsoft.com/office/drawing/2014/main" id="{2498330F-989F-C743-B682-3B45105A64F9}"/>
              </a:ext>
            </a:extLst>
          </p:cNvPr>
          <p:cNvSpPr/>
          <p:nvPr userDrawn="1"/>
        </p:nvSpPr>
        <p:spPr>
          <a:xfrm rot="10800000">
            <a:off x="5800596" y="-4352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图片占位符 10">
            <a:extLst>
              <a:ext uri="{FF2B5EF4-FFF2-40B4-BE49-F238E27FC236}">
                <a16:creationId xmlns:a16="http://schemas.microsoft.com/office/drawing/2014/main" id="{4BFA0C42-6D2A-FE45-B00F-C3FE723B6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8925" y="-4352"/>
            <a:ext cx="5553075" cy="6862352"/>
          </a:xfrm>
          <a:solidFill>
            <a:schemeClr val="accent1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D7A153A-DE47-5845-9FBA-5E84842262CB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​​(S) 26">
            <a:extLst>
              <a:ext uri="{FF2B5EF4-FFF2-40B4-BE49-F238E27FC236}">
                <a16:creationId xmlns:a16="http://schemas.microsoft.com/office/drawing/2014/main" id="{C470FEE8-FCFE-D34B-AC0A-D33499171CF5}"/>
              </a:ext>
            </a:extLst>
          </p:cNvPr>
          <p:cNvCxnSpPr>
            <a:cxnSpLocks/>
          </p:cNvCxnSpPr>
          <p:nvPr userDrawn="1"/>
        </p:nvCxnSpPr>
        <p:spPr>
          <a:xfrm>
            <a:off x="5235260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8E3020-67F3-4319-8D6D-AF959AE449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8694834-4BF3-4FD9-A1A6-0F4CE7DCB47F}" type="datetime1">
              <a:rPr lang="zh-CN" altLang="en-US" smtClean="0"/>
              <a:t>2021/11/29</a:t>
            </a:fld>
            <a:endParaRPr lang="en-US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C8332DD3-414D-426E-BB83-A7CE934174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DBA4D0A-04F7-406D-970F-851D89A87A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D68424A6-569A-4335-9863-0351A5FABE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266825"/>
            <a:ext cx="4858574" cy="44958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noProof="0"/>
          </a:p>
        </p:txBody>
      </p:sp>
    </p:spTree>
    <p:extLst>
      <p:ext uri="{BB962C8B-B14F-4D97-AF65-F5344CB8AC3E}">
        <p14:creationId xmlns:p14="http://schemas.microsoft.com/office/powerpoint/2010/main" val="78095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796E039-748A-D54A-ACAE-7A9C63FCA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 dirty="0"/>
          </a:p>
        </p:txBody>
      </p:sp>
      <p:grpSp>
        <p:nvGrpSpPr>
          <p:cNvPr id="43" name="组 42">
            <a:extLst>
              <a:ext uri="{FF2B5EF4-FFF2-40B4-BE49-F238E27FC236}">
                <a16:creationId xmlns:a16="http://schemas.microsoft.com/office/drawing/2014/main" id="{84FD6E85-A2E7-B84D-9400-6F8D1C6FF159}"/>
              </a:ext>
            </a:extLst>
          </p:cNvPr>
          <p:cNvGrpSpPr/>
          <p:nvPr userDrawn="1"/>
        </p:nvGrpSpPr>
        <p:grpSpPr>
          <a:xfrm>
            <a:off x="0" y="-10162"/>
            <a:ext cx="12192000" cy="6868162"/>
            <a:chOff x="0" y="-10162"/>
            <a:chExt cx="12192000" cy="6868162"/>
          </a:xfrm>
        </p:grpSpPr>
        <p:sp>
          <p:nvSpPr>
            <p:cNvPr id="10" name="直角三角形 9">
              <a:extLst>
                <a:ext uri="{FF2B5EF4-FFF2-40B4-BE49-F238E27FC236}">
                  <a16:creationId xmlns:a16="http://schemas.microsoft.com/office/drawing/2014/main" id="{6912A38B-FDC5-1E4F-B0ED-145140947339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直角三角形 27">
              <a:extLst>
                <a:ext uri="{FF2B5EF4-FFF2-40B4-BE49-F238E27FC236}">
                  <a16:creationId xmlns:a16="http://schemas.microsoft.com/office/drawing/2014/main" id="{B5B0DCFE-7295-8740-9EC5-E9A681F21F94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0" name="文本占位符 2">
            <a:extLst>
              <a:ext uri="{FF2B5EF4-FFF2-40B4-BE49-F238E27FC236}">
                <a16:creationId xmlns:a16="http://schemas.microsoft.com/office/drawing/2014/main" id="{52918AA3-DC2E-CC41-95A6-C5757DE6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18714"/>
            <a:ext cx="4433046" cy="703135"/>
          </a:xfrm>
          <a:noFill/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2" name="文本占位符 2">
            <a:extLst>
              <a:ext uri="{FF2B5EF4-FFF2-40B4-BE49-F238E27FC236}">
                <a16:creationId xmlns:a16="http://schemas.microsoft.com/office/drawing/2014/main" id="{BBF9C69D-A733-884F-BC4B-A4E97A9315C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32749" y="1618714"/>
            <a:ext cx="4433046" cy="703135"/>
          </a:xfrm>
          <a:noFill/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accent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7" name="椭圆形 22">
            <a:extLst>
              <a:ext uri="{FF2B5EF4-FFF2-40B4-BE49-F238E27FC236}">
                <a16:creationId xmlns:a16="http://schemas.microsoft.com/office/drawing/2014/main" id="{2077B7CC-D16D-C84E-AF69-2D082EDC5C8E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A65B340-D917-634F-AE17-87F536B21002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​​(S) 31">
            <a:extLst>
              <a:ext uri="{FF2B5EF4-FFF2-40B4-BE49-F238E27FC236}">
                <a16:creationId xmlns:a16="http://schemas.microsoft.com/office/drawing/2014/main" id="{F0EA4411-3DF4-5E42-A781-3F59BBBD00F9}"/>
              </a:ext>
            </a:extLst>
          </p:cNvPr>
          <p:cNvCxnSpPr>
            <a:cxnSpLocks/>
          </p:cNvCxnSpPr>
          <p:nvPr userDrawn="1"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EFD6CC-AFA8-4227-B3F1-27845AE5BE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840EA0E-60A4-4F09-AB2C-5928C6CC368F}" type="datetime1">
              <a:rPr lang="zh-CN" altLang="en-US" smtClean="0"/>
              <a:t>2021/11/29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000E12-D3DD-4E44-BAEC-A48DBC4D50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87F0E-3488-4890-9BD2-AF49A7329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26D3AA-2705-4636-BFEE-C89371FC51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63" y="2474913"/>
            <a:ext cx="4434840" cy="309403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spcBef>
                <a:spcPts val="600"/>
              </a:spcBef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</p:txBody>
      </p:sp>
      <p:sp>
        <p:nvSpPr>
          <p:cNvPr id="23" name="内容占位符 5">
            <a:extLst>
              <a:ext uri="{FF2B5EF4-FFF2-40B4-BE49-F238E27FC236}">
                <a16:creationId xmlns:a16="http://schemas.microsoft.com/office/drawing/2014/main" id="{F758E678-4B0C-4E7A-94BE-1006B5814E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32748" y="2474913"/>
            <a:ext cx="4434840" cy="309403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spcBef>
                <a:spcPts val="600"/>
              </a:spcBef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31516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和字幕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>
            <a:extLst>
              <a:ext uri="{FF2B5EF4-FFF2-40B4-BE49-F238E27FC236}">
                <a16:creationId xmlns:a16="http://schemas.microsoft.com/office/drawing/2014/main" id="{72A19413-A8E7-ED4F-88DE-08A12997A0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4763"/>
            <a:ext cx="12179300" cy="6862763"/>
          </a:xfrm>
          <a:solidFill>
            <a:schemeClr val="accent1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noProof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15" y="2432458"/>
            <a:ext cx="6044503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noProof="0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933BB6-76EF-4E91-AEF1-BE67D60ED8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11775" y="3530600"/>
            <a:ext cx="6044943" cy="2825750"/>
          </a:xfrm>
        </p:spPr>
        <p:txBody>
          <a:bodyPr rtlCol="0"/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201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DFF25C-9262-44CA-B6E7-8886FDFBBD68}" type="datetime1">
              <a:rPr lang="zh-CN" altLang="en-US" smtClean="0"/>
              <a:t>2021/11/29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A03656-1F6D-D044-B015-1B4DAD3A5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D48F80-1562-4C4E-887A-B3EB202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045F5A-B343-9140-888A-F4A0F3DA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noProof="0"/>
              <a:t>单击此处编辑母版文本样式</a:t>
            </a:r>
          </a:p>
          <a:p>
            <a:pPr lvl="1" rtl="0"/>
            <a:r>
              <a:rPr lang="zh-cn" noProof="0"/>
              <a:t>第二级</a:t>
            </a:r>
          </a:p>
          <a:p>
            <a:pPr lvl="2" rtl="0"/>
            <a:r>
              <a:rPr lang="zh-cn" noProof="0"/>
              <a:t>第三级</a:t>
            </a:r>
          </a:p>
          <a:p>
            <a:pPr lvl="3" rtl="0"/>
            <a:r>
              <a:rPr lang="zh-cn" noProof="0"/>
              <a:t>第四级</a:t>
            </a:r>
          </a:p>
          <a:p>
            <a:pPr lvl="4" rtl="0"/>
            <a:r>
              <a:rPr lang="zh-cn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865FBC-5324-6640-AB2B-F303AA276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EF7A11B-372A-4ECF-86F3-8C7E80DAFE4B}" type="datetime1">
              <a:rPr lang="zh-CN" altLang="en-US" smtClean="0"/>
              <a:t>2021/11/29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7050E5-FDBF-7C4A-8BB3-B44C2CEB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C1BFAD-CCAB-D24E-B7A6-4B9D514D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1" r:id="rId3"/>
    <p:sldLayoutId id="2147483710" r:id="rId4"/>
    <p:sldLayoutId id="2147483714" r:id="rId5"/>
    <p:sldLayoutId id="2147483715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bg1"/>
          </a:solidFill>
          <a:latin typeface="SimSun" panose="02010600030101010101" pitchFamily="2" charset="-122"/>
          <a:ea typeface="SimSun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8FB64E80-675E-6A4A-AF41-D8DE47B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alphaModFix amt="6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249" y="-4352"/>
            <a:ext cx="12201250" cy="6862352"/>
          </a:xfrm>
        </p:spPr>
      </p:pic>
      <p:pic>
        <p:nvPicPr>
          <p:cNvPr id="13" name="图片占位符 8">
            <a:extLst>
              <a:ext uri="{FF2B5EF4-FFF2-40B4-BE49-F238E27FC236}">
                <a16:creationId xmlns:a16="http://schemas.microsoft.com/office/drawing/2014/main" id="{4D6F1B91-622D-D14D-A2EE-5B2A56BAC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" y="8153"/>
            <a:ext cx="12201250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noFill/>
        </p:spPr>
      </p:pic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2B499F37-632F-694F-948A-C7A79D753D0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rtlCol="0">
            <a:normAutofit fontScale="47500" lnSpcReduction="20000"/>
          </a:bodyPr>
          <a:lstStyle/>
          <a:p>
            <a:pPr algn="r" rtl="0"/>
            <a:r>
              <a:rPr lang="zh-CN" altLang="en-US" dirty="0"/>
              <a:t>林凡琪</a:t>
            </a:r>
            <a:endParaRPr lang="en-US" altLang="zh-CN" dirty="0"/>
          </a:p>
          <a:p>
            <a:pPr algn="r" rtl="0"/>
            <a:r>
              <a:rPr lang="en-US" altLang="zh-CN" dirty="0"/>
              <a:t>2021.11.14</a:t>
            </a:r>
            <a:endParaRPr lang="zh-cn" dirty="0"/>
          </a:p>
        </p:txBody>
      </p:sp>
      <p:sp>
        <p:nvSpPr>
          <p:cNvPr id="22" name="标题 21">
            <a:extLst>
              <a:ext uri="{FF2B5EF4-FFF2-40B4-BE49-F238E27FC236}">
                <a16:creationId xmlns:a16="http://schemas.microsoft.com/office/drawing/2014/main" id="{DE2D9A8A-5247-6D44-AA02-758207AE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73294"/>
            <a:ext cx="9740318" cy="1927810"/>
          </a:xfrm>
        </p:spPr>
        <p:txBody>
          <a:bodyPr rtlCol="0"/>
          <a:lstStyle/>
          <a:p>
            <a:pPr rtl="0"/>
            <a:r>
              <a:rPr lang="zh-CN" altLang="en-US" dirty="0"/>
              <a:t>正则表达式</a:t>
            </a:r>
            <a:endParaRPr lang="zh-cn" dirty="0"/>
          </a:p>
        </p:txBody>
      </p:sp>
      <p:cxnSp>
        <p:nvCxnSpPr>
          <p:cNvPr id="24" name="直接连接符​​(S) 23">
            <a:extLst>
              <a:ext uri="{FF2B5EF4-FFF2-40B4-BE49-F238E27FC236}">
                <a16:creationId xmlns:a16="http://schemas.microsoft.com/office/drawing/2014/main" id="{B9B1A04B-6BC3-D643-85AB-06635BAA9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​​ 24">
            <a:extLst>
              <a:ext uri="{FF2B5EF4-FFF2-40B4-BE49-F238E27FC236}">
                <a16:creationId xmlns:a16="http://schemas.microsoft.com/office/drawing/2014/main" id="{13A6FEDB-5D57-B342-8D7B-927F58798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形 22">
            <a:extLst>
              <a:ext uri="{FF2B5EF4-FFF2-40B4-BE49-F238E27FC236}">
                <a16:creationId xmlns:a16="http://schemas.microsoft.com/office/drawing/2014/main" id="{07285DAF-4CC1-E142-B7FA-4D3950873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1668897" y="3522719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870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9C1F7A-5506-47B5-BB53-7FCBC2D2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贪婪模式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FBC220-0E08-4F06-9E9C-4F24812045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261" y="1124212"/>
            <a:ext cx="10531474" cy="4495800"/>
          </a:xfrm>
        </p:spPr>
        <p:txBody>
          <a:bodyPr/>
          <a:lstStyle/>
          <a:p>
            <a:r>
              <a:rPr lang="en-US" altLang="zh-CN" sz="2800" b="0" i="0" dirty="0">
                <a:solidFill>
                  <a:srgbClr val="66D9EF"/>
                </a:solidFill>
                <a:effectLst/>
                <a:latin typeface="Courier New" panose="02070309020205020404" pitchFamily="49" charset="0"/>
              </a:rPr>
              <a:t>ab</a:t>
            </a:r>
            <a:r>
              <a:rPr lang="en-US" altLang="zh-CN" sz="2800" b="0" i="0" dirty="0">
                <a:solidFill>
                  <a:srgbClr val="F8F8F2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altLang="zh-CN" sz="2800" b="0" i="0" dirty="0">
                <a:solidFill>
                  <a:srgbClr val="AE81FF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altLang="zh-CN" sz="2800" b="0" i="0" dirty="0">
                <a:solidFill>
                  <a:srgbClr val="F8F8F2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altLang="zh-CN" sz="2800" b="0" i="0" dirty="0">
                <a:solidFill>
                  <a:srgbClr val="AE81FF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altLang="zh-CN" sz="2800" b="0" i="0" dirty="0">
                <a:solidFill>
                  <a:srgbClr val="F8F8F2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en-US" altLang="zh-CN" sz="2800" b="0" i="0" dirty="0">
                <a:solidFill>
                  <a:srgbClr val="66D9EF"/>
                </a:solidFill>
                <a:effectLst/>
                <a:latin typeface="Courier New" panose="02070309020205020404" pitchFamily="49" charset="0"/>
              </a:rPr>
              <a:t>c </a:t>
            </a:r>
          </a:p>
          <a:p>
            <a:endParaRPr lang="en-US" altLang="zh-CN" b="0" i="0" dirty="0">
              <a:solidFill>
                <a:srgbClr val="BEBEC5"/>
              </a:solidFill>
              <a:effectLst/>
              <a:latin typeface="Georgia" panose="02040502050405020303" pitchFamily="18" charset="0"/>
            </a:endParaRPr>
          </a:p>
          <a:p>
            <a:endParaRPr lang="zh-CN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5E7910C-C115-4D1C-9704-35BF7FB9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47" y="1874123"/>
            <a:ext cx="7817702" cy="443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5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9E4FB4-2686-43E9-BEB7-BC0B3B0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懒惰模式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E67B72-6AD1-465A-A511-A110AD6D9A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noFill/>
        </p:spPr>
        <p:txBody>
          <a:bodyPr/>
          <a:lstStyle/>
          <a:p>
            <a:r>
              <a:rPr lang="en-US" altLang="zh-CN" sz="2800" b="0" i="0" dirty="0">
                <a:solidFill>
                  <a:srgbClr val="66D9EF"/>
                </a:solidFill>
                <a:effectLst/>
                <a:latin typeface="Courier New" panose="02070309020205020404" pitchFamily="49" charset="0"/>
              </a:rPr>
              <a:t>ab</a:t>
            </a:r>
            <a:r>
              <a:rPr lang="en-US" altLang="zh-CN" sz="2800" b="0" i="0" dirty="0">
                <a:solidFill>
                  <a:srgbClr val="F8F8F2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altLang="zh-CN" sz="2800" b="0" i="0" dirty="0">
                <a:solidFill>
                  <a:srgbClr val="AE81FF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altLang="zh-CN" sz="2800" b="0" i="0" dirty="0">
                <a:solidFill>
                  <a:srgbClr val="F8F8F2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altLang="zh-CN" sz="2800" b="0" i="0" dirty="0">
                <a:solidFill>
                  <a:srgbClr val="AE81FF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altLang="zh-CN" sz="2800" b="0" i="0" dirty="0">
                <a:solidFill>
                  <a:srgbClr val="F8F8F2"/>
                </a:solidFill>
                <a:effectLst/>
                <a:latin typeface="Courier New" panose="02070309020205020404" pitchFamily="49" charset="0"/>
              </a:rPr>
              <a:t>}?</a:t>
            </a:r>
            <a:r>
              <a:rPr lang="en-US" altLang="zh-CN" sz="2800" b="0" i="0" dirty="0">
                <a:solidFill>
                  <a:srgbClr val="66D9EF"/>
                </a:solidFill>
                <a:effectLst/>
                <a:latin typeface="Courier New" panose="02070309020205020404" pitchFamily="49" charset="0"/>
              </a:rPr>
              <a:t>c</a:t>
            </a:r>
            <a:endParaRPr lang="en-US" altLang="zh-CN" sz="2800" b="0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endParaRPr lang="zh-CN" altLang="en-US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6B557688-F0D1-481F-8FA3-077E4043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195340"/>
            <a:ext cx="9553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1710842-2D8D-429C-888F-D757E84D8948}"/>
              </a:ext>
            </a:extLst>
          </p:cNvPr>
          <p:cNvSpPr txBox="1"/>
          <p:nvPr/>
        </p:nvSpPr>
        <p:spPr>
          <a:xfrm>
            <a:off x="721453" y="2709644"/>
            <a:ext cx="2273417" cy="273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2"/>
                </a:solidFill>
              </a:rPr>
              <a:t>第一步</a:t>
            </a:r>
            <a:endParaRPr lang="en-US" altLang="zh-CN" sz="40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2"/>
                </a:solidFill>
              </a:rPr>
              <a:t>第二步</a:t>
            </a:r>
            <a:endParaRPr lang="en-US" altLang="zh-CN" sz="4000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2"/>
                </a:solidFill>
              </a:rPr>
              <a:t>第三步</a:t>
            </a:r>
          </a:p>
        </p:txBody>
      </p:sp>
    </p:spTree>
    <p:extLst>
      <p:ext uri="{BB962C8B-B14F-4D97-AF65-F5344CB8AC3E}">
        <p14:creationId xmlns:p14="http://schemas.microsoft.com/office/powerpoint/2010/main" val="320646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3E239-D9A8-4370-8990-AFB42495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独占模式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4F47E4-04A0-40E7-8AB7-F1244F6FAE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4429" y="1266825"/>
            <a:ext cx="10531474" cy="4495800"/>
          </a:xfrm>
        </p:spPr>
        <p:txBody>
          <a:bodyPr/>
          <a:lstStyle/>
          <a:p>
            <a:r>
              <a:rPr lang="en-US" altLang="zh-CN" sz="2800" b="0" i="0" dirty="0">
                <a:solidFill>
                  <a:srgbClr val="66D9EF"/>
                </a:solidFill>
                <a:effectLst/>
                <a:latin typeface="Courier New" panose="02070309020205020404" pitchFamily="49" charset="0"/>
              </a:rPr>
              <a:t>ab</a:t>
            </a:r>
            <a:r>
              <a:rPr lang="en-US" altLang="zh-CN" sz="2800" b="0" i="0" dirty="0">
                <a:solidFill>
                  <a:srgbClr val="F8F8F2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altLang="zh-CN" sz="2800" b="0" i="0" dirty="0">
                <a:solidFill>
                  <a:srgbClr val="AE81FF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altLang="zh-CN" sz="2800" b="0" i="0" dirty="0">
                <a:solidFill>
                  <a:srgbClr val="F8F8F2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altLang="zh-CN" sz="2800" b="0" i="0" dirty="0">
                <a:solidFill>
                  <a:srgbClr val="AE81FF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altLang="zh-CN" sz="2800" b="0" i="0" dirty="0">
                <a:solidFill>
                  <a:srgbClr val="F8F8F2"/>
                </a:solidFill>
                <a:effectLst/>
                <a:latin typeface="Courier New" panose="02070309020205020404" pitchFamily="49" charset="0"/>
              </a:rPr>
              <a:t>}+</a:t>
            </a:r>
            <a:r>
              <a:rPr lang="en-US" altLang="zh-CN" sz="2800" b="0" i="0" dirty="0" err="1">
                <a:solidFill>
                  <a:srgbClr val="66D9EF"/>
                </a:solidFill>
                <a:effectLst/>
                <a:latin typeface="Courier New" panose="02070309020205020404" pitchFamily="49" charset="0"/>
              </a:rPr>
              <a:t>bc</a:t>
            </a:r>
            <a:r>
              <a:rPr lang="en-US" altLang="zh-CN" sz="2800" b="0" i="0" dirty="0">
                <a:solidFill>
                  <a:srgbClr val="66D9EF"/>
                </a:solidFill>
                <a:effectLst/>
                <a:latin typeface="Courier New" panose="02070309020205020404" pitchFamily="49" charset="0"/>
              </a:rPr>
              <a:t> </a:t>
            </a:r>
            <a:endParaRPr lang="en-US" altLang="zh-CN" sz="2800" b="0" i="0" dirty="0">
              <a:solidFill>
                <a:srgbClr val="BEBEC5"/>
              </a:solidFill>
              <a:effectLst/>
              <a:latin typeface="Georgia" panose="02040502050405020303" pitchFamily="18" charset="0"/>
            </a:endParaRPr>
          </a:p>
          <a:p>
            <a:endParaRPr lang="zh-CN" alt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525A009-0477-4F0B-A39F-92AB3277D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61" y="2122972"/>
            <a:ext cx="9392209" cy="375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CC04B-48B3-4353-95C7-D361F8B4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非捕获符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E09261-4E6B-4F92-A5DA-95E9A27674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263" y="1102702"/>
            <a:ext cx="10531474" cy="449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?:</a:t>
            </a:r>
            <a:r>
              <a:rPr lang="zh-CN" altLang="en-US" sz="16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重新捕获（释放缓存）</a:t>
            </a:r>
            <a:endParaRPr lang="en-US" altLang="zh-CN" sz="1600" b="1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rPr>
              <a:t>	</a:t>
            </a:r>
            <a:r>
              <a:rPr kumimoji="0" lang="zh-CN" altLang="zh-CN" sz="12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rPr>
              <a:t>“</a:t>
            </a:r>
            <a:r>
              <a:rPr kumimoji="0" lang="zh-CN" altLang="zh-CN" sz="12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industr(?:y|ies)</a:t>
            </a:r>
            <a:r>
              <a:rPr kumimoji="0" lang="zh-CN" altLang="zh-CN" sz="12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rPr>
              <a:t>”</a:t>
            </a:r>
            <a:r>
              <a:rPr kumimoji="0" lang="zh-CN" altLang="en-US" sz="12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rPr>
              <a:t>与</a:t>
            </a:r>
            <a:r>
              <a:rPr kumimoji="0" lang="en-US" altLang="zh-CN" sz="12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rPr>
              <a:t> </a:t>
            </a:r>
            <a:r>
              <a:rPr kumimoji="0" lang="zh-CN" altLang="zh-CN" sz="12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rPr>
              <a:t>“</a:t>
            </a:r>
            <a:r>
              <a:rPr kumimoji="0" lang="zh-CN" altLang="zh-CN" sz="12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industry|industries</a:t>
            </a:r>
            <a:r>
              <a:rPr kumimoji="0" lang="zh-CN" altLang="zh-CN" sz="12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 pitchFamily="34" charset="0"/>
              </a:rPr>
              <a:t>”</a:t>
            </a:r>
            <a:r>
              <a:rPr kumimoji="0" lang="zh-CN" altLang="zh-CN" sz="12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1200" i="1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6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?=</a:t>
            </a:r>
            <a:r>
              <a:rPr lang="zh-CN" altLang="en-US" sz="16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正向肯定预查（不消耗字符）</a:t>
            </a:r>
            <a:endParaRPr lang="en-US" altLang="zh-CN" sz="1600" b="1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2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	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例如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“Windows(?=95|98|NT|2000)”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能匹配“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Windows2000”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，但不能匹配“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Windows3.1”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Windows”</a:t>
            </a:r>
            <a:endParaRPr lang="zh-CN" altLang="en-US" sz="1200" i="1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6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?!</a:t>
            </a:r>
            <a:r>
              <a:rPr lang="zh-CN" altLang="en-US" sz="16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正向否定预查（不消耗字符）</a:t>
            </a:r>
            <a:endParaRPr lang="en-US" altLang="zh-CN" sz="1600" b="1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2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	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例如“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Windows(?!95|98|NT|2000)”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能匹配“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Windows3.1”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，但不能匹配“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Windows2000”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</a:p>
          <a:p>
            <a:pPr>
              <a:spcBef>
                <a:spcPts val="600"/>
              </a:spcBef>
            </a:pPr>
            <a:r>
              <a:rPr lang="en-US" altLang="zh-CN" sz="16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?&lt;=</a:t>
            </a:r>
            <a:r>
              <a:rPr lang="zh-CN" altLang="en-US" sz="16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反向肯定预查（不消耗字符）</a:t>
            </a:r>
            <a:endParaRPr lang="en-US" altLang="zh-CN" sz="1600" b="1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2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	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例如“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(?&lt;=95|98|NT|2000)Windows”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能匹配“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2000Windows”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，但不能匹配“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3.1Windows”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Windows”</a:t>
            </a:r>
            <a:r>
              <a:rPr lang="zh-CN" altLang="en-US" sz="12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1200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16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?&lt;!</a:t>
            </a:r>
            <a:r>
              <a:rPr lang="zh-CN" altLang="en-US" sz="16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反向否定预查（不消耗字符）</a:t>
            </a:r>
            <a:endParaRPr lang="en-US" altLang="zh-CN" sz="1600" b="1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12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	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例如“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(?&lt;!95|98|NT|2000)Windows”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能匹配“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3.1Windows”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，但不能匹配“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2000Windows”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Windows”</a:t>
            </a:r>
            <a:r>
              <a:rPr lang="zh-CN" altLang="en-US" sz="1200" i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6D5652-082F-4BC9-BA31-FEA5646C6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例如“</a:t>
            </a: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industr(?:y|ies)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”就是一个比“</a:t>
            </a: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industry|industries</a:t>
            </a: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”更简略的表达式。</a:t>
            </a: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D0C64-E4B4-41C9-89FC-2A73BE9C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优先级顺序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3E752C-C82B-4FAE-8622-15C3AC2DD7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\</a:t>
            </a:r>
          </a:p>
          <a:p>
            <a:r>
              <a:rPr lang="en-US" altLang="zh-CN" sz="2000" dirty="0"/>
              <a:t>()</a:t>
            </a:r>
            <a:r>
              <a:rPr lang="zh-CN" altLang="en-US" sz="2000" dirty="0"/>
              <a:t>、</a:t>
            </a:r>
            <a:r>
              <a:rPr lang="en-US" altLang="zh-CN" sz="2000" dirty="0"/>
              <a:t>(?</a:t>
            </a:r>
            <a:r>
              <a:rPr lang="en-US" altLang="zh-CN" sz="2000" dirty="0">
                <a:sym typeface="Wingdings" panose="05000000000000000000" pitchFamily="2" charset="2"/>
              </a:rPr>
              <a:t>:)</a:t>
            </a:r>
            <a:r>
              <a:rPr lang="zh-CN" altLang="en-US" sz="2000" dirty="0">
                <a:sym typeface="Wingdings" panose="05000000000000000000" pitchFamily="2" charset="2"/>
              </a:rPr>
              <a:t>、（？</a:t>
            </a:r>
            <a:r>
              <a:rPr lang="en-US" altLang="zh-CN" sz="2000" dirty="0">
                <a:sym typeface="Wingdings" panose="05000000000000000000" pitchFamily="2" charset="2"/>
              </a:rPr>
              <a:t>=</a:t>
            </a:r>
            <a:r>
              <a:rPr lang="zh-CN" altLang="en-US" sz="2000" dirty="0">
                <a:sym typeface="Wingdings" panose="05000000000000000000" pitchFamily="2" charset="2"/>
              </a:rPr>
              <a:t>）、</a:t>
            </a:r>
            <a:r>
              <a:rPr lang="en-US" altLang="zh-CN" sz="2000" dirty="0">
                <a:sym typeface="Wingdings" panose="05000000000000000000" pitchFamily="2" charset="2"/>
              </a:rPr>
              <a:t>[]</a:t>
            </a:r>
          </a:p>
          <a:p>
            <a:r>
              <a:rPr lang="en-US" altLang="zh-CN" sz="2000" dirty="0">
                <a:sym typeface="Wingdings" panose="05000000000000000000" pitchFamily="2" charset="2"/>
              </a:rPr>
              <a:t>*</a:t>
            </a:r>
            <a:r>
              <a:rPr lang="zh-CN" altLang="en-US" sz="2000" dirty="0">
                <a:sym typeface="Wingdings" panose="05000000000000000000" pitchFamily="2" charset="2"/>
              </a:rPr>
              <a:t>、</a:t>
            </a:r>
            <a:r>
              <a:rPr lang="en-US" altLang="zh-CN" sz="2000" dirty="0">
                <a:sym typeface="Wingdings" panose="05000000000000000000" pitchFamily="2" charset="2"/>
              </a:rPr>
              <a:t>+</a:t>
            </a:r>
            <a:r>
              <a:rPr lang="zh-CN" altLang="en-US" sz="2000" dirty="0">
                <a:sym typeface="Wingdings" panose="05000000000000000000" pitchFamily="2" charset="2"/>
              </a:rPr>
              <a:t>、？、</a:t>
            </a:r>
            <a:r>
              <a:rPr lang="en-US" altLang="zh-CN" sz="2000" dirty="0">
                <a:sym typeface="Wingdings" panose="05000000000000000000" pitchFamily="2" charset="2"/>
              </a:rPr>
              <a:t>{n}</a:t>
            </a:r>
            <a:r>
              <a:rPr lang="zh-CN" altLang="en-US" sz="2000" dirty="0">
                <a:sym typeface="Wingdings" panose="05000000000000000000" pitchFamily="2" charset="2"/>
              </a:rPr>
              <a:t>、</a:t>
            </a:r>
            <a:r>
              <a:rPr lang="en-US" altLang="zh-CN" sz="2000" dirty="0">
                <a:sym typeface="Wingdings" panose="05000000000000000000" pitchFamily="2" charset="2"/>
              </a:rPr>
              <a:t>{n</a:t>
            </a:r>
            <a:r>
              <a:rPr lang="zh-CN" altLang="en-US" sz="2000" dirty="0">
                <a:sym typeface="Wingdings" panose="05000000000000000000" pitchFamily="2" charset="2"/>
              </a:rPr>
              <a:t>，</a:t>
            </a:r>
            <a:r>
              <a:rPr lang="en-US" altLang="zh-CN" sz="2000" dirty="0">
                <a:sym typeface="Wingdings" panose="05000000000000000000" pitchFamily="2" charset="2"/>
              </a:rPr>
              <a:t>}</a:t>
            </a:r>
            <a:r>
              <a:rPr lang="zh-CN" altLang="en-US" sz="2000" dirty="0">
                <a:sym typeface="Wingdings" panose="05000000000000000000" pitchFamily="2" charset="2"/>
              </a:rPr>
              <a:t>、</a:t>
            </a:r>
            <a:r>
              <a:rPr lang="en-US" altLang="zh-CN" sz="2000" dirty="0">
                <a:sym typeface="Wingdings" panose="05000000000000000000" pitchFamily="2" charset="2"/>
              </a:rPr>
              <a:t>{n</a:t>
            </a:r>
            <a:r>
              <a:rPr lang="zh-CN" altLang="en-US" sz="2000" dirty="0">
                <a:sym typeface="Wingdings" panose="05000000000000000000" pitchFamily="2" charset="2"/>
              </a:rPr>
              <a:t>，</a:t>
            </a:r>
            <a:r>
              <a:rPr lang="en-US" altLang="zh-CN" sz="2000" dirty="0">
                <a:sym typeface="Wingdings" panose="05000000000000000000" pitchFamily="2" charset="2"/>
              </a:rPr>
              <a:t>m}</a:t>
            </a:r>
          </a:p>
          <a:p>
            <a:r>
              <a:rPr lang="en-US" altLang="zh-CN" sz="2000" dirty="0">
                <a:sym typeface="Wingdings" panose="05000000000000000000" pitchFamily="2" charset="2"/>
              </a:rPr>
              <a:t>^ $</a:t>
            </a:r>
          </a:p>
          <a:p>
            <a:r>
              <a:rPr lang="zh-CN" altLang="en-US" sz="2000" dirty="0">
                <a:sym typeface="Wingdings" panose="05000000000000000000" pitchFamily="2" charset="2"/>
              </a:rPr>
              <a:t>串联，即相邻字符连接在一起</a:t>
            </a:r>
            <a:endParaRPr lang="en-US" altLang="zh-CN" sz="2000" dirty="0">
              <a:sym typeface="Wingdings" panose="05000000000000000000" pitchFamily="2" charset="2"/>
            </a:endParaRPr>
          </a:p>
          <a:p>
            <a:r>
              <a:rPr lang="en-US" altLang="zh-CN" sz="2000" dirty="0">
                <a:sym typeface="Wingdings" panose="05000000000000000000" pitchFamily="2" charset="2"/>
              </a:rPr>
              <a:t>|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3465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D6499-6873-4542-94D9-293F4624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开始一些小应用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65FCF9-C1AC-4465-91C4-B47E0FB707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2"/>
                </a:solidFill>
              </a:rPr>
              <a:t>正整数集 </a:t>
            </a:r>
            <a:r>
              <a:rPr lang="en-US" altLang="zh-CN" dirty="0">
                <a:solidFill>
                  <a:schemeClr val="bg2"/>
                </a:solidFill>
              </a:rPr>
              <a:t>[1-9][0-9]{0,}</a:t>
            </a:r>
          </a:p>
          <a:p>
            <a:r>
              <a:rPr lang="zh-CN" altLang="en-US" dirty="0">
                <a:solidFill>
                  <a:schemeClr val="bg2"/>
                </a:solidFill>
              </a:rPr>
              <a:t>整数集 </a:t>
            </a:r>
            <a:r>
              <a:rPr lang="en-US" altLang="zh-CN" dirty="0">
                <a:solidFill>
                  <a:schemeClr val="bg2"/>
                </a:solidFill>
              </a:rPr>
              <a:t>\-?[0-9]{1,}</a:t>
            </a:r>
          </a:p>
          <a:p>
            <a:r>
              <a:rPr lang="zh-CN" altLang="en-US" dirty="0">
                <a:solidFill>
                  <a:schemeClr val="bg2"/>
                </a:solidFill>
              </a:rPr>
              <a:t>浮点数集 </a:t>
            </a:r>
            <a:r>
              <a:rPr lang="en-US" altLang="zh-CN" dirty="0">
                <a:solidFill>
                  <a:schemeClr val="bg2"/>
                </a:solidFill>
              </a:rPr>
              <a:t>[-]?[0-9]+(\.[0-9]+)?</a:t>
            </a:r>
          </a:p>
          <a:p>
            <a:r>
              <a:rPr lang="zh-CN" altLang="en-US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匹配中文字符： </a:t>
            </a:r>
            <a:r>
              <a:rPr lang="en-US" altLang="zh-CN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[u4e00-u9fa5]</a:t>
            </a:r>
          </a:p>
          <a:p>
            <a:r>
              <a:rPr lang="zh-CN" altLang="en-US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匹配</a:t>
            </a:r>
            <a:r>
              <a:rPr lang="en-US" altLang="zh-CN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Email</a:t>
            </a:r>
            <a:r>
              <a:rPr lang="zh-CN" altLang="en-US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地址的正则表达式：</a:t>
            </a:r>
            <a:r>
              <a:rPr lang="en-US" altLang="zh-CN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w+([-+.]w+)*@w+([-.]w+)*.w+([-.]w+)*  </a:t>
            </a:r>
          </a:p>
          <a:p>
            <a:r>
              <a:rPr lang="zh-CN" altLang="en-US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强密码</a:t>
            </a:r>
            <a:r>
              <a:rPr lang="en-US" altLang="zh-CN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zh-CN" altLang="en-US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必须包含大小写字母和数字的组合，不能使用特殊字符，长度在 </a:t>
            </a:r>
            <a:r>
              <a:rPr lang="en-US" altLang="zh-CN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8-10 </a:t>
            </a:r>
            <a:r>
              <a:rPr lang="zh-CN" altLang="en-US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之间</a:t>
            </a:r>
            <a:r>
              <a:rPr lang="en-US" altLang="zh-CN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)</a:t>
            </a:r>
            <a:r>
              <a:rPr lang="zh-CN" altLang="en-US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：</a:t>
            </a:r>
            <a:r>
              <a:rPr lang="en-US" altLang="zh-CN" b="0" i="0" dirty="0">
                <a:solidFill>
                  <a:schemeClr val="bg2"/>
                </a:solidFill>
                <a:effectLst/>
                <a:latin typeface="Verdana" panose="020B0604030504040204" pitchFamily="34" charset="0"/>
              </a:rPr>
              <a:t>^(?=.*\d)(?=.*[a-z])(?=.*[A-Z])[a-zA-Z0-9]{8,10}$ </a:t>
            </a:r>
            <a:endParaRPr lang="en-US" altLang="zh-CN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9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25" descr="包含电缆、连接器、红色的图片">
            <a:extLst>
              <a:ext uri="{FF2B5EF4-FFF2-40B4-BE49-F238E27FC236}">
                <a16:creationId xmlns:a16="http://schemas.microsoft.com/office/drawing/2014/main" id="{62BA7BC3-92EE-1A48-9C9C-3DB49A92B7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solidFill>
            <a:schemeClr val="bg1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2DE8458-290E-F74E-88EF-CC9B0D626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4419600" y="1911927"/>
            <a:ext cx="7772400" cy="49460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B1537400-0358-1343-B656-C2349896C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4360" y="6070600"/>
            <a:ext cx="848217" cy="7874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椭圆形 22">
            <a:extLst>
              <a:ext uri="{FF2B5EF4-FFF2-40B4-BE49-F238E27FC236}">
                <a16:creationId xmlns:a16="http://schemas.microsoft.com/office/drawing/2014/main" id="{B41DA7E1-048D-BF4A-8246-F0AB8C78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6150843" y="2338331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6C58813B-26BB-8549-A635-0966C79A0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61737" y="1896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D4CC38B3-E784-6745-B78F-8AB1641B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65264" y="5380271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(S) 14">
            <a:extLst>
              <a:ext uri="{FF2B5EF4-FFF2-40B4-BE49-F238E27FC236}">
                <a16:creationId xmlns:a16="http://schemas.microsoft.com/office/drawing/2014/main" id="{44A75E66-4D82-114E-B2C1-2D90AA8B9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796401" y="1874737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2209" y="3530253"/>
            <a:ext cx="6049528" cy="282609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 rtl="0">
              <a:buNone/>
            </a:pP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 rtl="0">
              <a:buNone/>
            </a:pPr>
            <a:r>
              <a:rPr lang="zh-CN" altLang="en-US" sz="3200" dirty="0">
                <a:latin typeface="华文仿宋" panose="02010600040101010101" pitchFamily="2" charset="-122"/>
                <a:ea typeface="华文仿宋" panose="02010600040101010101" pitchFamily="2" charset="-122"/>
              </a:rPr>
              <a:t>感谢老师和助教的帮助</a:t>
            </a:r>
            <a:r>
              <a:rPr lang="zh-CN" altLang="en-US" sz="3200" dirty="0"/>
              <a:t>。</a:t>
            </a:r>
            <a:endParaRPr lang="en-US" altLang="zh-CN" sz="3200" dirty="0"/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z="3200" dirty="0"/>
              <a:t>致谢</a:t>
            </a:r>
            <a:endParaRPr lang="zh-cn" sz="3200" dirty="0"/>
          </a:p>
        </p:txBody>
      </p:sp>
    </p:spTree>
    <p:extLst>
      <p:ext uri="{BB962C8B-B14F-4D97-AF65-F5344CB8AC3E}">
        <p14:creationId xmlns:p14="http://schemas.microsoft.com/office/powerpoint/2010/main" val="940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1540" y="1543353"/>
            <a:ext cx="5193032" cy="4362498"/>
          </a:xfrm>
        </p:spPr>
        <p:txBody>
          <a:bodyPr rtlCol="0">
            <a:noAutofit/>
          </a:bodyPr>
          <a:lstStyle/>
          <a:p>
            <a:pPr rtl="0"/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正则表达式是什么？</a:t>
            </a:r>
            <a:r>
              <a:rPr 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  <a:p>
            <a:pPr rtl="0"/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正则表达式的基本语法</a:t>
            </a:r>
            <a:endParaRPr lang="zh-cn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rtl="0"/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一些实际应用</a:t>
            </a:r>
            <a:r>
              <a:rPr lang="zh-cn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55" y="168720"/>
            <a:ext cx="6026770" cy="963793"/>
          </a:xfrm>
        </p:spPr>
        <p:txBody>
          <a:bodyPr rtlCol="0"/>
          <a:lstStyle/>
          <a:p>
            <a:pPr rtl="0"/>
            <a:r>
              <a:rPr lang="en-US" altLang="zh-CN" sz="4800" dirty="0">
                <a:latin typeface="Goudy Stout" panose="0202090407030B020401" pitchFamily="18" charset="0"/>
              </a:rPr>
              <a:t>OUTLINE</a:t>
            </a:r>
            <a:endParaRPr lang="zh-cn" sz="4800" dirty="0">
              <a:latin typeface="Goudy Stout" panose="0202090407030B020401" pitchFamily="18" charset="0"/>
            </a:endParaRPr>
          </a:p>
        </p:txBody>
      </p:sp>
      <p:pic>
        <p:nvPicPr>
          <p:cNvPr id="29" name="图片占位符 28">
            <a:extLst>
              <a:ext uri="{FF2B5EF4-FFF2-40B4-BE49-F238E27FC236}">
                <a16:creationId xmlns:a16="http://schemas.microsoft.com/office/drawing/2014/main" id="{4030AF8A-8228-F343-BEC1-75F9E0089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15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0263" y="1266516"/>
            <a:ext cx="10532281" cy="449576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正则表达式：描述或者匹配一系列符合某个句法规则的字符串的单个字符串。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rtl="0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正则表达式作为一个模板，将某个字符模式与所搜索的字符串进行匹配。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rtl="0"/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很多程序语言支持正则表达式（包括</a:t>
            </a:r>
            <a:r>
              <a:rPr lang="en-US" altLang="zh-CN" sz="2400" dirty="0" err="1">
                <a:latin typeface="华文中宋" panose="02010600040101010101" pitchFamily="2" charset="-122"/>
                <a:ea typeface="华文中宋" panose="02010600040101010101" pitchFamily="2" charset="-122"/>
              </a:rPr>
              <a:t>c++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）</a:t>
            </a:r>
            <a:endParaRPr lang="zh-cn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9524495-DD3D-4EA7-BD20-D086E198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标题 10">
            <a:extLst>
              <a:ext uri="{FF2B5EF4-FFF2-40B4-BE49-F238E27FC236}">
                <a16:creationId xmlns:a16="http://schemas.microsoft.com/office/drawing/2014/main" id="{19317D8D-9A08-43D1-9967-B9B5CCEBADAA}"/>
              </a:ext>
            </a:extLst>
          </p:cNvPr>
          <p:cNvSpPr txBox="1">
            <a:spLocks/>
          </p:cNvSpPr>
          <p:nvPr/>
        </p:nvSpPr>
        <p:spPr>
          <a:xfrm>
            <a:off x="830269" y="289596"/>
            <a:ext cx="4858575" cy="58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spc="150" baseline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+mj-cs"/>
              </a:defRPr>
            </a:lvl1pPr>
          </a:lstStyle>
          <a:p>
            <a:r>
              <a:rPr lang="zh-CN" altLang="en-US" sz="2800" dirty="0"/>
              <a:t>什么是正则表达式</a:t>
            </a:r>
            <a:endParaRPr lang="zh-cn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85872F-C6C2-4B93-B92C-29A193AD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152" y="3348563"/>
            <a:ext cx="95715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6230" y="2092993"/>
            <a:ext cx="4862614" cy="449576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这串东西是不是邮箱？</a:t>
            </a:r>
            <a:endParaRPr lang="zh-cn" sz="1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rtl="0"/>
            <a:r>
              <a: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rPr>
              <a:t>这串密码是否足够安全？</a:t>
            </a:r>
            <a:endParaRPr lang="zh-cn" sz="18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rtl="0">
              <a:buNone/>
            </a:pPr>
            <a:endParaRPr lang="en-US" altLang="zh-CN" dirty="0"/>
          </a:p>
          <a:p>
            <a:pPr marL="0" indent="0" rtl="0">
              <a:buNone/>
            </a:pPr>
            <a:endParaRPr lang="en-US" altLang="zh-CN" dirty="0"/>
          </a:p>
          <a:p>
            <a:pPr marL="0" indent="0" algn="r" rtl="0">
              <a:buNone/>
            </a:pPr>
            <a:r>
              <a:rPr lang="en-US" altLang="zh-CN" dirty="0"/>
              <a:t>	</a:t>
            </a:r>
            <a:r>
              <a:rPr lang="zh-CN" altLang="en-US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或许在</a:t>
            </a:r>
            <a:r>
              <a:rPr lang="en-US" altLang="zh-CN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OJ</a:t>
            </a:r>
            <a:r>
              <a:rPr lang="zh-CN" altLang="en-US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上也能用（</a:t>
            </a:r>
            <a:r>
              <a:rPr lang="en-US" altLang="zh-CN" i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bushi</a:t>
            </a:r>
            <a:r>
              <a:rPr lang="zh-CN" altLang="en-US" i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i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z="2800" dirty="0"/>
              <a:t>当我们想知道</a:t>
            </a:r>
            <a:endParaRPr lang="zh-cn" sz="2800" dirty="0"/>
          </a:p>
        </p:txBody>
      </p:sp>
      <p:pic>
        <p:nvPicPr>
          <p:cNvPr id="29" name="图片占位符 28">
            <a:extLst>
              <a:ext uri="{FF2B5EF4-FFF2-40B4-BE49-F238E27FC236}">
                <a16:creationId xmlns:a16="http://schemas.microsoft.com/office/drawing/2014/main" id="{4030AF8A-8228-F343-BEC1-75F9E0089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950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0263" y="1266516"/>
            <a:ext cx="11074522" cy="5022915"/>
          </a:xfrm>
        </p:spPr>
        <p:txBody>
          <a:bodyPr rtlCol="0">
            <a:normAutofit fontScale="47500" lnSpcReduction="20000"/>
          </a:bodyPr>
          <a:lstStyle/>
          <a:p>
            <a:pPr marL="0" indent="0" rtl="0">
              <a:buNone/>
            </a:pPr>
            <a:endParaRPr lang="zh-cn" dirty="0">
              <a:solidFill>
                <a:schemeClr val="bg2"/>
              </a:solidFill>
            </a:endParaRPr>
          </a:p>
          <a:p>
            <a:pPr rtl="0"/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^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：匹配输入字符串的开始位置。</a:t>
            </a:r>
            <a:endParaRPr lang="en-US" altLang="zh-CN" sz="3800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rtl="0">
              <a:buNone/>
            </a:pP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	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如果设置了</a:t>
            </a:r>
            <a:r>
              <a:rPr lang="en-US" altLang="zh-CN" sz="3800" dirty="0" err="1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RegExp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对象的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Multiline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属性，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^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也匹配“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\n”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或“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\r”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之后的位置。</a:t>
            </a:r>
            <a:endParaRPr lang="zh-cn" sz="3800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rtl="0"/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$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：匹配输入字符串的结束位置。</a:t>
            </a:r>
            <a:endParaRPr lang="en-US" altLang="zh-CN" sz="3800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rtl="0">
              <a:buNone/>
            </a:pP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	 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如果设置了</a:t>
            </a:r>
            <a:r>
              <a:rPr lang="en-US" altLang="zh-CN" sz="3800" dirty="0" err="1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RegExp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对象的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Multiline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属性，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$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也匹配“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\n”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或“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\r”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之前的位置。</a:t>
            </a:r>
            <a:endParaRPr lang="en-US" altLang="zh-CN" sz="3800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rtl="0"/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\b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：匹配一个单词边界，也就是指单词和空格间的位置。</a:t>
            </a:r>
            <a:endParaRPr lang="en-US" altLang="zh-CN" sz="3800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	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例如，“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er\b”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可以匹配“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never”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er”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，但不能匹配“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verb”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er”</a:t>
            </a:r>
            <a:r>
              <a:rPr lang="zh-CN" altLang="en-US" sz="3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3800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rtl="0"/>
            <a:r>
              <a:rPr lang="en-US" altLang="zh-CN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\B</a:t>
            </a:r>
            <a:r>
              <a:rPr lang="zh-CN" altLang="en-US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：匹配非单词边界。</a:t>
            </a:r>
            <a:endParaRPr lang="en-US" altLang="zh-CN" sz="3800" b="1" i="0" dirty="0">
              <a:solidFill>
                <a:schemeClr val="bg2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rtl="0">
              <a:buNone/>
            </a:pPr>
            <a:r>
              <a:rPr lang="en-US" altLang="zh-CN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	</a:t>
            </a:r>
            <a:r>
              <a:rPr lang="zh-CN" altLang="en-US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en-US" altLang="zh-CN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er\B”</a:t>
            </a:r>
            <a:r>
              <a:rPr lang="zh-CN" altLang="en-US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能匹配“</a:t>
            </a:r>
            <a:r>
              <a:rPr lang="en-US" altLang="zh-CN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verb”</a:t>
            </a:r>
            <a:r>
              <a:rPr lang="zh-CN" altLang="en-US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er”</a:t>
            </a:r>
            <a:r>
              <a:rPr lang="zh-CN" altLang="en-US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，但不能匹配“</a:t>
            </a:r>
            <a:r>
              <a:rPr lang="en-US" altLang="zh-CN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never”</a:t>
            </a:r>
            <a:r>
              <a:rPr lang="zh-CN" altLang="en-US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中的“</a:t>
            </a:r>
            <a:r>
              <a:rPr lang="en-US" altLang="zh-CN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er”</a:t>
            </a:r>
            <a:r>
              <a:rPr lang="zh-CN" altLang="en-US" sz="3800" b="1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3800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 rtl="0">
              <a:buNone/>
            </a:pPr>
            <a:r>
              <a:rPr lang="en-US" altLang="zh-CN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3000" dirty="0"/>
              <a:t>基本语法（定位符）</a:t>
            </a:r>
            <a:endParaRPr lang="zh-cn" sz="3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D25046-02FE-4D91-8156-DBA974D8C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BA385A-4334-444E-B82B-0962981C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将下一个字符标记为一个特殊字符、或一个原义字符、或一个向后引用、或一个八进制转义符。例如，“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”匹配字符“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”。“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\n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”匹配一个换行符。串行“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\\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”匹配“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\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”而“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\(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”则匹配“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(</a:t>
            </a: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”。</a:t>
            </a: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A6C52-F3AB-4A50-989B-16E19D4C9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63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E4DAE-915E-4F8A-A3D2-FAA030A2C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87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BE2463-BB0B-4254-A8CB-B134E4EA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000" dirty="0"/>
              <a:t>基本语法（限定符）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17EA0-37A7-4CFE-92D1-B47C0B6182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/>
              <a:t>{n}</a:t>
            </a:r>
            <a:r>
              <a:rPr lang="zh-CN" altLang="en-US" sz="1800" dirty="0"/>
              <a:t>：</a:t>
            </a:r>
            <a:r>
              <a:rPr lang="en-US" altLang="zh-CN" sz="1800" dirty="0"/>
              <a:t>n</a:t>
            </a:r>
            <a:r>
              <a:rPr lang="zh-CN" altLang="en-US" sz="1800" dirty="0"/>
              <a:t>是一个非负整数，表示要出现</a:t>
            </a:r>
            <a:r>
              <a:rPr lang="en-US" altLang="zh-CN" sz="1800" dirty="0"/>
              <a:t>n</a:t>
            </a:r>
            <a:r>
              <a:rPr lang="zh-CN" altLang="en-US" sz="1800" dirty="0"/>
              <a:t>次。</a:t>
            </a:r>
            <a:endParaRPr lang="en-US" altLang="zh-CN" sz="1800" dirty="0"/>
          </a:p>
          <a:p>
            <a:r>
              <a:rPr lang="en-US" altLang="zh-CN" sz="1800" dirty="0"/>
              <a:t>{n</a:t>
            </a:r>
            <a:r>
              <a:rPr lang="zh-CN" altLang="en-US" sz="1800" dirty="0"/>
              <a:t>，</a:t>
            </a:r>
            <a:r>
              <a:rPr lang="en-US" altLang="zh-CN" sz="1800" dirty="0"/>
              <a:t>}</a:t>
            </a:r>
            <a:r>
              <a:rPr lang="zh-CN" altLang="en-US" sz="1800" dirty="0"/>
              <a:t>：</a:t>
            </a:r>
            <a:r>
              <a:rPr lang="en-US" altLang="zh-CN" sz="1800" dirty="0"/>
              <a:t>n</a:t>
            </a:r>
            <a:r>
              <a:rPr lang="zh-CN" altLang="en-US" sz="1800" dirty="0"/>
              <a:t>是一个非负整数。表示至少出现</a:t>
            </a:r>
            <a:r>
              <a:rPr lang="en-US" altLang="zh-CN" sz="1800" dirty="0"/>
              <a:t>n</a:t>
            </a:r>
            <a:r>
              <a:rPr lang="zh-CN" altLang="en-US" sz="1800" dirty="0"/>
              <a:t>次。</a:t>
            </a:r>
            <a:endParaRPr lang="en-US" altLang="zh-CN" sz="1800" dirty="0"/>
          </a:p>
          <a:p>
            <a:r>
              <a:rPr lang="en-US" altLang="zh-CN" sz="1800" dirty="0"/>
              <a:t>{n</a:t>
            </a:r>
            <a:r>
              <a:rPr lang="zh-CN" altLang="en-US" sz="1800" dirty="0"/>
              <a:t>，</a:t>
            </a:r>
            <a:r>
              <a:rPr lang="en-US" altLang="zh-CN" sz="1800" dirty="0"/>
              <a:t>m}</a:t>
            </a:r>
            <a:r>
              <a:rPr lang="zh-CN" altLang="en-US" sz="1800" dirty="0"/>
              <a:t>：</a:t>
            </a:r>
            <a:r>
              <a:rPr lang="en-US" altLang="zh-CN" sz="1800" dirty="0"/>
              <a:t>m</a:t>
            </a:r>
            <a:r>
              <a:rPr lang="zh-CN" altLang="en-US" sz="1800" dirty="0"/>
              <a:t>和</a:t>
            </a:r>
            <a:r>
              <a:rPr lang="en-US" altLang="zh-CN" sz="1800" dirty="0"/>
              <a:t>n</a:t>
            </a:r>
            <a:r>
              <a:rPr lang="zh-CN" altLang="en-US" sz="1800" dirty="0"/>
              <a:t>均为非负整数，其中</a:t>
            </a:r>
            <a:r>
              <a:rPr lang="en-US" altLang="zh-CN" sz="1800" dirty="0"/>
              <a:t>n&lt;=m</a:t>
            </a:r>
            <a:r>
              <a:rPr lang="zh-CN" altLang="en-US" sz="1800" dirty="0"/>
              <a:t>。表示最少出现</a:t>
            </a:r>
            <a:r>
              <a:rPr lang="en-US" altLang="zh-CN" sz="1800" dirty="0"/>
              <a:t>n</a:t>
            </a:r>
            <a:r>
              <a:rPr lang="zh-CN" altLang="en-US" sz="1800" dirty="0"/>
              <a:t>次且最多出现</a:t>
            </a:r>
            <a:r>
              <a:rPr lang="en-US" altLang="zh-CN" sz="1800" dirty="0"/>
              <a:t>m</a:t>
            </a:r>
            <a:r>
              <a:rPr lang="zh-CN" altLang="en-US" sz="1800" dirty="0"/>
              <a:t>次。</a:t>
            </a:r>
            <a:endParaRPr lang="en-US" altLang="zh-CN" sz="1800" dirty="0"/>
          </a:p>
          <a:p>
            <a:r>
              <a:rPr lang="en-US" altLang="zh-CN" sz="1800" dirty="0"/>
              <a:t>+</a:t>
            </a:r>
            <a:r>
              <a:rPr lang="zh-CN" altLang="en-US" sz="1800" dirty="0"/>
              <a:t>：匹配前面的子表达式一次，等价于</a:t>
            </a:r>
            <a:r>
              <a:rPr lang="en-US" altLang="zh-CN" sz="1800" dirty="0"/>
              <a:t>{1,}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zh-CN" altLang="en-US" sz="1800" dirty="0"/>
              <a:t>？：匹配前面的子表达式零次或一次，等价于</a:t>
            </a:r>
            <a:r>
              <a:rPr lang="en-US" altLang="zh-CN" sz="1800" dirty="0"/>
              <a:t>{0,1}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en-US" altLang="zh-CN" sz="1800" dirty="0"/>
              <a:t>*</a:t>
            </a:r>
            <a:r>
              <a:rPr lang="zh-CN" altLang="en-US" sz="1800" dirty="0"/>
              <a:t>：匹配前面的子表达式零次或多次，等价于</a:t>
            </a:r>
            <a:r>
              <a:rPr lang="en-US" altLang="zh-CN" sz="1800" dirty="0"/>
              <a:t>{0,}</a:t>
            </a:r>
            <a:r>
              <a:rPr lang="zh-CN" altLang="en-US" sz="1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256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F38D7D-41C6-4B4B-85A4-8FEAEDD7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000" dirty="0"/>
              <a:t>基本语法（如何表示各种字符）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358884-A0FA-41D2-9E0E-6061529AB6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263" y="1266825"/>
            <a:ext cx="10863506" cy="479400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1700" dirty="0" err="1">
                <a:effectLst/>
              </a:rPr>
              <a:t>x|y</a:t>
            </a:r>
            <a:r>
              <a:rPr lang="zh-CN" altLang="en-US" sz="1700" dirty="0">
                <a:effectLst/>
              </a:rPr>
              <a:t>：</a:t>
            </a:r>
            <a:r>
              <a:rPr lang="zh-CN" altLang="en-US" sz="1700" dirty="0"/>
              <a:t>匹配</a:t>
            </a:r>
            <a:r>
              <a:rPr lang="en-US" altLang="zh-CN" sz="1700" dirty="0"/>
              <a:t>x</a:t>
            </a:r>
            <a:r>
              <a:rPr lang="zh-CN" altLang="en-US" sz="1700" dirty="0"/>
              <a:t>或</a:t>
            </a:r>
            <a:r>
              <a:rPr lang="en-US" altLang="zh-CN" sz="1700" dirty="0"/>
              <a:t>y</a:t>
            </a:r>
            <a:r>
              <a:rPr lang="zh-CN" altLang="en-US" sz="1700" dirty="0"/>
              <a:t>。其中 </a:t>
            </a:r>
            <a:r>
              <a:rPr lang="en-US" altLang="zh-CN" sz="1700" dirty="0"/>
              <a:t>| </a:t>
            </a:r>
            <a:r>
              <a:rPr lang="zh-CN" altLang="en-US" sz="1700" dirty="0"/>
              <a:t>表示“或”</a:t>
            </a:r>
            <a:endParaRPr lang="en-US" altLang="zh-CN" sz="1700" dirty="0">
              <a:effectLst/>
            </a:endParaRPr>
          </a:p>
          <a:p>
            <a:r>
              <a:rPr lang="en-US" altLang="zh-CN" sz="1700" dirty="0">
                <a:effectLst/>
              </a:rPr>
              <a:t>[</a:t>
            </a:r>
            <a:r>
              <a:rPr lang="en-US" altLang="zh-CN" sz="1700" dirty="0" err="1">
                <a:effectLst/>
              </a:rPr>
              <a:t>xyz</a:t>
            </a:r>
            <a:r>
              <a:rPr lang="en-US" altLang="zh-CN" sz="1700" dirty="0">
                <a:effectLst/>
              </a:rPr>
              <a:t>]</a:t>
            </a:r>
            <a:r>
              <a:rPr lang="zh-CN" altLang="en-US" sz="1700" dirty="0">
                <a:effectLst/>
              </a:rPr>
              <a:t>：字符集合。匹配所包含的任意一个字符。例如，“</a:t>
            </a:r>
            <a:r>
              <a:rPr lang="en-US" altLang="zh-CN" sz="1700" dirty="0">
                <a:effectLst/>
              </a:rPr>
              <a:t>[</a:t>
            </a:r>
            <a:r>
              <a:rPr lang="en-US" altLang="zh-CN" sz="1700" dirty="0" err="1">
                <a:effectLst/>
              </a:rPr>
              <a:t>abc</a:t>
            </a:r>
            <a:r>
              <a:rPr lang="en-US" altLang="zh-CN" sz="1700" dirty="0">
                <a:effectLst/>
              </a:rPr>
              <a:t>]”</a:t>
            </a:r>
            <a:r>
              <a:rPr lang="zh-CN" altLang="en-US" sz="1700" dirty="0">
                <a:effectLst/>
              </a:rPr>
              <a:t>可以匹配“</a:t>
            </a:r>
            <a:r>
              <a:rPr lang="en-US" altLang="zh-CN" sz="1700" dirty="0">
                <a:effectLst/>
              </a:rPr>
              <a:t>plain”</a:t>
            </a:r>
            <a:r>
              <a:rPr lang="zh-CN" altLang="en-US" sz="1700" dirty="0">
                <a:effectLst/>
              </a:rPr>
              <a:t>中的“</a:t>
            </a:r>
            <a:r>
              <a:rPr lang="en-US" altLang="zh-CN" sz="1700" dirty="0">
                <a:effectLst/>
              </a:rPr>
              <a:t>a”。</a:t>
            </a:r>
          </a:p>
          <a:p>
            <a:r>
              <a:rPr lang="en-US" altLang="zh-CN" sz="1700" dirty="0">
                <a:effectLst/>
              </a:rPr>
              <a:t>[^</a:t>
            </a:r>
            <a:r>
              <a:rPr lang="en-US" altLang="zh-CN" sz="1700" dirty="0" err="1">
                <a:effectLst/>
              </a:rPr>
              <a:t>xyz</a:t>
            </a:r>
            <a:r>
              <a:rPr lang="en-US" altLang="zh-CN" sz="1700" dirty="0">
                <a:effectLst/>
              </a:rPr>
              <a:t>]</a:t>
            </a:r>
            <a:r>
              <a:rPr lang="zh-CN" altLang="en-US" sz="1700" dirty="0">
                <a:effectLst/>
              </a:rPr>
              <a:t>：负值字符集合。匹配未包含的任意一个字符。例如，“</a:t>
            </a:r>
            <a:r>
              <a:rPr lang="en-US" altLang="zh-CN" sz="1700" dirty="0">
                <a:effectLst/>
              </a:rPr>
              <a:t>[^</a:t>
            </a:r>
            <a:r>
              <a:rPr lang="en-US" altLang="zh-CN" sz="1700" dirty="0" err="1">
                <a:effectLst/>
              </a:rPr>
              <a:t>abc</a:t>
            </a:r>
            <a:r>
              <a:rPr lang="en-US" altLang="zh-CN" sz="1700" dirty="0">
                <a:effectLst/>
              </a:rPr>
              <a:t>]”</a:t>
            </a:r>
            <a:r>
              <a:rPr lang="zh-CN" altLang="en-US" sz="1700" dirty="0">
                <a:effectLst/>
              </a:rPr>
              <a:t>可以匹配“</a:t>
            </a:r>
            <a:r>
              <a:rPr lang="en-US" altLang="zh-CN" sz="1700" dirty="0">
                <a:effectLst/>
              </a:rPr>
              <a:t>plain”</a:t>
            </a:r>
            <a:r>
              <a:rPr lang="zh-CN" altLang="en-US" sz="1700" dirty="0">
                <a:effectLst/>
              </a:rPr>
              <a:t>中的“</a:t>
            </a:r>
            <a:r>
              <a:rPr lang="en-US" altLang="zh-CN" sz="1700" dirty="0">
                <a:effectLst/>
              </a:rPr>
              <a:t>p”。</a:t>
            </a:r>
          </a:p>
          <a:p>
            <a:r>
              <a:rPr lang="en-US" altLang="zh-CN" sz="1700" dirty="0"/>
              <a:t>[a-z]</a:t>
            </a:r>
            <a:r>
              <a:rPr lang="zh-CN" altLang="en-US" sz="1700" dirty="0"/>
              <a:t>：</a:t>
            </a:r>
            <a:r>
              <a:rPr lang="zh-CN" altLang="en-US" sz="1700" dirty="0">
                <a:effectLst/>
              </a:rPr>
              <a:t>字符范围。匹配指定范围内的任意字符。例如，“</a:t>
            </a:r>
            <a:r>
              <a:rPr lang="en-US" altLang="zh-CN" sz="1700" dirty="0">
                <a:effectLst/>
              </a:rPr>
              <a:t>[a-z]”</a:t>
            </a:r>
            <a:r>
              <a:rPr lang="zh-CN" altLang="en-US" sz="1700" dirty="0">
                <a:effectLst/>
              </a:rPr>
              <a:t>可以匹配“</a:t>
            </a:r>
            <a:r>
              <a:rPr lang="en-US" altLang="zh-CN" sz="1700" dirty="0">
                <a:effectLst/>
              </a:rPr>
              <a:t>a”</a:t>
            </a:r>
            <a:r>
              <a:rPr lang="zh-CN" altLang="en-US" sz="1700" dirty="0">
                <a:effectLst/>
              </a:rPr>
              <a:t>到“</a:t>
            </a:r>
            <a:r>
              <a:rPr lang="en-US" altLang="zh-CN" sz="1700" dirty="0">
                <a:effectLst/>
              </a:rPr>
              <a:t>z”</a:t>
            </a:r>
            <a:r>
              <a:rPr lang="zh-CN" altLang="en-US" sz="1700" dirty="0">
                <a:effectLst/>
              </a:rPr>
              <a:t>范围内的任意小写字母字符。</a:t>
            </a:r>
            <a:endParaRPr lang="en-US" altLang="zh-CN" sz="1700" dirty="0"/>
          </a:p>
          <a:p>
            <a:r>
              <a:rPr lang="en-US" altLang="zh-CN" sz="1700" dirty="0">
                <a:effectLst/>
              </a:rPr>
              <a:t>[^a-z]</a:t>
            </a:r>
            <a:r>
              <a:rPr lang="zh-CN" altLang="en-US" sz="1700" dirty="0">
                <a:effectLst/>
              </a:rPr>
              <a:t>：负值字符范围。匹配任何不在指定范围内的任意字符。例如，“</a:t>
            </a:r>
            <a:r>
              <a:rPr lang="en-US" altLang="zh-CN" sz="1700" dirty="0">
                <a:effectLst/>
              </a:rPr>
              <a:t>[^a-z]”</a:t>
            </a:r>
            <a:r>
              <a:rPr lang="zh-CN" altLang="en-US" sz="1700" dirty="0">
                <a:effectLst/>
              </a:rPr>
              <a:t>可以匹配任何不在“</a:t>
            </a:r>
            <a:r>
              <a:rPr lang="en-US" altLang="zh-CN" sz="1700" dirty="0">
                <a:effectLst/>
              </a:rPr>
              <a:t>a”</a:t>
            </a:r>
            <a:r>
              <a:rPr lang="zh-CN" altLang="en-US" sz="1700" dirty="0">
                <a:effectLst/>
              </a:rPr>
              <a:t>到“</a:t>
            </a:r>
            <a:r>
              <a:rPr lang="en-US" altLang="zh-CN" sz="1700" dirty="0">
                <a:effectLst/>
              </a:rPr>
              <a:t>z”</a:t>
            </a:r>
            <a:r>
              <a:rPr lang="zh-CN" altLang="en-US" sz="1700" dirty="0">
                <a:effectLst/>
              </a:rPr>
              <a:t>范围内的任意字符。</a:t>
            </a:r>
            <a:endParaRPr lang="en-US" altLang="zh-CN" sz="1700" dirty="0">
              <a:effectLst/>
            </a:endParaRPr>
          </a:p>
          <a:p>
            <a:r>
              <a:rPr lang="en-US" altLang="zh-CN" sz="1700" dirty="0"/>
              <a:t>\d</a:t>
            </a:r>
            <a:r>
              <a:rPr lang="zh-CN" altLang="en-US" sz="1700" dirty="0"/>
              <a:t>：</a:t>
            </a:r>
            <a:r>
              <a:rPr lang="zh-CN" altLang="en-US" sz="1700" dirty="0">
                <a:effectLst/>
              </a:rPr>
              <a:t>匹配一个数字字符。等价于</a:t>
            </a:r>
            <a:r>
              <a:rPr lang="en-US" altLang="zh-CN" sz="1700" dirty="0">
                <a:effectLst/>
              </a:rPr>
              <a:t>[0-9]</a:t>
            </a:r>
            <a:r>
              <a:rPr lang="zh-CN" altLang="en-US" sz="1700" dirty="0">
                <a:effectLst/>
              </a:rPr>
              <a:t>。</a:t>
            </a:r>
            <a:endParaRPr lang="en-US" altLang="zh-CN" sz="1700" dirty="0"/>
          </a:p>
          <a:p>
            <a:r>
              <a:rPr lang="en-US" altLang="zh-CN" sz="1700" dirty="0">
                <a:effectLst/>
              </a:rPr>
              <a:t>\D</a:t>
            </a:r>
            <a:r>
              <a:rPr lang="zh-CN" altLang="en-US" sz="1700" dirty="0">
                <a:effectLst/>
              </a:rPr>
              <a:t>：匹配一个非数字字符。等价于</a:t>
            </a:r>
            <a:r>
              <a:rPr lang="en-US" altLang="zh-CN" sz="1700" dirty="0">
                <a:effectLst/>
              </a:rPr>
              <a:t>[^0-9]</a:t>
            </a:r>
            <a:r>
              <a:rPr lang="zh-CN" altLang="en-US" sz="1700" dirty="0">
                <a:effectLst/>
              </a:rPr>
              <a:t>。</a:t>
            </a:r>
            <a:endParaRPr lang="en-US" altLang="zh-CN" sz="1700" dirty="0">
              <a:effectLst/>
            </a:endParaRPr>
          </a:p>
          <a:p>
            <a:r>
              <a:rPr lang="en-US" altLang="zh-CN" sz="1700" dirty="0"/>
              <a:t>.</a:t>
            </a:r>
            <a:r>
              <a:rPr lang="zh-CN" altLang="en-US" sz="1700" dirty="0"/>
              <a:t>：匹配除“</a:t>
            </a:r>
            <a:r>
              <a:rPr lang="en-US" altLang="zh-CN" sz="1700" dirty="0"/>
              <a:t>\n”</a:t>
            </a:r>
            <a:r>
              <a:rPr lang="zh-CN" altLang="en-US" sz="1700" dirty="0"/>
              <a:t>之外的任何单个字符。要匹配包括“</a:t>
            </a:r>
            <a:r>
              <a:rPr lang="en-US" altLang="zh-CN" sz="1700" dirty="0"/>
              <a:t>\n”</a:t>
            </a:r>
            <a:r>
              <a:rPr lang="zh-CN" altLang="en-US" sz="1700" dirty="0"/>
              <a:t>在内的任何字符，请使用像“</a:t>
            </a:r>
            <a:r>
              <a:rPr lang="en-US" altLang="zh-CN" sz="1700" dirty="0"/>
              <a:t>(.|\n)”</a:t>
            </a:r>
            <a:r>
              <a:rPr lang="zh-CN" altLang="en-US" sz="1700" dirty="0"/>
              <a:t>的模式。</a:t>
            </a:r>
            <a:endParaRPr lang="en-US" altLang="zh-CN" sz="1700" dirty="0">
              <a:effectLst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92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6EC39-F493-465B-AA1A-6E8F1F7B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000" dirty="0"/>
              <a:t>基本语法（关于括号）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822369-B733-4C56-A205-CAC934F2B6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()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是为了提取匹配字符串的，可同时提取多个字符。</a:t>
            </a:r>
            <a:endParaRPr lang="en-US" altLang="zh-CN" sz="1800" dirty="0">
              <a:solidFill>
                <a:schemeClr val="bg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	(</a:t>
            </a:r>
            <a:r>
              <a:rPr lang="en-US" altLang="zh-CN" sz="1800" b="0" i="0" dirty="0" err="1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abc|bcd|cde</a:t>
            </a:r>
            <a:r>
              <a:rPr lang="en-US" altLang="zh-CN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),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表示这一段是</a:t>
            </a:r>
            <a:r>
              <a:rPr lang="en-US" altLang="zh-CN" sz="1800" b="0" i="0" dirty="0" err="1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abc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 b="0" i="0" dirty="0" err="1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bcd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1800" b="0" i="0" dirty="0" err="1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cde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三者之一</a:t>
            </a:r>
            <a:endParaRPr lang="en-US" altLang="zh-CN" sz="1800" b="0" i="0" dirty="0">
              <a:solidFill>
                <a:schemeClr val="bg2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[] 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方括号只能匹配单个字符。</a:t>
            </a:r>
            <a:endParaRPr lang="en-US" altLang="zh-CN" sz="1800" b="0" i="0" dirty="0">
              <a:solidFill>
                <a:schemeClr val="bg2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	[0-3]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，表示找到一个位置上的字符只能是</a:t>
            </a:r>
            <a:r>
              <a:rPr lang="en-US" altLang="zh-CN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0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到</a:t>
            </a:r>
            <a:r>
              <a:rPr lang="en-US" altLang="zh-CN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折四个数字，与（</a:t>
            </a:r>
            <a:r>
              <a:rPr lang="en-US" altLang="zh-CN" sz="1800" b="0" i="0" dirty="0" err="1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abc|bcd|cde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）的</a:t>
            </a:r>
            <a:r>
              <a:rPr lang="en-US" altLang="zh-CN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	</a:t>
            </a:r>
            <a:r>
              <a:rPr lang="zh-CN" altLang="en-US" sz="1800" b="0" i="0" dirty="0">
                <a:solidFill>
                  <a:schemeClr val="bg2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作用比较类似，但圆括号可以匹配多个连续的字符</a:t>
            </a:r>
            <a:endParaRPr lang="en-US" altLang="zh-CN" sz="1800" b="0" i="0" dirty="0">
              <a:solidFill>
                <a:schemeClr val="bg2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1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{}</a:t>
            </a:r>
            <a:r>
              <a:rPr lang="zh-CN" altLang="en-US" sz="1800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一般出现在限定符中</a:t>
            </a:r>
            <a:endParaRPr lang="en-US" altLang="zh-CN" sz="1800" b="0" i="0" dirty="0">
              <a:solidFill>
                <a:schemeClr val="bg2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rgbClr val="666666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	</a:t>
            </a:r>
            <a:endParaRPr lang="en-US" altLang="zh-CN" dirty="0">
              <a:solidFill>
                <a:srgbClr val="666666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85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784EA2-A028-48C3-BCF5-BCDB41E6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匹配模式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15D5EE-4864-4A52-B8C3-D2D037E5C7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sz="2400" b="0" i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贪婪模式：匹配尽可能多的内容</a:t>
            </a:r>
            <a:endParaRPr lang="en-US" altLang="zh-CN" sz="2400" b="0" i="0" dirty="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懒惰模式</a:t>
            </a:r>
            <a:r>
              <a:rPr lang="zh-CN" altLang="en-US" sz="2400" b="0" i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：可能少的重复匹配字符，匹配成功之后它会继续匹配剩余的字符串</a:t>
            </a:r>
            <a:endParaRPr lang="en-US" altLang="zh-CN" sz="2400" b="0" i="0" dirty="0"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0" i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独占模式：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sz="2400" b="0" i="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贪婪模式一样，正则表达式尽可能长地去匹配字符串；不过在独占模式下，一旦匹配不成功就会结束匹配而不会回溯。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9397571"/>
      </p:ext>
    </p:extLst>
  </p:cSld>
  <p:clrMapOvr>
    <a:masterClrMapping/>
  </p:clrMapOvr>
</p:sld>
</file>

<file path=ppt/theme/theme1.xml><?xml version="1.0" encoding="utf-8"?>
<a:theme xmlns:a="http://schemas.openxmlformats.org/drawingml/2006/main" name="Bold Tech">
  <a:themeElements>
    <a:clrScheme name="16x9">
      <a:dk1>
        <a:srgbClr val="000000"/>
      </a:dk1>
      <a:lt1>
        <a:srgbClr val="FFFFFF"/>
      </a:lt1>
      <a:dk2>
        <a:srgbClr val="121312"/>
      </a:dk2>
      <a:lt2>
        <a:srgbClr val="FFFFFF"/>
      </a:lt2>
      <a:accent1>
        <a:srgbClr val="EE4036"/>
      </a:accent1>
      <a:accent2>
        <a:srgbClr val="121312"/>
      </a:accent2>
      <a:accent3>
        <a:srgbClr val="A5A5A5"/>
      </a:accent3>
      <a:accent4>
        <a:srgbClr val="252625"/>
      </a:accent4>
      <a:accent5>
        <a:srgbClr val="F1F5F5"/>
      </a:accent5>
      <a:accent6>
        <a:srgbClr val="FAFFFF"/>
      </a:accent6>
      <a:hlink>
        <a:srgbClr val="EE4036"/>
      </a:hlink>
      <a:folHlink>
        <a:srgbClr val="EE4036"/>
      </a:folHlink>
    </a:clrScheme>
    <a:fontScheme name="Custom 44">
      <a:majorFont>
        <a:latin typeface="MingLiU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86_TF78318446.potx" id="{42E220C1-0F26-482B-B6B1-451312936AFD}" vid="{D9D14853-BFF8-4AEE-A031-A996FFC7A65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{CD96644B-ACD6-484D-8B7F-49168D649F02}tf78318446_win32</Template>
  <TotalTime>373</TotalTime>
  <Words>1134</Words>
  <Application>Microsoft Office PowerPoint</Application>
  <PresentationFormat>宽屏</PresentationFormat>
  <Paragraphs>108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 Unicode MS</vt:lpstr>
      <vt:lpstr>Meiryo UI</vt:lpstr>
      <vt:lpstr>Microsoft YaHei UI</vt:lpstr>
      <vt:lpstr>等线</vt:lpstr>
      <vt:lpstr>华文仿宋</vt:lpstr>
      <vt:lpstr>华文楷体</vt:lpstr>
      <vt:lpstr>华文中宋</vt:lpstr>
      <vt:lpstr>SimSun</vt:lpstr>
      <vt:lpstr>Arial</vt:lpstr>
      <vt:lpstr>Calibri</vt:lpstr>
      <vt:lpstr>Courier New</vt:lpstr>
      <vt:lpstr>Georgia</vt:lpstr>
      <vt:lpstr>Goudy Stout</vt:lpstr>
      <vt:lpstr>Verdana</vt:lpstr>
      <vt:lpstr>Wingdings</vt:lpstr>
      <vt:lpstr>Bold Tech</vt:lpstr>
      <vt:lpstr>正则表达式</vt:lpstr>
      <vt:lpstr>OUTLINE</vt:lpstr>
      <vt:lpstr> </vt:lpstr>
      <vt:lpstr>当我们想知道</vt:lpstr>
      <vt:lpstr>基本语法（定位符）</vt:lpstr>
      <vt:lpstr>基本语法（限定符）</vt:lpstr>
      <vt:lpstr>基本语法（如何表示各种字符）</vt:lpstr>
      <vt:lpstr>基本语法（关于括号）</vt:lpstr>
      <vt:lpstr>匹配模式</vt:lpstr>
      <vt:lpstr>贪婪模式</vt:lpstr>
      <vt:lpstr>懒惰模式</vt:lpstr>
      <vt:lpstr>独占模式</vt:lpstr>
      <vt:lpstr>非捕获符</vt:lpstr>
      <vt:lpstr>优先级顺序</vt:lpstr>
      <vt:lpstr>开始一些小应用</vt:lpstr>
      <vt:lpstr>致谢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正则表达式</dc:title>
  <dc:creator>2994074316@qq.com</dc:creator>
  <cp:lastModifiedBy>lenovo</cp:lastModifiedBy>
  <cp:revision>20</cp:revision>
  <dcterms:created xsi:type="dcterms:W3CDTF">2021-11-12T06:18:42Z</dcterms:created>
  <dcterms:modified xsi:type="dcterms:W3CDTF">2021-11-29T03:00:41Z</dcterms:modified>
</cp:coreProperties>
</file>