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5" r:id="rId8"/>
    <p:sldId id="266" r:id="rId9"/>
    <p:sldId id="270" r:id="rId10"/>
    <p:sldId id="271" r:id="rId11"/>
    <p:sldId id="267" r:id="rId12"/>
    <p:sldId id="268" r:id="rId13"/>
    <p:sldId id="269" r:id="rId14"/>
    <p:sldId id="273" r:id="rId15"/>
    <p:sldId id="274" r:id="rId16"/>
    <p:sldId id="276" r:id="rId17"/>
    <p:sldId id="275" r:id="rId18"/>
    <p:sldId id="277" r:id="rId19"/>
    <p:sldId id="281" r:id="rId20"/>
    <p:sldId id="282" r:id="rId21"/>
    <p:sldId id="286" r:id="rId22"/>
    <p:sldId id="285" r:id="rId23"/>
    <p:sldId id="287" r:id="rId24"/>
    <p:sldId id="289" r:id="rId25"/>
    <p:sldId id="290" r:id="rId26"/>
    <p:sldId id="291" r:id="rId27"/>
    <p:sldId id="284" r:id="rId28"/>
    <p:sldId id="293" r:id="rId29"/>
    <p:sldId id="292" r:id="rId30"/>
    <p:sldId id="295" r:id="rId31"/>
    <p:sldId id="297" r:id="rId32"/>
    <p:sldId id="28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始" id="{59E0F2EE-7402-4BBF-BB5A-492A544156FD}">
          <p14:sldIdLst>
            <p14:sldId id="256"/>
          </p14:sldIdLst>
        </p14:section>
        <p14:section name="归纳法" id="{C36F1E60-1CDA-4A8D-BE13-E8A4C41BE11D}">
          <p14:sldIdLst>
            <p14:sldId id="257"/>
            <p14:sldId id="258"/>
            <p14:sldId id="259"/>
            <p14:sldId id="260"/>
            <p14:sldId id="272"/>
            <p14:sldId id="265"/>
            <p14:sldId id="266"/>
            <p14:sldId id="270"/>
            <p14:sldId id="271"/>
            <p14:sldId id="267"/>
            <p14:sldId id="268"/>
            <p14:sldId id="269"/>
            <p14:sldId id="273"/>
            <p14:sldId id="274"/>
            <p14:sldId id="276"/>
            <p14:sldId id="275"/>
            <p14:sldId id="277"/>
            <p14:sldId id="281"/>
            <p14:sldId id="282"/>
            <p14:sldId id="286"/>
            <p14:sldId id="285"/>
            <p14:sldId id="287"/>
            <p14:sldId id="289"/>
            <p14:sldId id="290"/>
            <p14:sldId id="291"/>
            <p14:sldId id="284"/>
            <p14:sldId id="293"/>
            <p14:sldId id="292"/>
            <p14:sldId id="295"/>
            <p14:sldId id="297"/>
          </p14:sldIdLst>
        </p14:section>
        <p14:section name="结束" id="{4757764F-C07A-4CD3-91FD-C73970F32DFF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BE2"/>
    <a:srgbClr val="EE8AE0"/>
    <a:srgbClr val="8AE695"/>
    <a:srgbClr val="75E798"/>
    <a:srgbClr val="E6E6E6"/>
    <a:srgbClr val="FBE7BB"/>
    <a:srgbClr val="010946"/>
    <a:srgbClr val="001031"/>
    <a:srgbClr val="001042"/>
    <a:srgbClr val="110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" y="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943988005@qq.com" userId="c04dfee04d84d623" providerId="LiveId" clId="{782F45E4-F92A-4CF7-BE59-D2C31CA66440}"/>
    <pc:docChg chg="undo redo custSel addSld delSld modSld sldOrd modMainMaster addSection delSection modSection modShowInfo">
      <pc:chgData name="943988005@qq.com" userId="c04dfee04d84d623" providerId="LiveId" clId="{782F45E4-F92A-4CF7-BE59-D2C31CA66440}" dt="2021-10-24T23:48:35.539" v="4417" actId="207"/>
      <pc:docMkLst>
        <pc:docMk/>
      </pc:docMkLst>
      <pc:sldChg chg="add del ord">
        <pc:chgData name="943988005@qq.com" userId="c04dfee04d84d623" providerId="LiveId" clId="{782F45E4-F92A-4CF7-BE59-D2C31CA66440}" dt="2021-10-20T12:31:46.775" v="2712" actId="2696"/>
        <pc:sldMkLst>
          <pc:docMk/>
          <pc:sldMk cId="1658420688" sldId="256"/>
        </pc:sldMkLst>
      </pc:sldChg>
      <pc:sldChg chg="addSp delSp modSp del mod setBg">
        <pc:chgData name="943988005@qq.com" userId="c04dfee04d84d623" providerId="LiveId" clId="{782F45E4-F92A-4CF7-BE59-D2C31CA66440}" dt="2021-10-20T12:31:37.333" v="2707" actId="2696"/>
        <pc:sldMkLst>
          <pc:docMk/>
          <pc:sldMk cId="2611295950" sldId="256"/>
        </pc:sldMkLst>
        <pc:spChg chg="mod">
          <ac:chgData name="943988005@qq.com" userId="c04dfee04d84d623" providerId="LiveId" clId="{782F45E4-F92A-4CF7-BE59-D2C31CA66440}" dt="2021-10-19T11:23:05.344" v="255" actId="207"/>
          <ac:spMkLst>
            <pc:docMk/>
            <pc:sldMk cId="2611295950" sldId="256"/>
            <ac:spMk id="2" creationId="{97EAC423-C151-443E-A218-6FDD913F5B59}"/>
          </ac:spMkLst>
        </pc:spChg>
        <pc:spChg chg="mod">
          <ac:chgData name="943988005@qq.com" userId="c04dfee04d84d623" providerId="LiveId" clId="{782F45E4-F92A-4CF7-BE59-D2C31CA66440}" dt="2021-10-19T11:23:09.363" v="256" actId="2711"/>
          <ac:spMkLst>
            <pc:docMk/>
            <pc:sldMk cId="2611295950" sldId="256"/>
            <ac:spMk id="3" creationId="{077C617E-1D6C-4249-893A-3985748D2C0A}"/>
          </ac:spMkLst>
        </pc:spChg>
        <pc:picChg chg="add del mod">
          <ac:chgData name="943988005@qq.com" userId="c04dfee04d84d623" providerId="LiveId" clId="{782F45E4-F92A-4CF7-BE59-D2C31CA66440}" dt="2021-10-19T11:19:39.376" v="217" actId="478"/>
          <ac:picMkLst>
            <pc:docMk/>
            <pc:sldMk cId="2611295950" sldId="256"/>
            <ac:picMk id="1026" creationId="{601351BA-239C-42EC-A6C0-72B620F4A242}"/>
          </ac:picMkLst>
        </pc:picChg>
      </pc:sldChg>
      <pc:sldChg chg="add mod modTransition modShow">
        <pc:chgData name="943988005@qq.com" userId="c04dfee04d84d623" providerId="LiveId" clId="{782F45E4-F92A-4CF7-BE59-D2C31CA66440}" dt="2021-10-24T23:41:20.937" v="4305"/>
        <pc:sldMkLst>
          <pc:docMk/>
          <pc:sldMk cId="3138391802" sldId="256"/>
        </pc:sldMkLst>
      </pc:sldChg>
      <pc:sldChg chg="modSp mod modTransition setBg">
        <pc:chgData name="943988005@qq.com" userId="c04dfee04d84d623" providerId="LiveId" clId="{782F45E4-F92A-4CF7-BE59-D2C31CA66440}" dt="2021-10-24T23:41:20.937" v="4305"/>
        <pc:sldMkLst>
          <pc:docMk/>
          <pc:sldMk cId="795949205" sldId="257"/>
        </pc:sldMkLst>
        <pc:spChg chg="mod">
          <ac:chgData name="943988005@qq.com" userId="c04dfee04d84d623" providerId="LiveId" clId="{782F45E4-F92A-4CF7-BE59-D2C31CA66440}" dt="2021-10-19T11:26:30.804" v="413" actId="1076"/>
          <ac:spMkLst>
            <pc:docMk/>
            <pc:sldMk cId="795949205" sldId="257"/>
            <ac:spMk id="2" creationId="{762EE0E9-BD45-42D5-9C3D-93F43A0546FB}"/>
          </ac:spMkLst>
        </pc:spChg>
        <pc:spChg chg="mod">
          <ac:chgData name="943988005@qq.com" userId="c04dfee04d84d623" providerId="LiveId" clId="{782F45E4-F92A-4CF7-BE59-D2C31CA66440}" dt="2021-10-20T13:52:11.517" v="3184" actId="1076"/>
          <ac:spMkLst>
            <pc:docMk/>
            <pc:sldMk cId="795949205" sldId="257"/>
            <ac:spMk id="3" creationId="{ED26015B-20F0-4915-8A5D-2A9E4C0088D7}"/>
          </ac:spMkLst>
        </pc:spChg>
      </pc:sldChg>
      <pc:sldChg chg="addSp delSp modSp new mod modTransition">
        <pc:chgData name="943988005@qq.com" userId="c04dfee04d84d623" providerId="LiveId" clId="{782F45E4-F92A-4CF7-BE59-D2C31CA66440}" dt="2021-10-24T23:41:20.937" v="4305"/>
        <pc:sldMkLst>
          <pc:docMk/>
          <pc:sldMk cId="3465860904" sldId="258"/>
        </pc:sldMkLst>
        <pc:spChg chg="del mod">
          <ac:chgData name="943988005@qq.com" userId="c04dfee04d84d623" providerId="LiveId" clId="{782F45E4-F92A-4CF7-BE59-D2C31CA66440}" dt="2021-10-19T11:23:39.220" v="286" actId="478"/>
          <ac:spMkLst>
            <pc:docMk/>
            <pc:sldMk cId="3465860904" sldId="258"/>
            <ac:spMk id="2" creationId="{64225793-DB86-49CD-89DF-7FE6F5284986}"/>
          </ac:spMkLst>
        </pc:spChg>
        <pc:spChg chg="del mod">
          <ac:chgData name="943988005@qq.com" userId="c04dfee04d84d623" providerId="LiveId" clId="{782F45E4-F92A-4CF7-BE59-D2C31CA66440}" dt="2021-10-19T11:24:21.301" v="339" actId="478"/>
          <ac:spMkLst>
            <pc:docMk/>
            <pc:sldMk cId="3465860904" sldId="258"/>
            <ac:spMk id="3" creationId="{4DE20F25-6F09-4880-ABC4-98836D33BB35}"/>
          </ac:spMkLst>
        </pc:spChg>
        <pc:spChg chg="add del mod">
          <ac:chgData name="943988005@qq.com" userId="c04dfee04d84d623" providerId="LiveId" clId="{782F45E4-F92A-4CF7-BE59-D2C31CA66440}" dt="2021-10-19T11:23:42.086" v="287" actId="478"/>
          <ac:spMkLst>
            <pc:docMk/>
            <pc:sldMk cId="3465860904" sldId="258"/>
            <ac:spMk id="5" creationId="{161CF30B-5D6B-4E73-B589-A51A20832A68}"/>
          </ac:spMkLst>
        </pc:spChg>
        <pc:spChg chg="add del mod">
          <ac:chgData name="943988005@qq.com" userId="c04dfee04d84d623" providerId="LiveId" clId="{782F45E4-F92A-4CF7-BE59-D2C31CA66440}" dt="2021-10-19T11:24:53.445" v="365" actId="478"/>
          <ac:spMkLst>
            <pc:docMk/>
            <pc:sldMk cId="3465860904" sldId="258"/>
            <ac:spMk id="6" creationId="{4FDE7B7C-4101-4AD9-A10C-C1F508791E8A}"/>
          </ac:spMkLst>
        </pc:spChg>
        <pc:spChg chg="add mod">
          <ac:chgData name="943988005@qq.com" userId="c04dfee04d84d623" providerId="LiveId" clId="{782F45E4-F92A-4CF7-BE59-D2C31CA66440}" dt="2021-10-19T11:26:59.107" v="423" actId="1076"/>
          <ac:spMkLst>
            <pc:docMk/>
            <pc:sldMk cId="3465860904" sldId="258"/>
            <ac:spMk id="7" creationId="{72AEE756-D995-4818-823D-FB34AC59E4AD}"/>
          </ac:spMkLst>
        </pc:spChg>
      </pc:sldChg>
      <pc:sldChg chg="delSp modSp new del mod">
        <pc:chgData name="943988005@qq.com" userId="c04dfee04d84d623" providerId="LiveId" clId="{782F45E4-F92A-4CF7-BE59-D2C31CA66440}" dt="2021-10-19T11:29:42.691" v="466" actId="2696"/>
        <pc:sldMkLst>
          <pc:docMk/>
          <pc:sldMk cId="1651447959" sldId="259"/>
        </pc:sldMkLst>
        <pc:spChg chg="del">
          <ac:chgData name="943988005@qq.com" userId="c04dfee04d84d623" providerId="LiveId" clId="{782F45E4-F92A-4CF7-BE59-D2C31CA66440}" dt="2021-10-19T11:29:08.388" v="425" actId="478"/>
          <ac:spMkLst>
            <pc:docMk/>
            <pc:sldMk cId="1651447959" sldId="259"/>
            <ac:spMk id="2" creationId="{36D29833-96A3-49FB-8DD5-57F0A78B3AB4}"/>
          </ac:spMkLst>
        </pc:spChg>
        <pc:spChg chg="mod">
          <ac:chgData name="943988005@qq.com" userId="c04dfee04d84d623" providerId="LiveId" clId="{782F45E4-F92A-4CF7-BE59-D2C31CA66440}" dt="2021-10-19T11:29:39.565" v="465" actId="21"/>
          <ac:spMkLst>
            <pc:docMk/>
            <pc:sldMk cId="1651447959" sldId="259"/>
            <ac:spMk id="3" creationId="{7A8A02F6-560F-4C8B-907C-1126E6842481}"/>
          </ac:spMkLst>
        </pc:spChg>
      </pc:sldChg>
      <pc:sldChg chg="modSp new mod modTransition">
        <pc:chgData name="943988005@qq.com" userId="c04dfee04d84d623" providerId="LiveId" clId="{782F45E4-F92A-4CF7-BE59-D2C31CA66440}" dt="2021-10-24T23:41:20.937" v="4305"/>
        <pc:sldMkLst>
          <pc:docMk/>
          <pc:sldMk cId="1773768842" sldId="259"/>
        </pc:sldMkLst>
        <pc:spChg chg="mod">
          <ac:chgData name="943988005@qq.com" userId="c04dfee04d84d623" providerId="LiveId" clId="{782F45E4-F92A-4CF7-BE59-D2C31CA66440}" dt="2021-10-19T11:55:15.802" v="1342" actId="1076"/>
          <ac:spMkLst>
            <pc:docMk/>
            <pc:sldMk cId="1773768842" sldId="259"/>
            <ac:spMk id="2" creationId="{2A1964CD-74BE-4983-8EF1-C575C25BB93F}"/>
          </ac:spMkLst>
        </pc:spChg>
        <pc:spChg chg="mod">
          <ac:chgData name="943988005@qq.com" userId="c04dfee04d84d623" providerId="LiveId" clId="{782F45E4-F92A-4CF7-BE59-D2C31CA66440}" dt="2021-10-19T11:55:33.788" v="1345" actId="207"/>
          <ac:spMkLst>
            <pc:docMk/>
            <pc:sldMk cId="1773768842" sldId="259"/>
            <ac:spMk id="3" creationId="{898C653B-417B-48A4-B195-6E67867BAFA6}"/>
          </ac:spMkLst>
        </pc:spChg>
      </pc:sldChg>
      <pc:sldChg chg="addSp delSp modSp new del mod">
        <pc:chgData name="943988005@qq.com" userId="c04dfee04d84d623" providerId="LiveId" clId="{782F45E4-F92A-4CF7-BE59-D2C31CA66440}" dt="2021-10-19T11:40:51.442" v="966" actId="2696"/>
        <pc:sldMkLst>
          <pc:docMk/>
          <pc:sldMk cId="1583330733" sldId="260"/>
        </pc:sldMkLst>
        <pc:spChg chg="del mod">
          <ac:chgData name="943988005@qq.com" userId="c04dfee04d84d623" providerId="LiveId" clId="{782F45E4-F92A-4CF7-BE59-D2C31CA66440}" dt="2021-10-19T11:40:49.281" v="965" actId="478"/>
          <ac:spMkLst>
            <pc:docMk/>
            <pc:sldMk cId="1583330733" sldId="260"/>
            <ac:spMk id="2" creationId="{EA403916-C754-4469-AD7D-632DC636FD85}"/>
          </ac:spMkLst>
        </pc:spChg>
        <pc:spChg chg="del">
          <ac:chgData name="943988005@qq.com" userId="c04dfee04d84d623" providerId="LiveId" clId="{782F45E4-F92A-4CF7-BE59-D2C31CA66440}" dt="2021-10-19T11:40:49.281" v="965" actId="478"/>
          <ac:spMkLst>
            <pc:docMk/>
            <pc:sldMk cId="1583330733" sldId="260"/>
            <ac:spMk id="3" creationId="{22ADC2C5-B8A3-49C2-B32C-F6E886DD5411}"/>
          </ac:spMkLst>
        </pc:spChg>
        <pc:spChg chg="add mod">
          <ac:chgData name="943988005@qq.com" userId="c04dfee04d84d623" providerId="LiveId" clId="{782F45E4-F92A-4CF7-BE59-D2C31CA66440}" dt="2021-10-19T11:40:49.281" v="965" actId="478"/>
          <ac:spMkLst>
            <pc:docMk/>
            <pc:sldMk cId="1583330733" sldId="260"/>
            <ac:spMk id="5" creationId="{BFF2DAFA-28F8-4919-B965-530F16AD2113}"/>
          </ac:spMkLst>
        </pc:spChg>
      </pc:sldChg>
      <pc:sldChg chg="modSp new mod modTransition">
        <pc:chgData name="943988005@qq.com" userId="c04dfee04d84d623" providerId="LiveId" clId="{782F45E4-F92A-4CF7-BE59-D2C31CA66440}" dt="2021-10-24T23:41:20.937" v="4305"/>
        <pc:sldMkLst>
          <pc:docMk/>
          <pc:sldMk cId="1742194557" sldId="260"/>
        </pc:sldMkLst>
        <pc:spChg chg="mod">
          <ac:chgData name="943988005@qq.com" userId="c04dfee04d84d623" providerId="LiveId" clId="{782F45E4-F92A-4CF7-BE59-D2C31CA66440}" dt="2021-10-19T11:43:56.394" v="1054" actId="1076"/>
          <ac:spMkLst>
            <pc:docMk/>
            <pc:sldMk cId="1742194557" sldId="260"/>
            <ac:spMk id="2" creationId="{E370ED94-33E6-407B-9701-5CAB634EBEB8}"/>
          </ac:spMkLst>
        </pc:spChg>
        <pc:spChg chg="mod">
          <ac:chgData name="943988005@qq.com" userId="c04dfee04d84d623" providerId="LiveId" clId="{782F45E4-F92A-4CF7-BE59-D2C31CA66440}" dt="2021-10-19T11:52:44.001" v="1312" actId="1076"/>
          <ac:spMkLst>
            <pc:docMk/>
            <pc:sldMk cId="1742194557" sldId="260"/>
            <ac:spMk id="3" creationId="{067EE040-08DC-4276-9E13-E4649B2675E3}"/>
          </ac:spMkLst>
        </pc:spChg>
      </pc:sldChg>
      <pc:sldChg chg="addSp delSp modSp new del mod setBg">
        <pc:chgData name="943988005@qq.com" userId="c04dfee04d84d623" providerId="LiveId" clId="{782F45E4-F92A-4CF7-BE59-D2C31CA66440}" dt="2021-10-19T12:01:16.732" v="1418" actId="47"/>
        <pc:sldMkLst>
          <pc:docMk/>
          <pc:sldMk cId="824319777" sldId="261"/>
        </pc:sldMkLst>
        <pc:spChg chg="del mod">
          <ac:chgData name="943988005@qq.com" userId="c04dfee04d84d623" providerId="LiveId" clId="{782F45E4-F92A-4CF7-BE59-D2C31CA66440}" dt="2021-10-19T11:53:42.655" v="1318" actId="21"/>
          <ac:spMkLst>
            <pc:docMk/>
            <pc:sldMk cId="824319777" sldId="261"/>
            <ac:spMk id="2" creationId="{BAFEB86C-7582-4071-9DC7-48FF58E544F8}"/>
          </ac:spMkLst>
        </pc:spChg>
        <pc:spChg chg="del mod">
          <ac:chgData name="943988005@qq.com" userId="c04dfee04d84d623" providerId="LiveId" clId="{782F45E4-F92A-4CF7-BE59-D2C31CA66440}" dt="2021-10-19T11:53:56.708" v="1325" actId="21"/>
          <ac:spMkLst>
            <pc:docMk/>
            <pc:sldMk cId="824319777" sldId="261"/>
            <ac:spMk id="3" creationId="{B66A2572-73BB-412E-AFF1-9CE757352268}"/>
          </ac:spMkLst>
        </pc:spChg>
        <pc:spChg chg="add del mod">
          <ac:chgData name="943988005@qq.com" userId="c04dfee04d84d623" providerId="LiveId" clId="{782F45E4-F92A-4CF7-BE59-D2C31CA66440}" dt="2021-10-19T11:54:07.956" v="1328" actId="21"/>
          <ac:spMkLst>
            <pc:docMk/>
            <pc:sldMk cId="824319777" sldId="261"/>
            <ac:spMk id="4" creationId="{D4A5BAE6-36F0-42F0-B7B8-EDBDEC30FCE9}"/>
          </ac:spMkLst>
        </pc:spChg>
        <pc:spChg chg="add mod">
          <ac:chgData name="943988005@qq.com" userId="c04dfee04d84d623" providerId="LiveId" clId="{782F45E4-F92A-4CF7-BE59-D2C31CA66440}" dt="2021-10-19T11:53:42.655" v="1318" actId="21"/>
          <ac:spMkLst>
            <pc:docMk/>
            <pc:sldMk cId="824319777" sldId="261"/>
            <ac:spMk id="6" creationId="{E5123BD1-9B1F-4B53-9D72-7E5532175D74}"/>
          </ac:spMkLst>
        </pc:spChg>
        <pc:spChg chg="add del mod">
          <ac:chgData name="943988005@qq.com" userId="c04dfee04d84d623" providerId="LiveId" clId="{782F45E4-F92A-4CF7-BE59-D2C31CA66440}" dt="2021-10-19T11:54:03.024" v="1327" actId="21"/>
          <ac:spMkLst>
            <pc:docMk/>
            <pc:sldMk cId="824319777" sldId="261"/>
            <ac:spMk id="8" creationId="{7655EF90-C522-4413-B0E9-957DA089596C}"/>
          </ac:spMkLst>
        </pc:spChg>
        <pc:spChg chg="add mod">
          <ac:chgData name="943988005@qq.com" userId="c04dfee04d84d623" providerId="LiveId" clId="{782F45E4-F92A-4CF7-BE59-D2C31CA66440}" dt="2021-10-19T11:58:23.514" v="1371" actId="207"/>
          <ac:spMkLst>
            <pc:docMk/>
            <pc:sldMk cId="824319777" sldId="261"/>
            <ac:spMk id="10" creationId="{B2D6B8AB-434F-414B-AD36-8F4F2D822660}"/>
          </ac:spMkLst>
        </pc:spChg>
        <pc:picChg chg="add del mod">
          <ac:chgData name="943988005@qq.com" userId="c04dfee04d84d623" providerId="LiveId" clId="{782F45E4-F92A-4CF7-BE59-D2C31CA66440}" dt="2021-10-19T11:58:55.800" v="1374" actId="21"/>
          <ac:picMkLst>
            <pc:docMk/>
            <pc:sldMk cId="824319777" sldId="261"/>
            <ac:picMk id="9" creationId="{487C5E22-1D86-4C22-82FB-3C6C9BDF554C}"/>
          </ac:picMkLst>
        </pc:picChg>
      </pc:sldChg>
      <pc:sldChg chg="addSp delSp modSp add del mod setBg">
        <pc:chgData name="943988005@qq.com" userId="c04dfee04d84d623" providerId="LiveId" clId="{782F45E4-F92A-4CF7-BE59-D2C31CA66440}" dt="2021-10-19T12:10:41.499" v="1539" actId="2696"/>
        <pc:sldMkLst>
          <pc:docMk/>
          <pc:sldMk cId="1886514814" sldId="262"/>
        </pc:sldMkLst>
        <pc:spChg chg="del">
          <ac:chgData name="943988005@qq.com" userId="c04dfee04d84d623" providerId="LiveId" clId="{782F45E4-F92A-4CF7-BE59-D2C31CA66440}" dt="2021-10-19T11:53:50.210" v="1321" actId="478"/>
          <ac:spMkLst>
            <pc:docMk/>
            <pc:sldMk cId="1886514814" sldId="262"/>
            <ac:spMk id="2" creationId="{E370ED94-33E6-407B-9701-5CAB634EBEB8}"/>
          </ac:spMkLst>
        </pc:spChg>
        <pc:spChg chg="del mod">
          <ac:chgData name="943988005@qq.com" userId="c04dfee04d84d623" providerId="LiveId" clId="{782F45E4-F92A-4CF7-BE59-D2C31CA66440}" dt="2021-10-19T11:53:48.806" v="1320" actId="478"/>
          <ac:spMkLst>
            <pc:docMk/>
            <pc:sldMk cId="1886514814" sldId="262"/>
            <ac:spMk id="3" creationId="{067EE040-08DC-4276-9E13-E4649B2675E3}"/>
          </ac:spMkLst>
        </pc:spChg>
        <pc:spChg chg="add del mod">
          <ac:chgData name="943988005@qq.com" userId="c04dfee04d84d623" providerId="LiveId" clId="{782F45E4-F92A-4CF7-BE59-D2C31CA66440}" dt="2021-10-19T11:53:51.979" v="1323" actId="478"/>
          <ac:spMkLst>
            <pc:docMk/>
            <pc:sldMk cId="1886514814" sldId="262"/>
            <ac:spMk id="5" creationId="{30DC1013-D087-4707-B463-C14B24CBF0D0}"/>
          </ac:spMkLst>
        </pc:spChg>
        <pc:spChg chg="add del mod">
          <ac:chgData name="943988005@qq.com" userId="c04dfee04d84d623" providerId="LiveId" clId="{782F45E4-F92A-4CF7-BE59-D2C31CA66440}" dt="2021-10-19T11:53:51.320" v="1322" actId="478"/>
          <ac:spMkLst>
            <pc:docMk/>
            <pc:sldMk cId="1886514814" sldId="262"/>
            <ac:spMk id="7" creationId="{2AA620E4-ECF5-4BF2-B9BA-DC4C86656AE0}"/>
          </ac:spMkLst>
        </pc:spChg>
        <pc:spChg chg="add mod">
          <ac:chgData name="943988005@qq.com" userId="c04dfee04d84d623" providerId="LiveId" clId="{782F45E4-F92A-4CF7-BE59-D2C31CA66440}" dt="2021-10-19T11:53:52.833" v="1324"/>
          <ac:spMkLst>
            <pc:docMk/>
            <pc:sldMk cId="1886514814" sldId="262"/>
            <ac:spMk id="8" creationId="{17E2F51E-8758-404F-9F04-55C0B260AEBE}"/>
          </ac:spMkLst>
        </pc:spChg>
        <pc:spChg chg="add del mod">
          <ac:chgData name="943988005@qq.com" userId="c04dfee04d84d623" providerId="LiveId" clId="{782F45E4-F92A-4CF7-BE59-D2C31CA66440}" dt="2021-10-19T12:09:04.410" v="1484" actId="21"/>
          <ac:spMkLst>
            <pc:docMk/>
            <pc:sldMk cId="1886514814" sldId="262"/>
            <ac:spMk id="9" creationId="{48E8E2A5-7346-4F43-AAB0-B6D19E3496DE}"/>
          </ac:spMkLst>
        </pc:spChg>
        <pc:spChg chg="add mod">
          <ac:chgData name="943988005@qq.com" userId="c04dfee04d84d623" providerId="LiveId" clId="{782F45E4-F92A-4CF7-BE59-D2C31CA66440}" dt="2021-10-19T12:03:21.949" v="1455" actId="2085"/>
          <ac:spMkLst>
            <pc:docMk/>
            <pc:sldMk cId="1886514814" sldId="262"/>
            <ac:spMk id="10" creationId="{FC82F3BF-E4B0-4B6E-A0C1-180DFB485EED}"/>
          </ac:spMkLst>
        </pc:spChg>
        <pc:spChg chg="add mod ord">
          <ac:chgData name="943988005@qq.com" userId="c04dfee04d84d623" providerId="LiveId" clId="{782F45E4-F92A-4CF7-BE59-D2C31CA66440}" dt="2021-10-19T12:09:20.047" v="1518" actId="207"/>
          <ac:spMkLst>
            <pc:docMk/>
            <pc:sldMk cId="1886514814" sldId="262"/>
            <ac:spMk id="16" creationId="{6F813837-DA30-44B1-BE74-EBEE0A146071}"/>
          </ac:spMkLst>
        </pc:spChg>
        <pc:spChg chg="add del mod">
          <ac:chgData name="943988005@qq.com" userId="c04dfee04d84d623" providerId="LiveId" clId="{782F45E4-F92A-4CF7-BE59-D2C31CA66440}" dt="2021-10-19T12:09:23.027" v="1519"/>
          <ac:spMkLst>
            <pc:docMk/>
            <pc:sldMk cId="1886514814" sldId="262"/>
            <ac:spMk id="18" creationId="{2512CFD2-5ECB-4DC7-93FD-759E84DAA633}"/>
          </ac:spMkLst>
        </pc:spChg>
        <pc:spChg chg="add mod">
          <ac:chgData name="943988005@qq.com" userId="c04dfee04d84d623" providerId="LiveId" clId="{782F45E4-F92A-4CF7-BE59-D2C31CA66440}" dt="2021-10-19T12:09:45.988" v="1524" actId="1076"/>
          <ac:spMkLst>
            <pc:docMk/>
            <pc:sldMk cId="1886514814" sldId="262"/>
            <ac:spMk id="19" creationId="{A69FF5EC-D7E7-4A87-A3A2-434FD25D4A19}"/>
          </ac:spMkLst>
        </pc:spChg>
        <pc:picChg chg="add del mod">
          <ac:chgData name="943988005@qq.com" userId="c04dfee04d84d623" providerId="LiveId" clId="{782F45E4-F92A-4CF7-BE59-D2C31CA66440}" dt="2021-10-19T11:57:52.737" v="1361" actId="21"/>
          <ac:picMkLst>
            <pc:docMk/>
            <pc:sldMk cId="1886514814" sldId="262"/>
            <ac:picMk id="12" creationId="{A96AB6B9-EC1E-4D1F-AA14-4B97883D42F7}"/>
          </ac:picMkLst>
        </pc:picChg>
        <pc:picChg chg="add del mod">
          <ac:chgData name="943988005@qq.com" userId="c04dfee04d84d623" providerId="LiveId" clId="{782F45E4-F92A-4CF7-BE59-D2C31CA66440}" dt="2021-10-19T12:01:11.742" v="1416" actId="478"/>
          <ac:picMkLst>
            <pc:docMk/>
            <pc:sldMk cId="1886514814" sldId="262"/>
            <ac:picMk id="13" creationId="{2FA1BAC8-6B55-4F0F-A76D-2DA99457D500}"/>
          </ac:picMkLst>
        </pc:picChg>
        <pc:cxnChg chg="add mod">
          <ac:chgData name="943988005@qq.com" userId="c04dfee04d84d623" providerId="LiveId" clId="{782F45E4-F92A-4CF7-BE59-D2C31CA66440}" dt="2021-10-19T12:06:58.859" v="1475" actId="692"/>
          <ac:cxnSpMkLst>
            <pc:docMk/>
            <pc:sldMk cId="1886514814" sldId="262"/>
            <ac:cxnSpMk id="15" creationId="{9BBB02EB-E5C2-421E-8BD0-C75136CCEC66}"/>
          </ac:cxnSpMkLst>
        </pc:cxnChg>
      </pc:sldChg>
      <pc:sldChg chg="new del">
        <pc:chgData name="943988005@qq.com" userId="c04dfee04d84d623" providerId="LiveId" clId="{782F45E4-F92A-4CF7-BE59-D2C31CA66440}" dt="2021-10-19T12:10:00.461" v="1527" actId="47"/>
        <pc:sldMkLst>
          <pc:docMk/>
          <pc:sldMk cId="4007939945" sldId="263"/>
        </pc:sldMkLst>
      </pc:sldChg>
      <pc:sldChg chg="addSp delSp modSp add del mod">
        <pc:chgData name="943988005@qq.com" userId="c04dfee04d84d623" providerId="LiveId" clId="{782F45E4-F92A-4CF7-BE59-D2C31CA66440}" dt="2021-10-19T12:10:19.531" v="1534" actId="2696"/>
        <pc:sldMkLst>
          <pc:docMk/>
          <pc:sldMk cId="4175442383" sldId="264"/>
        </pc:sldMkLst>
        <pc:spChg chg="add del mod">
          <ac:chgData name="943988005@qq.com" userId="c04dfee04d84d623" providerId="LiveId" clId="{782F45E4-F92A-4CF7-BE59-D2C31CA66440}" dt="2021-10-19T12:10:05.210" v="1529" actId="21"/>
          <ac:spMkLst>
            <pc:docMk/>
            <pc:sldMk cId="4175442383" sldId="264"/>
            <ac:spMk id="3" creationId="{983DE2F6-D8A3-4F18-8355-7EBBF5C5D894}"/>
          </ac:spMkLst>
        </pc:spChg>
        <pc:spChg chg="del">
          <ac:chgData name="943988005@qq.com" userId="c04dfee04d84d623" providerId="LiveId" clId="{782F45E4-F92A-4CF7-BE59-D2C31CA66440}" dt="2021-10-19T12:10:12.693" v="1531" actId="21"/>
          <ac:spMkLst>
            <pc:docMk/>
            <pc:sldMk cId="4175442383" sldId="264"/>
            <ac:spMk id="16" creationId="{6F813837-DA30-44B1-BE74-EBEE0A146071}"/>
          </ac:spMkLst>
        </pc:spChg>
        <pc:spChg chg="add del mod">
          <ac:chgData name="943988005@qq.com" userId="c04dfee04d84d623" providerId="LiveId" clId="{782F45E4-F92A-4CF7-BE59-D2C31CA66440}" dt="2021-10-19T12:10:15.108" v="1532" actId="1076"/>
          <ac:spMkLst>
            <pc:docMk/>
            <pc:sldMk cId="4175442383" sldId="264"/>
            <ac:spMk id="19" creationId="{A69FF5EC-D7E7-4A87-A3A2-434FD25D4A19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41:20.937" v="4305"/>
        <pc:sldMkLst>
          <pc:docMk/>
          <pc:sldMk cId="3167834753" sldId="265"/>
        </pc:sldMkLst>
        <pc:spChg chg="add del mod">
          <ac:chgData name="943988005@qq.com" userId="c04dfee04d84d623" providerId="LiveId" clId="{782F45E4-F92A-4CF7-BE59-D2C31CA66440}" dt="2021-10-20T13:55:42.549" v="3188" actId="478"/>
          <ac:spMkLst>
            <pc:docMk/>
            <pc:sldMk cId="3167834753" sldId="265"/>
            <ac:spMk id="3" creationId="{1CFF262A-63AD-4A61-A620-317F18E55084}"/>
          </ac:spMkLst>
        </pc:spChg>
        <pc:spChg chg="add mod ord">
          <ac:chgData name="943988005@qq.com" userId="c04dfee04d84d623" providerId="LiveId" clId="{782F45E4-F92A-4CF7-BE59-D2C31CA66440}" dt="2021-10-20T13:55:55.819" v="3193" actId="167"/>
          <ac:spMkLst>
            <pc:docMk/>
            <pc:sldMk cId="3167834753" sldId="265"/>
            <ac:spMk id="9" creationId="{E00B26B9-FA61-4DE5-9688-753DA6A68B81}"/>
          </ac:spMkLst>
        </pc:spChg>
        <pc:spChg chg="mod">
          <ac:chgData name="943988005@qq.com" userId="c04dfee04d84d623" providerId="LiveId" clId="{782F45E4-F92A-4CF7-BE59-D2C31CA66440}" dt="2021-10-19T12:10:28.869" v="1536" actId="14100"/>
          <ac:spMkLst>
            <pc:docMk/>
            <pc:sldMk cId="3167834753" sldId="265"/>
            <ac:spMk id="16" creationId="{6F813837-DA30-44B1-BE74-EBEE0A146071}"/>
          </ac:spMkLst>
        </pc:spChg>
        <pc:spChg chg="add del mod">
          <ac:chgData name="943988005@qq.com" userId="c04dfee04d84d623" providerId="LiveId" clId="{782F45E4-F92A-4CF7-BE59-D2C31CA66440}" dt="2021-10-20T13:55:42.549" v="3188" actId="478"/>
          <ac:spMkLst>
            <pc:docMk/>
            <pc:sldMk cId="3167834753" sldId="265"/>
            <ac:spMk id="19" creationId="{A69FF5EC-D7E7-4A87-A3A2-434FD25D4A19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41:20.937" v="4305"/>
        <pc:sldMkLst>
          <pc:docMk/>
          <pc:sldMk cId="793965824" sldId="266"/>
        </pc:sldMkLst>
        <pc:spChg chg="add del mod">
          <ac:chgData name="943988005@qq.com" userId="c04dfee04d84d623" providerId="LiveId" clId="{782F45E4-F92A-4CF7-BE59-D2C31CA66440}" dt="2021-10-19T12:11:09.169" v="1547" actId="478"/>
          <ac:spMkLst>
            <pc:docMk/>
            <pc:sldMk cId="793965824" sldId="266"/>
            <ac:spMk id="7" creationId="{32CFAE58-2933-4948-9354-05505C9632F8}"/>
          </ac:spMkLst>
        </pc:spChg>
        <pc:spChg chg="add mod ord">
          <ac:chgData name="943988005@qq.com" userId="c04dfee04d84d623" providerId="LiveId" clId="{782F45E4-F92A-4CF7-BE59-D2C31CA66440}" dt="2021-10-19T12:11:32.714" v="1556" actId="171"/>
          <ac:spMkLst>
            <pc:docMk/>
            <pc:sldMk cId="793965824" sldId="266"/>
            <ac:spMk id="9" creationId="{8E78FFBC-829B-4436-8FBD-71D784E85EE1}"/>
          </ac:spMkLst>
        </pc:spChg>
        <pc:spChg chg="mod">
          <ac:chgData name="943988005@qq.com" userId="c04dfee04d84d623" providerId="LiveId" clId="{782F45E4-F92A-4CF7-BE59-D2C31CA66440}" dt="2021-10-19T12:17:29.311" v="1677" actId="20577"/>
          <ac:spMkLst>
            <pc:docMk/>
            <pc:sldMk cId="793965824" sldId="266"/>
            <ac:spMk id="10" creationId="{FC82F3BF-E4B0-4B6E-A0C1-180DFB485EED}"/>
          </ac:spMkLst>
        </pc:spChg>
        <pc:spChg chg="add mod ord">
          <ac:chgData name="943988005@qq.com" userId="c04dfee04d84d623" providerId="LiveId" clId="{782F45E4-F92A-4CF7-BE59-D2C31CA66440}" dt="2021-10-19T12:12:09.646" v="1564" actId="167"/>
          <ac:spMkLst>
            <pc:docMk/>
            <pc:sldMk cId="793965824" sldId="266"/>
            <ac:spMk id="11" creationId="{F7F94DE8-2EFC-4A75-95F9-892C4CC69C9C}"/>
          </ac:spMkLst>
        </pc:spChg>
        <pc:spChg chg="add del mod">
          <ac:chgData name="943988005@qq.com" userId="c04dfee04d84d623" providerId="LiveId" clId="{782F45E4-F92A-4CF7-BE59-D2C31CA66440}" dt="2021-10-19T12:12:28.321" v="1570" actId="478"/>
          <ac:spMkLst>
            <pc:docMk/>
            <pc:sldMk cId="793965824" sldId="266"/>
            <ac:spMk id="12" creationId="{31A97D23-FACC-402C-9D18-766F062008F2}"/>
          </ac:spMkLst>
        </pc:spChg>
        <pc:spChg chg="add mod ord">
          <ac:chgData name="943988005@qq.com" userId="c04dfee04d84d623" providerId="LiveId" clId="{782F45E4-F92A-4CF7-BE59-D2C31CA66440}" dt="2021-10-19T12:14:12.881" v="1604" actId="167"/>
          <ac:spMkLst>
            <pc:docMk/>
            <pc:sldMk cId="793965824" sldId="266"/>
            <ac:spMk id="13" creationId="{C6BD7D8F-3F99-40EE-8C2B-52EC4DB0A0C5}"/>
          </ac:spMkLst>
        </pc:spChg>
        <pc:spChg chg="del">
          <ac:chgData name="943988005@qq.com" userId="c04dfee04d84d623" providerId="LiveId" clId="{782F45E4-F92A-4CF7-BE59-D2C31CA66440}" dt="2021-10-19T12:11:08.689" v="1546" actId="478"/>
          <ac:spMkLst>
            <pc:docMk/>
            <pc:sldMk cId="793965824" sldId="266"/>
            <ac:spMk id="16" creationId="{6F813837-DA30-44B1-BE74-EBEE0A146071}"/>
          </ac:spMkLst>
        </pc:spChg>
        <pc:spChg chg="mod">
          <ac:chgData name="943988005@qq.com" userId="c04dfee04d84d623" providerId="LiveId" clId="{782F45E4-F92A-4CF7-BE59-D2C31CA66440}" dt="2021-10-19T12:13:53.759" v="1598" actId="20577"/>
          <ac:spMkLst>
            <pc:docMk/>
            <pc:sldMk cId="793965824" sldId="266"/>
            <ac:spMk id="19" creationId="{A69FF5EC-D7E7-4A87-A3A2-434FD25D4A19}"/>
          </ac:spMkLst>
        </pc:spChg>
      </pc:sldChg>
      <pc:sldChg chg="addSp modSp add mod modTransition">
        <pc:chgData name="943988005@qq.com" userId="c04dfee04d84d623" providerId="LiveId" clId="{782F45E4-F92A-4CF7-BE59-D2C31CA66440}" dt="2021-10-24T23:36:20.054" v="4304"/>
        <pc:sldMkLst>
          <pc:docMk/>
          <pc:sldMk cId="4067986620" sldId="267"/>
        </pc:sldMkLst>
        <pc:spChg chg="mod">
          <ac:chgData name="943988005@qq.com" userId="c04dfee04d84d623" providerId="LiveId" clId="{782F45E4-F92A-4CF7-BE59-D2C31CA66440}" dt="2021-10-19T12:19:14.364" v="1686" actId="1076"/>
          <ac:spMkLst>
            <pc:docMk/>
            <pc:sldMk cId="4067986620" sldId="267"/>
            <ac:spMk id="10" creationId="{FC82F3BF-E4B0-4B6E-A0C1-180DFB485EED}"/>
          </ac:spMkLst>
        </pc:spChg>
        <pc:spChg chg="add mod ord">
          <ac:chgData name="943988005@qq.com" userId="c04dfee04d84d623" providerId="LiveId" clId="{782F45E4-F92A-4CF7-BE59-D2C31CA66440}" dt="2021-10-19T12:14:38.654" v="1610" actId="167"/>
          <ac:spMkLst>
            <pc:docMk/>
            <pc:sldMk cId="4067986620" sldId="267"/>
            <ac:spMk id="12" creationId="{FFAEA749-B9E8-4F86-9559-A84BBB24CD49}"/>
          </ac:spMkLst>
        </pc:spChg>
      </pc:sldChg>
      <pc:sldChg chg="addSp modSp add mod modTransition">
        <pc:chgData name="943988005@qq.com" userId="c04dfee04d84d623" providerId="LiveId" clId="{782F45E4-F92A-4CF7-BE59-D2C31CA66440}" dt="2021-10-24T23:36:20.054" v="4304"/>
        <pc:sldMkLst>
          <pc:docMk/>
          <pc:sldMk cId="4170722937" sldId="268"/>
        </pc:sldMkLst>
        <pc:spChg chg="mod">
          <ac:chgData name="943988005@qq.com" userId="c04dfee04d84d623" providerId="LiveId" clId="{782F45E4-F92A-4CF7-BE59-D2C31CA66440}" dt="2021-10-19T12:18:54.381" v="1685" actId="20577"/>
          <ac:spMkLst>
            <pc:docMk/>
            <pc:sldMk cId="4170722937" sldId="268"/>
            <ac:spMk id="10" creationId="{FC82F3BF-E4B0-4B6E-A0C1-180DFB485EED}"/>
          </ac:spMkLst>
        </pc:spChg>
        <pc:spChg chg="add mod ord">
          <ac:chgData name="943988005@qq.com" userId="c04dfee04d84d623" providerId="LiveId" clId="{782F45E4-F92A-4CF7-BE59-D2C31CA66440}" dt="2021-10-19T12:15:10.753" v="1616" actId="167"/>
          <ac:spMkLst>
            <pc:docMk/>
            <pc:sldMk cId="4170722937" sldId="268"/>
            <ac:spMk id="14" creationId="{E7E06E11-5D91-42E3-9B31-EFD79B01D7F7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36:20.054" v="4304"/>
        <pc:sldMkLst>
          <pc:docMk/>
          <pc:sldMk cId="3046372543" sldId="269"/>
        </pc:sldMkLst>
        <pc:spChg chg="add del mod">
          <ac:chgData name="943988005@qq.com" userId="c04dfee04d84d623" providerId="LiveId" clId="{782F45E4-F92A-4CF7-BE59-D2C31CA66440}" dt="2021-10-19T12:33:14.106" v="2071" actId="478"/>
          <ac:spMkLst>
            <pc:docMk/>
            <pc:sldMk cId="3046372543" sldId="269"/>
            <ac:spMk id="2" creationId="{93B0AB2B-0767-4E58-BECB-327CF66F0D7B}"/>
          </ac:spMkLst>
        </pc:spChg>
        <pc:spChg chg="add mod">
          <ac:chgData name="943988005@qq.com" userId="c04dfee04d84d623" providerId="LiveId" clId="{782F45E4-F92A-4CF7-BE59-D2C31CA66440}" dt="2021-10-19T12:33:47.718" v="2107" actId="20577"/>
          <ac:spMkLst>
            <pc:docMk/>
            <pc:sldMk cId="3046372543" sldId="269"/>
            <ac:spMk id="3" creationId="{10543EAC-6FD6-4442-8AB5-57C1E0C90717}"/>
          </ac:spMkLst>
        </pc:spChg>
        <pc:spChg chg="del mod">
          <ac:chgData name="943988005@qq.com" userId="c04dfee04d84d623" providerId="LiveId" clId="{782F45E4-F92A-4CF7-BE59-D2C31CA66440}" dt="2021-10-19T12:32:18.500" v="2045" actId="478"/>
          <ac:spMkLst>
            <pc:docMk/>
            <pc:sldMk cId="3046372543" sldId="269"/>
            <ac:spMk id="10" creationId="{FC82F3BF-E4B0-4B6E-A0C1-180DFB485EED}"/>
          </ac:spMkLst>
        </pc:spChg>
        <pc:spChg chg="add mod ord">
          <ac:chgData name="943988005@qq.com" userId="c04dfee04d84d623" providerId="LiveId" clId="{782F45E4-F92A-4CF7-BE59-D2C31CA66440}" dt="2021-10-19T12:15:31.580" v="1622" actId="167"/>
          <ac:spMkLst>
            <pc:docMk/>
            <pc:sldMk cId="3046372543" sldId="269"/>
            <ac:spMk id="16" creationId="{1BAC8207-EA9B-44D1-A60E-5A769EB2C637}"/>
          </ac:spMkLst>
        </pc:spChg>
        <pc:spChg chg="add mod">
          <ac:chgData name="943988005@qq.com" userId="c04dfee04d84d623" providerId="LiveId" clId="{782F45E4-F92A-4CF7-BE59-D2C31CA66440}" dt="2021-10-19T12:32:51.972" v="2055" actId="20577"/>
          <ac:spMkLst>
            <pc:docMk/>
            <pc:sldMk cId="3046372543" sldId="269"/>
            <ac:spMk id="17" creationId="{D55082B7-061C-4F48-977A-84D640086AAE}"/>
          </ac:spMkLst>
        </pc:spChg>
        <pc:spChg chg="add del mod">
          <ac:chgData name="943988005@qq.com" userId="c04dfee04d84d623" providerId="LiveId" clId="{782F45E4-F92A-4CF7-BE59-D2C31CA66440}" dt="2021-10-19T12:32:41.150" v="2048" actId="478"/>
          <ac:spMkLst>
            <pc:docMk/>
            <pc:sldMk cId="3046372543" sldId="269"/>
            <ac:spMk id="18" creationId="{8EEF0305-C030-4DBA-8ED4-FCED3229E21E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41:20.937" v="4305"/>
        <pc:sldMkLst>
          <pc:docMk/>
          <pc:sldMk cId="3806837268" sldId="270"/>
        </pc:sldMkLst>
        <pc:spChg chg="mod">
          <ac:chgData name="943988005@qq.com" userId="c04dfee04d84d623" providerId="LiveId" clId="{782F45E4-F92A-4CF7-BE59-D2C31CA66440}" dt="2021-10-19T12:17:56.172" v="1681" actId="20577"/>
          <ac:spMkLst>
            <pc:docMk/>
            <pc:sldMk cId="3806837268" sldId="270"/>
            <ac:spMk id="10" creationId="{FC82F3BF-E4B0-4B6E-A0C1-180DFB485EED}"/>
          </ac:spMkLst>
        </pc:spChg>
        <pc:spChg chg="add del">
          <ac:chgData name="943988005@qq.com" userId="c04dfee04d84d623" providerId="LiveId" clId="{782F45E4-F92A-4CF7-BE59-D2C31CA66440}" dt="2021-10-19T12:16:32.486" v="1629" actId="478"/>
          <ac:spMkLst>
            <pc:docMk/>
            <pc:sldMk cId="3806837268" sldId="270"/>
            <ac:spMk id="12" creationId="{5390A02A-06D5-48D9-9229-5A24833295E4}"/>
          </ac:spMkLst>
        </pc:spChg>
        <pc:spChg chg="add mod">
          <ac:chgData name="943988005@qq.com" userId="c04dfee04d84d623" providerId="LiveId" clId="{782F45E4-F92A-4CF7-BE59-D2C31CA66440}" dt="2021-10-19T12:17:03.968" v="1637" actId="14100"/>
          <ac:spMkLst>
            <pc:docMk/>
            <pc:sldMk cId="3806837268" sldId="270"/>
            <ac:spMk id="14" creationId="{4336A550-4E73-4CA6-924B-83BFBA279A4A}"/>
          </ac:spMkLst>
        </pc:spChg>
        <pc:spChg chg="mod">
          <ac:chgData name="943988005@qq.com" userId="c04dfee04d84d623" providerId="LiveId" clId="{782F45E4-F92A-4CF7-BE59-D2C31CA66440}" dt="2021-10-19T12:16:44.887" v="1631" actId="1076"/>
          <ac:spMkLst>
            <pc:docMk/>
            <pc:sldMk cId="3806837268" sldId="270"/>
            <ac:spMk id="19" creationId="{A69FF5EC-D7E7-4A87-A3A2-434FD25D4A19}"/>
          </ac:spMkLst>
        </pc:spChg>
      </pc:sldChg>
      <pc:sldChg chg="addSp delSp modSp add mod ord modTransition">
        <pc:chgData name="943988005@qq.com" userId="c04dfee04d84d623" providerId="LiveId" clId="{782F45E4-F92A-4CF7-BE59-D2C31CA66440}" dt="2021-10-24T23:41:37.289" v="4315" actId="14100"/>
        <pc:sldMkLst>
          <pc:docMk/>
          <pc:sldMk cId="1422668085" sldId="271"/>
        </pc:sldMkLst>
        <pc:spChg chg="add del mod">
          <ac:chgData name="943988005@qq.com" userId="c04dfee04d84d623" providerId="LiveId" clId="{782F45E4-F92A-4CF7-BE59-D2C31CA66440}" dt="2021-10-19T12:19:44.020" v="1692" actId="478"/>
          <ac:spMkLst>
            <pc:docMk/>
            <pc:sldMk cId="1422668085" sldId="271"/>
            <ac:spMk id="3" creationId="{E2566DD1-AB8E-4B70-8785-C84833A3D089}"/>
          </ac:spMkLst>
        </pc:spChg>
        <pc:spChg chg="add mod">
          <ac:chgData name="943988005@qq.com" userId="c04dfee04d84d623" providerId="LiveId" clId="{782F45E4-F92A-4CF7-BE59-D2C31CA66440}" dt="2021-10-19T12:22:47.776" v="1716" actId="14100"/>
          <ac:spMkLst>
            <pc:docMk/>
            <pc:sldMk cId="1422668085" sldId="271"/>
            <ac:spMk id="4" creationId="{E905590E-0482-49D7-B537-C9D0287E07D5}"/>
          </ac:spMkLst>
        </pc:spChg>
        <pc:spChg chg="add mod">
          <ac:chgData name="943988005@qq.com" userId="c04dfee04d84d623" providerId="LiveId" clId="{782F45E4-F92A-4CF7-BE59-D2C31CA66440}" dt="2021-10-19T12:22:35.374" v="1713" actId="692"/>
          <ac:spMkLst>
            <pc:docMk/>
            <pc:sldMk cId="1422668085" sldId="271"/>
            <ac:spMk id="5" creationId="{7B6A017A-804C-48B8-A2C3-BF322E937E75}"/>
          </ac:spMkLst>
        </pc:spChg>
        <pc:spChg chg="add mod">
          <ac:chgData name="943988005@qq.com" userId="c04dfee04d84d623" providerId="LiveId" clId="{782F45E4-F92A-4CF7-BE59-D2C31CA66440}" dt="2021-10-19T12:27:51.188" v="1921" actId="20577"/>
          <ac:spMkLst>
            <pc:docMk/>
            <pc:sldMk cId="1422668085" sldId="271"/>
            <ac:spMk id="6" creationId="{9EEFE27F-F989-4CCD-A0E8-9DF7F28EB257}"/>
          </ac:spMkLst>
        </pc:spChg>
        <pc:spChg chg="del">
          <ac:chgData name="943988005@qq.com" userId="c04dfee04d84d623" providerId="LiveId" clId="{782F45E4-F92A-4CF7-BE59-D2C31CA66440}" dt="2021-10-19T12:19:44.676" v="1693" actId="478"/>
          <ac:spMkLst>
            <pc:docMk/>
            <pc:sldMk cId="1422668085" sldId="271"/>
            <ac:spMk id="9" creationId="{8E78FFBC-829B-4436-8FBD-71D784E85EE1}"/>
          </ac:spMkLst>
        </pc:spChg>
        <pc:spChg chg="mod">
          <ac:chgData name="943988005@qq.com" userId="c04dfee04d84d623" providerId="LiveId" clId="{782F45E4-F92A-4CF7-BE59-D2C31CA66440}" dt="2021-10-19T12:22:44.115" v="1714" actId="207"/>
          <ac:spMkLst>
            <pc:docMk/>
            <pc:sldMk cId="1422668085" sldId="271"/>
            <ac:spMk id="10" creationId="{FC82F3BF-E4B0-4B6E-A0C1-180DFB485EED}"/>
          </ac:spMkLst>
        </pc:spChg>
        <pc:spChg chg="del">
          <ac:chgData name="943988005@qq.com" userId="c04dfee04d84d623" providerId="LiveId" clId="{782F45E4-F92A-4CF7-BE59-D2C31CA66440}" dt="2021-10-19T12:19:45.239" v="1694" actId="478"/>
          <ac:spMkLst>
            <pc:docMk/>
            <pc:sldMk cId="1422668085" sldId="271"/>
            <ac:spMk id="11" creationId="{F7F94DE8-2EFC-4A75-95F9-892C4CC69C9C}"/>
          </ac:spMkLst>
        </pc:spChg>
        <pc:spChg chg="del">
          <ac:chgData name="943988005@qq.com" userId="c04dfee04d84d623" providerId="LiveId" clId="{782F45E4-F92A-4CF7-BE59-D2C31CA66440}" dt="2021-10-19T12:19:45.586" v="1695" actId="478"/>
          <ac:spMkLst>
            <pc:docMk/>
            <pc:sldMk cId="1422668085" sldId="271"/>
            <ac:spMk id="13" creationId="{C6BD7D8F-3F99-40EE-8C2B-52EC4DB0A0C5}"/>
          </ac:spMkLst>
        </pc:spChg>
        <pc:spChg chg="del">
          <ac:chgData name="943988005@qq.com" userId="c04dfee04d84d623" providerId="LiveId" clId="{782F45E4-F92A-4CF7-BE59-D2C31CA66440}" dt="2021-10-19T12:19:46.371" v="1696" actId="478"/>
          <ac:spMkLst>
            <pc:docMk/>
            <pc:sldMk cId="1422668085" sldId="271"/>
            <ac:spMk id="14" creationId="{4336A550-4E73-4CA6-924B-83BFBA279A4A}"/>
          </ac:spMkLst>
        </pc:spChg>
        <pc:spChg chg="add mod">
          <ac:chgData name="943988005@qq.com" userId="c04dfee04d84d623" providerId="LiveId" clId="{782F45E4-F92A-4CF7-BE59-D2C31CA66440}" dt="2021-10-19T12:25:50.051" v="1852" actId="14100"/>
          <ac:spMkLst>
            <pc:docMk/>
            <pc:sldMk cId="1422668085" sldId="271"/>
            <ac:spMk id="16" creationId="{7FE42DE4-67B2-4390-9A32-DA2012C4CA95}"/>
          </ac:spMkLst>
        </pc:spChg>
        <pc:spChg chg="add mod">
          <ac:chgData name="943988005@qq.com" userId="c04dfee04d84d623" providerId="LiveId" clId="{782F45E4-F92A-4CF7-BE59-D2C31CA66440}" dt="2021-10-19T12:26:04.744" v="1854" actId="1076"/>
          <ac:spMkLst>
            <pc:docMk/>
            <pc:sldMk cId="1422668085" sldId="271"/>
            <ac:spMk id="17" creationId="{122D59F7-C83F-4002-898C-6130ADAA9556}"/>
          </ac:spMkLst>
        </pc:spChg>
        <pc:spChg chg="add mod">
          <ac:chgData name="943988005@qq.com" userId="c04dfee04d84d623" providerId="LiveId" clId="{782F45E4-F92A-4CF7-BE59-D2C31CA66440}" dt="2021-10-24T23:41:37.289" v="4315" actId="14100"/>
          <ac:spMkLst>
            <pc:docMk/>
            <pc:sldMk cId="1422668085" sldId="271"/>
            <ac:spMk id="18" creationId="{5C883D60-2840-43B9-B69A-CFD6BECCCE70}"/>
          </ac:spMkLst>
        </pc:spChg>
        <pc:spChg chg="del mod">
          <ac:chgData name="943988005@qq.com" userId="c04dfee04d84d623" providerId="LiveId" clId="{782F45E4-F92A-4CF7-BE59-D2C31CA66440}" dt="2021-10-19T12:19:36.866" v="1690" actId="478"/>
          <ac:spMkLst>
            <pc:docMk/>
            <pc:sldMk cId="1422668085" sldId="271"/>
            <ac:spMk id="19" creationId="{A69FF5EC-D7E7-4A87-A3A2-434FD25D4A19}"/>
          </ac:spMkLst>
        </pc:spChg>
        <pc:cxnChg chg="del">
          <ac:chgData name="943988005@qq.com" userId="c04dfee04d84d623" providerId="LiveId" clId="{782F45E4-F92A-4CF7-BE59-D2C31CA66440}" dt="2021-10-19T12:19:39.561" v="1691" actId="478"/>
          <ac:cxnSpMkLst>
            <pc:docMk/>
            <pc:sldMk cId="1422668085" sldId="271"/>
            <ac:cxnSpMk id="15" creationId="{9BBB02EB-E5C2-421E-8BD0-C75136CCEC66}"/>
          </ac:cxnSpMkLst>
        </pc:cxnChg>
      </pc:sldChg>
      <pc:sldChg chg="modSp new del mod">
        <pc:chgData name="943988005@qq.com" userId="c04dfee04d84d623" providerId="LiveId" clId="{782F45E4-F92A-4CF7-BE59-D2C31CA66440}" dt="2021-10-19T12:28:25.600" v="1925" actId="47"/>
        <pc:sldMkLst>
          <pc:docMk/>
          <pc:sldMk cId="941008279" sldId="272"/>
        </pc:sldMkLst>
        <pc:spChg chg="mod">
          <ac:chgData name="943988005@qq.com" userId="c04dfee04d84d623" providerId="LiveId" clId="{782F45E4-F92A-4CF7-BE59-D2C31CA66440}" dt="2021-10-19T12:28:19.632" v="1924" actId="27636"/>
          <ac:spMkLst>
            <pc:docMk/>
            <pc:sldMk cId="941008279" sldId="272"/>
            <ac:spMk id="3" creationId="{C664FC59-2703-44AB-AD14-3549B00EB939}"/>
          </ac:spMkLst>
        </pc:spChg>
      </pc:sldChg>
      <pc:sldChg chg="modSp new mod modTransition">
        <pc:chgData name="943988005@qq.com" userId="c04dfee04d84d623" providerId="LiveId" clId="{782F45E4-F92A-4CF7-BE59-D2C31CA66440}" dt="2021-10-24T23:41:20.937" v="4305"/>
        <pc:sldMkLst>
          <pc:docMk/>
          <pc:sldMk cId="2331219163" sldId="272"/>
        </pc:sldMkLst>
        <pc:spChg chg="mod">
          <ac:chgData name="943988005@qq.com" userId="c04dfee04d84d623" providerId="LiveId" clId="{782F45E4-F92A-4CF7-BE59-D2C31CA66440}" dt="2021-10-19T12:28:52.467" v="1971" actId="2711"/>
          <ac:spMkLst>
            <pc:docMk/>
            <pc:sldMk cId="2331219163" sldId="272"/>
            <ac:spMk id="2" creationId="{0999B769-E1F4-49D3-8D20-B5838413A7EC}"/>
          </ac:spMkLst>
        </pc:spChg>
        <pc:spChg chg="mod">
          <ac:chgData name="943988005@qq.com" userId="c04dfee04d84d623" providerId="LiveId" clId="{782F45E4-F92A-4CF7-BE59-D2C31CA66440}" dt="2021-10-19T12:30:55.879" v="2013" actId="14100"/>
          <ac:spMkLst>
            <pc:docMk/>
            <pc:sldMk cId="2331219163" sldId="272"/>
            <ac:spMk id="3" creationId="{9684992F-6DF1-4BAF-8A2D-D56DDAAAE97F}"/>
          </ac:spMkLst>
        </pc:spChg>
      </pc:sldChg>
      <pc:sldChg chg="addSp delSp modSp new mod modTransition modAnim">
        <pc:chgData name="943988005@qq.com" userId="c04dfee04d84d623" providerId="LiveId" clId="{782F45E4-F92A-4CF7-BE59-D2C31CA66440}" dt="2021-10-24T23:36:20.054" v="4304"/>
        <pc:sldMkLst>
          <pc:docMk/>
          <pc:sldMk cId="2283772671" sldId="273"/>
        </pc:sldMkLst>
        <pc:spChg chg="mod">
          <ac:chgData name="943988005@qq.com" userId="c04dfee04d84d623" providerId="LiveId" clId="{782F45E4-F92A-4CF7-BE59-D2C31CA66440}" dt="2021-10-19T12:35:09.112" v="2138" actId="1076"/>
          <ac:spMkLst>
            <pc:docMk/>
            <pc:sldMk cId="2283772671" sldId="273"/>
            <ac:spMk id="2" creationId="{5F28DF26-B164-4961-A7D2-F2AB630ED28C}"/>
          </ac:spMkLst>
        </pc:spChg>
        <pc:spChg chg="del mod">
          <ac:chgData name="943988005@qq.com" userId="c04dfee04d84d623" providerId="LiveId" clId="{782F45E4-F92A-4CF7-BE59-D2C31CA66440}" dt="2021-10-19T12:35:52.380" v="2173" actId="478"/>
          <ac:spMkLst>
            <pc:docMk/>
            <pc:sldMk cId="2283772671" sldId="273"/>
            <ac:spMk id="3" creationId="{FCB04EF2-8F23-471D-9DE7-784B452EE531}"/>
          </ac:spMkLst>
        </pc:spChg>
        <pc:spChg chg="add mod">
          <ac:chgData name="943988005@qq.com" userId="c04dfee04d84d623" providerId="LiveId" clId="{782F45E4-F92A-4CF7-BE59-D2C31CA66440}" dt="2021-10-19T12:37:48.911" v="2216" actId="1076"/>
          <ac:spMkLst>
            <pc:docMk/>
            <pc:sldMk cId="2283772671" sldId="273"/>
            <ac:spMk id="4" creationId="{D112A6CA-1356-468F-89ED-E567F3EC2E6A}"/>
          </ac:spMkLst>
        </pc:spChg>
        <pc:grpChg chg="add mod">
          <ac:chgData name="943988005@qq.com" userId="c04dfee04d84d623" providerId="LiveId" clId="{782F45E4-F92A-4CF7-BE59-D2C31CA66440}" dt="2021-10-19T12:37:48.911" v="2216" actId="1076"/>
          <ac:grpSpMkLst>
            <pc:docMk/>
            <pc:sldMk cId="2283772671" sldId="273"/>
            <ac:grpSpMk id="5" creationId="{0D180C0D-9C80-49EB-8873-9B9CEF84C658}"/>
          </ac:grpSpMkLst>
        </pc:grpChg>
        <pc:picChg chg="add mod">
          <ac:chgData name="943988005@qq.com" userId="c04dfee04d84d623" providerId="LiveId" clId="{782F45E4-F92A-4CF7-BE59-D2C31CA66440}" dt="2021-10-19T12:37:48.911" v="2216" actId="1076"/>
          <ac:picMkLst>
            <pc:docMk/>
            <pc:sldMk cId="2283772671" sldId="273"/>
            <ac:picMk id="2050" creationId="{7A913CC9-BA82-461E-A8B1-634EF44D89B1}"/>
          </ac:picMkLst>
        </pc:picChg>
      </pc:sldChg>
      <pc:sldChg chg="addSp delSp modSp add mod modTransition modAnim">
        <pc:chgData name="943988005@qq.com" userId="c04dfee04d84d623" providerId="LiveId" clId="{782F45E4-F92A-4CF7-BE59-D2C31CA66440}" dt="2021-10-24T23:36:20.054" v="4304"/>
        <pc:sldMkLst>
          <pc:docMk/>
          <pc:sldMk cId="531821609" sldId="274"/>
        </pc:sldMkLst>
        <pc:spChg chg="add mod">
          <ac:chgData name="943988005@qq.com" userId="c04dfee04d84d623" providerId="LiveId" clId="{782F45E4-F92A-4CF7-BE59-D2C31CA66440}" dt="2021-10-19T12:40:52.215" v="2333" actId="1076"/>
          <ac:spMkLst>
            <pc:docMk/>
            <pc:sldMk cId="531821609" sldId="274"/>
            <ac:spMk id="3" creationId="{457A8B02-07E3-4922-B4AF-0EA0F2B89734}"/>
          </ac:spMkLst>
        </pc:spChg>
        <pc:grpChg chg="del">
          <ac:chgData name="943988005@qq.com" userId="c04dfee04d84d623" providerId="LiveId" clId="{782F45E4-F92A-4CF7-BE59-D2C31CA66440}" dt="2021-10-19T12:38:26.505" v="2224" actId="478"/>
          <ac:grpSpMkLst>
            <pc:docMk/>
            <pc:sldMk cId="531821609" sldId="274"/>
            <ac:grpSpMk id="5" creationId="{0D180C0D-9C80-49EB-8873-9B9CEF84C658}"/>
          </ac:grpSpMkLst>
        </pc:grpChg>
      </pc:sldChg>
      <pc:sldChg chg="new del">
        <pc:chgData name="943988005@qq.com" userId="c04dfee04d84d623" providerId="LiveId" clId="{782F45E4-F92A-4CF7-BE59-D2C31CA66440}" dt="2021-10-19T12:38:18.889" v="2222" actId="47"/>
        <pc:sldMkLst>
          <pc:docMk/>
          <pc:sldMk cId="3357230617" sldId="274"/>
        </pc:sldMkLst>
      </pc:sldChg>
      <pc:sldChg chg="new del">
        <pc:chgData name="943988005@qq.com" userId="c04dfee04d84d623" providerId="LiveId" clId="{782F45E4-F92A-4CF7-BE59-D2C31CA66440}" dt="2021-10-19T12:41:03.392" v="2335" actId="2696"/>
        <pc:sldMkLst>
          <pc:docMk/>
          <pc:sldMk cId="682393511" sldId="275"/>
        </pc:sldMkLst>
      </pc:sldChg>
      <pc:sldChg chg="add del">
        <pc:chgData name="943988005@qq.com" userId="c04dfee04d84d623" providerId="LiveId" clId="{782F45E4-F92A-4CF7-BE59-D2C31CA66440}" dt="2021-10-19T12:41:13.646" v="2337" actId="2696"/>
        <pc:sldMkLst>
          <pc:docMk/>
          <pc:sldMk cId="1637460734" sldId="275"/>
        </pc:sldMkLst>
      </pc:sldChg>
      <pc:sldChg chg="addSp delSp modSp add mod modTransition">
        <pc:chgData name="943988005@qq.com" userId="c04dfee04d84d623" providerId="LiveId" clId="{782F45E4-F92A-4CF7-BE59-D2C31CA66440}" dt="2021-10-24T23:36:20.054" v="4304"/>
        <pc:sldMkLst>
          <pc:docMk/>
          <pc:sldMk cId="2697420547" sldId="275"/>
        </pc:sldMkLst>
        <pc:spChg chg="add del mod">
          <ac:chgData name="943988005@qq.com" userId="c04dfee04d84d623" providerId="LiveId" clId="{782F45E4-F92A-4CF7-BE59-D2C31CA66440}" dt="2021-10-19T12:55:57.025" v="2543" actId="478"/>
          <ac:spMkLst>
            <pc:docMk/>
            <pc:sldMk cId="2697420547" sldId="275"/>
            <ac:spMk id="3" creationId="{AB56F09E-C351-40D0-9F86-26735A9AE31D}"/>
          </ac:spMkLst>
        </pc:spChg>
        <pc:spChg chg="mod ord">
          <ac:chgData name="943988005@qq.com" userId="c04dfee04d84d623" providerId="LiveId" clId="{782F45E4-F92A-4CF7-BE59-D2C31CA66440}" dt="2021-10-19T12:55:35.228" v="2542" actId="167"/>
          <ac:spMkLst>
            <pc:docMk/>
            <pc:sldMk cId="2697420547" sldId="275"/>
            <ac:spMk id="9" creationId="{8E78FFBC-829B-4436-8FBD-71D784E85EE1}"/>
          </ac:spMkLst>
        </pc:spChg>
        <pc:spChg chg="mod">
          <ac:chgData name="943988005@qq.com" userId="c04dfee04d84d623" providerId="LiveId" clId="{782F45E4-F92A-4CF7-BE59-D2C31CA66440}" dt="2021-10-19T12:56:26.021" v="2552" actId="207"/>
          <ac:spMkLst>
            <pc:docMk/>
            <pc:sldMk cId="2697420547" sldId="275"/>
            <ac:spMk id="10" creationId="{FC82F3BF-E4B0-4B6E-A0C1-180DFB485EED}"/>
          </ac:spMkLst>
        </pc:spChg>
        <pc:spChg chg="mod ord">
          <ac:chgData name="943988005@qq.com" userId="c04dfee04d84d623" providerId="LiveId" clId="{782F45E4-F92A-4CF7-BE59-D2C31CA66440}" dt="2021-10-19T12:55:35.228" v="2542" actId="167"/>
          <ac:spMkLst>
            <pc:docMk/>
            <pc:sldMk cId="2697420547" sldId="275"/>
            <ac:spMk id="11" creationId="{F7F94DE8-2EFC-4A75-95F9-892C4CC69C9C}"/>
          </ac:spMkLst>
        </pc:spChg>
        <pc:spChg chg="add del mod">
          <ac:chgData name="943988005@qq.com" userId="c04dfee04d84d623" providerId="LiveId" clId="{782F45E4-F92A-4CF7-BE59-D2C31CA66440}" dt="2021-10-19T12:54:02.048" v="2520" actId="21"/>
          <ac:spMkLst>
            <pc:docMk/>
            <pc:sldMk cId="2697420547" sldId="275"/>
            <ac:spMk id="12" creationId="{2457FB4D-794C-4383-95E4-81D8C9CD1660}"/>
          </ac:spMkLst>
        </pc:spChg>
        <pc:spChg chg="mod ord">
          <ac:chgData name="943988005@qq.com" userId="c04dfee04d84d623" providerId="LiveId" clId="{782F45E4-F92A-4CF7-BE59-D2C31CA66440}" dt="2021-10-19T12:55:35.228" v="2542" actId="167"/>
          <ac:spMkLst>
            <pc:docMk/>
            <pc:sldMk cId="2697420547" sldId="275"/>
            <ac:spMk id="13" creationId="{C6BD7D8F-3F99-40EE-8C2B-52EC4DB0A0C5}"/>
          </ac:spMkLst>
        </pc:spChg>
        <pc:spChg chg="mod ord">
          <ac:chgData name="943988005@qq.com" userId="c04dfee04d84d623" providerId="LiveId" clId="{782F45E4-F92A-4CF7-BE59-D2C31CA66440}" dt="2021-10-19T12:55:35.228" v="2542" actId="167"/>
          <ac:spMkLst>
            <pc:docMk/>
            <pc:sldMk cId="2697420547" sldId="275"/>
            <ac:spMk id="14" creationId="{4336A550-4E73-4CA6-924B-83BFBA279A4A}"/>
          </ac:spMkLst>
        </pc:spChg>
        <pc:spChg chg="add del mod">
          <ac:chgData name="943988005@qq.com" userId="c04dfee04d84d623" providerId="LiveId" clId="{782F45E4-F92A-4CF7-BE59-D2C31CA66440}" dt="2021-10-19T12:54:48.511" v="2532" actId="21"/>
          <ac:spMkLst>
            <pc:docMk/>
            <pc:sldMk cId="2697420547" sldId="275"/>
            <ac:spMk id="16" creationId="{E0AFE94F-C776-4376-AF6E-356F59612020}"/>
          </ac:spMkLst>
        </pc:spChg>
        <pc:spChg chg="add mod ord">
          <ac:chgData name="943988005@qq.com" userId="c04dfee04d84d623" providerId="LiveId" clId="{782F45E4-F92A-4CF7-BE59-D2C31CA66440}" dt="2021-10-20T14:13:34.272" v="3293" actId="20577"/>
          <ac:spMkLst>
            <pc:docMk/>
            <pc:sldMk cId="2697420547" sldId="275"/>
            <ac:spMk id="17" creationId="{B37A4F0C-BEB7-4918-BEF1-2F9FB9791B71}"/>
          </ac:spMkLst>
        </pc:spChg>
        <pc:spChg chg="del mod">
          <ac:chgData name="943988005@qq.com" userId="c04dfee04d84d623" providerId="LiveId" clId="{782F45E4-F92A-4CF7-BE59-D2C31CA66440}" dt="2021-10-19T12:53:45.358" v="2515" actId="21"/>
          <ac:spMkLst>
            <pc:docMk/>
            <pc:sldMk cId="2697420547" sldId="275"/>
            <ac:spMk id="19" creationId="{A69FF5EC-D7E7-4A87-A3A2-434FD25D4A19}"/>
          </ac:spMkLst>
        </pc:spChg>
        <pc:cxnChg chg="mod">
          <ac:chgData name="943988005@qq.com" userId="c04dfee04d84d623" providerId="LiveId" clId="{782F45E4-F92A-4CF7-BE59-D2C31CA66440}" dt="2021-10-19T12:55:23.798" v="2541" actId="1076"/>
          <ac:cxnSpMkLst>
            <pc:docMk/>
            <pc:sldMk cId="2697420547" sldId="275"/>
            <ac:cxnSpMk id="15" creationId="{9BBB02EB-E5C2-421E-8BD0-C75136CCEC66}"/>
          </ac:cxnSpMkLst>
        </pc:cxnChg>
      </pc:sldChg>
      <pc:sldChg chg="addSp delSp modSp new mod modTransition">
        <pc:chgData name="943988005@qq.com" userId="c04dfee04d84d623" providerId="LiveId" clId="{782F45E4-F92A-4CF7-BE59-D2C31CA66440}" dt="2021-10-24T23:45:52.723" v="4356" actId="1076"/>
        <pc:sldMkLst>
          <pc:docMk/>
          <pc:sldMk cId="3249341557" sldId="276"/>
        </pc:sldMkLst>
        <pc:spChg chg="del mod">
          <ac:chgData name="943988005@qq.com" userId="c04dfee04d84d623" providerId="LiveId" clId="{782F45E4-F92A-4CF7-BE59-D2C31CA66440}" dt="2021-10-19T12:52:06.155" v="2496" actId="21"/>
          <ac:spMkLst>
            <pc:docMk/>
            <pc:sldMk cId="3249341557" sldId="276"/>
            <ac:spMk id="2" creationId="{E49774C9-5025-41C2-8F26-9E9414306D08}"/>
          </ac:spMkLst>
        </pc:spChg>
        <pc:spChg chg="del">
          <ac:chgData name="943988005@qq.com" userId="c04dfee04d84d623" providerId="LiveId" clId="{782F45E4-F92A-4CF7-BE59-D2C31CA66440}" dt="2021-10-19T12:41:57.551" v="2346" actId="22"/>
          <ac:spMkLst>
            <pc:docMk/>
            <pc:sldMk cId="3249341557" sldId="276"/>
            <ac:spMk id="3" creationId="{D13EC806-2C7A-46C4-9835-7F8CDFF60902}"/>
          </ac:spMkLst>
        </pc:spChg>
        <pc:spChg chg="add del mod">
          <ac:chgData name="943988005@qq.com" userId="c04dfee04d84d623" providerId="LiveId" clId="{782F45E4-F92A-4CF7-BE59-D2C31CA66440}" dt="2021-10-19T12:43:27.224" v="2365" actId="478"/>
          <ac:spMkLst>
            <pc:docMk/>
            <pc:sldMk cId="3249341557" sldId="276"/>
            <ac:spMk id="7" creationId="{54DEEE50-235E-4E58-9343-E1BD8CFBFEF3}"/>
          </ac:spMkLst>
        </pc:spChg>
        <pc:spChg chg="add del mod ord">
          <ac:chgData name="943988005@qq.com" userId="c04dfee04d84d623" providerId="LiveId" clId="{782F45E4-F92A-4CF7-BE59-D2C31CA66440}" dt="2021-10-24T23:45:49.978" v="4353" actId="478"/>
          <ac:spMkLst>
            <pc:docMk/>
            <pc:sldMk cId="3249341557" sldId="276"/>
            <ac:spMk id="10" creationId="{B95E46BB-0EBF-4E14-8C46-53DEE27D52C2}"/>
          </ac:spMkLst>
        </pc:spChg>
        <pc:spChg chg="add del mod ord">
          <ac:chgData name="943988005@qq.com" userId="c04dfee04d84d623" providerId="LiveId" clId="{782F45E4-F92A-4CF7-BE59-D2C31CA66440}" dt="2021-10-24T23:45:51.141" v="4355" actId="478"/>
          <ac:spMkLst>
            <pc:docMk/>
            <pc:sldMk cId="3249341557" sldId="276"/>
            <ac:spMk id="11" creationId="{7D38F84A-F0A0-4185-B1FE-5536D0EFC615}"/>
          </ac:spMkLst>
        </pc:spChg>
        <pc:spChg chg="add del mod ord">
          <ac:chgData name="943988005@qq.com" userId="c04dfee04d84d623" providerId="LiveId" clId="{782F45E4-F92A-4CF7-BE59-D2C31CA66440}" dt="2021-10-24T23:43:26.263" v="4317" actId="478"/>
          <ac:spMkLst>
            <pc:docMk/>
            <pc:sldMk cId="3249341557" sldId="276"/>
            <ac:spMk id="12" creationId="{8B241EAB-CD9E-4BE5-9F84-7A46F035F5F7}"/>
          </ac:spMkLst>
        </pc:spChg>
        <pc:spChg chg="add del mod ord">
          <ac:chgData name="943988005@qq.com" userId="c04dfee04d84d623" providerId="LiveId" clId="{782F45E4-F92A-4CF7-BE59-D2C31CA66440}" dt="2021-10-19T12:49:07.769" v="2442" actId="478"/>
          <ac:spMkLst>
            <pc:docMk/>
            <pc:sldMk cId="3249341557" sldId="276"/>
            <ac:spMk id="13" creationId="{1ADD9159-5AF6-4A42-A3BC-DF0F1A2F5A4E}"/>
          </ac:spMkLst>
        </pc:spChg>
        <pc:spChg chg="add mod">
          <ac:chgData name="943988005@qq.com" userId="c04dfee04d84d623" providerId="LiveId" clId="{782F45E4-F92A-4CF7-BE59-D2C31CA66440}" dt="2021-10-19T12:52:13.344" v="2497" actId="1076"/>
          <ac:spMkLst>
            <pc:docMk/>
            <pc:sldMk cId="3249341557" sldId="276"/>
            <ac:spMk id="14" creationId="{52B37615-5430-4286-BDC4-44CBB6E06792}"/>
          </ac:spMkLst>
        </pc:spChg>
        <pc:spChg chg="add del mod topLvl">
          <ac:chgData name="943988005@qq.com" userId="c04dfee04d84d623" providerId="LiveId" clId="{782F45E4-F92A-4CF7-BE59-D2C31CA66440}" dt="2021-10-24T23:43:54.656" v="4321" actId="478"/>
          <ac:spMkLst>
            <pc:docMk/>
            <pc:sldMk cId="3249341557" sldId="276"/>
            <ac:spMk id="15" creationId="{B4E0ADD4-8455-40CC-8BA5-8490B7427A4F}"/>
          </ac:spMkLst>
        </pc:spChg>
        <pc:spChg chg="add del mod ord">
          <ac:chgData name="943988005@qq.com" userId="c04dfee04d84d623" providerId="LiveId" clId="{782F45E4-F92A-4CF7-BE59-D2C31CA66440}" dt="2021-10-24T23:45:42.140" v="4349" actId="164"/>
          <ac:spMkLst>
            <pc:docMk/>
            <pc:sldMk cId="3249341557" sldId="276"/>
            <ac:spMk id="17" creationId="{13B01A7B-959A-40A2-A19B-0A09D93890B0}"/>
          </ac:spMkLst>
        </pc:spChg>
        <pc:spChg chg="add del mod">
          <ac:chgData name="943988005@qq.com" userId="c04dfee04d84d623" providerId="LiveId" clId="{782F45E4-F92A-4CF7-BE59-D2C31CA66440}" dt="2021-10-24T23:43:25.754" v="4316" actId="478"/>
          <ac:spMkLst>
            <pc:docMk/>
            <pc:sldMk cId="3249341557" sldId="276"/>
            <ac:spMk id="18" creationId="{D5424E2F-E6F2-4F9E-9325-9748792A4BD9}"/>
          </ac:spMkLst>
        </pc:spChg>
        <pc:spChg chg="add del mod">
          <ac:chgData name="943988005@qq.com" userId="c04dfee04d84d623" providerId="LiveId" clId="{782F45E4-F92A-4CF7-BE59-D2C31CA66440}" dt="2021-10-24T23:43:27.110" v="4318" actId="478"/>
          <ac:spMkLst>
            <pc:docMk/>
            <pc:sldMk cId="3249341557" sldId="276"/>
            <ac:spMk id="19" creationId="{F87F0D3B-FCDE-47C8-A2B5-F8283EECAAE5}"/>
          </ac:spMkLst>
        </pc:spChg>
        <pc:spChg chg="add del mod ord">
          <ac:chgData name="943988005@qq.com" userId="c04dfee04d84d623" providerId="LiveId" clId="{782F45E4-F92A-4CF7-BE59-D2C31CA66440}" dt="2021-10-24T23:45:42.140" v="4349" actId="164"/>
          <ac:spMkLst>
            <pc:docMk/>
            <pc:sldMk cId="3249341557" sldId="276"/>
            <ac:spMk id="20" creationId="{5003568C-DE56-49E5-9C1D-59BB1EBBEC5D}"/>
          </ac:spMkLst>
        </pc:spChg>
        <pc:spChg chg="add del mod">
          <ac:chgData name="943988005@qq.com" userId="c04dfee04d84d623" providerId="LiveId" clId="{782F45E4-F92A-4CF7-BE59-D2C31CA66440}" dt="2021-10-24T23:45:30.230" v="4347" actId="478"/>
          <ac:spMkLst>
            <pc:docMk/>
            <pc:sldMk cId="3249341557" sldId="276"/>
            <ac:spMk id="21" creationId="{B410290D-14AB-4295-ABD9-D80A5A22AC67}"/>
          </ac:spMkLst>
        </pc:spChg>
        <pc:spChg chg="add del mod">
          <ac:chgData name="943988005@qq.com" userId="c04dfee04d84d623" providerId="LiveId" clId="{782F45E4-F92A-4CF7-BE59-D2C31CA66440}" dt="2021-10-19T12:51:56.232" v="2493" actId="11529"/>
          <ac:spMkLst>
            <pc:docMk/>
            <pc:sldMk cId="3249341557" sldId="276"/>
            <ac:spMk id="21" creationId="{B927BE4B-E469-43E8-B14F-98D2EFCBBE28}"/>
          </ac:spMkLst>
        </pc:spChg>
        <pc:spChg chg="add mod">
          <ac:chgData name="943988005@qq.com" userId="c04dfee04d84d623" providerId="LiveId" clId="{782F45E4-F92A-4CF7-BE59-D2C31CA66440}" dt="2021-10-24T23:45:42.140" v="4349" actId="164"/>
          <ac:spMkLst>
            <pc:docMk/>
            <pc:sldMk cId="3249341557" sldId="276"/>
            <ac:spMk id="22" creationId="{A9F39416-2433-48DE-A9E1-6C1ABCA0147D}"/>
          </ac:spMkLst>
        </pc:spChg>
        <pc:spChg chg="add mod">
          <ac:chgData name="943988005@qq.com" userId="c04dfee04d84d623" providerId="LiveId" clId="{782F45E4-F92A-4CF7-BE59-D2C31CA66440}" dt="2021-10-24T23:45:42.140" v="4349" actId="164"/>
          <ac:spMkLst>
            <pc:docMk/>
            <pc:sldMk cId="3249341557" sldId="276"/>
            <ac:spMk id="23" creationId="{89FEF0FC-BBF0-4ADD-8913-74DA6AD114B6}"/>
          </ac:spMkLst>
        </pc:spChg>
        <pc:spChg chg="add del mod">
          <ac:chgData name="943988005@qq.com" userId="c04dfee04d84d623" providerId="LiveId" clId="{782F45E4-F92A-4CF7-BE59-D2C31CA66440}" dt="2021-10-20T12:17:00.123" v="2554" actId="478"/>
          <ac:spMkLst>
            <pc:docMk/>
            <pc:sldMk cId="3249341557" sldId="276"/>
            <ac:spMk id="23" creationId="{8F482ADA-D8E7-4693-A2D0-536F9E48A1A4}"/>
          </ac:spMkLst>
        </pc:spChg>
        <pc:spChg chg="add mod">
          <ac:chgData name="943988005@qq.com" userId="c04dfee04d84d623" providerId="LiveId" clId="{782F45E4-F92A-4CF7-BE59-D2C31CA66440}" dt="2021-10-19T12:52:14.549" v="2498"/>
          <ac:spMkLst>
            <pc:docMk/>
            <pc:sldMk cId="3249341557" sldId="276"/>
            <ac:spMk id="24" creationId="{B4F40471-C8C0-431A-AC1D-C124DB203C1F}"/>
          </ac:spMkLst>
        </pc:spChg>
        <pc:spChg chg="add del mod ord">
          <ac:chgData name="943988005@qq.com" userId="c04dfee04d84d623" providerId="LiveId" clId="{782F45E4-F92A-4CF7-BE59-D2C31CA66440}" dt="2021-10-24T23:45:50.577" v="4354" actId="478"/>
          <ac:spMkLst>
            <pc:docMk/>
            <pc:sldMk cId="3249341557" sldId="276"/>
            <ac:spMk id="25" creationId="{22846BF2-D8C3-4CDD-AFF1-F43550BC0CD3}"/>
          </ac:spMkLst>
        </pc:spChg>
        <pc:spChg chg="add del mod">
          <ac:chgData name="943988005@qq.com" userId="c04dfee04d84d623" providerId="LiveId" clId="{782F45E4-F92A-4CF7-BE59-D2C31CA66440}" dt="2021-10-24T23:43:30.367" v="4319" actId="478"/>
          <ac:spMkLst>
            <pc:docMk/>
            <pc:sldMk cId="3249341557" sldId="276"/>
            <ac:spMk id="26" creationId="{B5AAD7FA-7122-448E-A1D3-0BCC6AA5D4B3}"/>
          </ac:spMkLst>
        </pc:spChg>
        <pc:grpChg chg="add mod">
          <ac:chgData name="943988005@qq.com" userId="c04dfee04d84d623" providerId="LiveId" clId="{782F45E4-F92A-4CF7-BE59-D2C31CA66440}" dt="2021-10-24T23:45:08.532" v="4342" actId="164"/>
          <ac:grpSpMkLst>
            <pc:docMk/>
            <pc:sldMk cId="3249341557" sldId="276"/>
            <ac:grpSpMk id="2" creationId="{D30549FC-F73E-484D-AB61-6C1061FB8E3B}"/>
          </ac:grpSpMkLst>
        </pc:grpChg>
        <pc:grpChg chg="add mod">
          <ac:chgData name="943988005@qq.com" userId="c04dfee04d84d623" providerId="LiveId" clId="{782F45E4-F92A-4CF7-BE59-D2C31CA66440}" dt="2021-10-24T23:45:52.723" v="4356" actId="1076"/>
          <ac:grpSpMkLst>
            <pc:docMk/>
            <pc:sldMk cId="3249341557" sldId="276"/>
            <ac:grpSpMk id="3" creationId="{E4482432-95FE-4BAF-A13C-2390E0EAC619}"/>
          </ac:grpSpMkLst>
        </pc:grpChg>
        <pc:grpChg chg="add del mod ord">
          <ac:chgData name="943988005@qq.com" userId="c04dfee04d84d623" providerId="LiveId" clId="{782F45E4-F92A-4CF7-BE59-D2C31CA66440}" dt="2021-10-24T23:43:54.656" v="4321" actId="478"/>
          <ac:grpSpMkLst>
            <pc:docMk/>
            <pc:sldMk cId="3249341557" sldId="276"/>
            <ac:grpSpMk id="16" creationId="{145CA513-0948-4318-B32A-92196A6779B8}"/>
          </ac:grpSpMkLst>
        </pc:grpChg>
        <pc:picChg chg="add del mod ord modCrop">
          <ac:chgData name="943988005@qq.com" userId="c04dfee04d84d623" providerId="LiveId" clId="{782F45E4-F92A-4CF7-BE59-D2C31CA66440}" dt="2021-10-19T12:42:47.238" v="2356" actId="478"/>
          <ac:picMkLst>
            <pc:docMk/>
            <pc:sldMk cId="3249341557" sldId="276"/>
            <ac:picMk id="5" creationId="{FEC0A430-43AF-4088-B67B-09A9FB774978}"/>
          </ac:picMkLst>
        </pc:picChg>
        <pc:picChg chg="add del mod ord topLvl modCrop">
          <ac:chgData name="943988005@qq.com" userId="c04dfee04d84d623" providerId="LiveId" clId="{782F45E4-F92A-4CF7-BE59-D2C31CA66440}" dt="2021-10-24T23:45:42.140" v="4349" actId="164"/>
          <ac:picMkLst>
            <pc:docMk/>
            <pc:sldMk cId="3249341557" sldId="276"/>
            <ac:picMk id="9" creationId="{FB48A56F-633A-4B6D-97C5-6BC1877D8BBC}"/>
          </ac:picMkLst>
        </pc:picChg>
      </pc:sldChg>
      <pc:sldChg chg="add del">
        <pc:chgData name="943988005@qq.com" userId="c04dfee04d84d623" providerId="LiveId" clId="{782F45E4-F92A-4CF7-BE59-D2C31CA66440}" dt="2021-10-19T12:41:25.528" v="2342"/>
        <pc:sldMkLst>
          <pc:docMk/>
          <pc:sldMk cId="4283185579" sldId="276"/>
        </pc:sldMkLst>
      </pc:sldChg>
      <pc:sldChg chg="addSp delSp modSp new mod modTransition">
        <pc:chgData name="943988005@qq.com" userId="c04dfee04d84d623" providerId="LiveId" clId="{782F45E4-F92A-4CF7-BE59-D2C31CA66440}" dt="2021-10-24T23:47:53.590" v="4416" actId="20577"/>
        <pc:sldMkLst>
          <pc:docMk/>
          <pc:sldMk cId="3429560197" sldId="277"/>
        </pc:sldMkLst>
        <pc:spChg chg="del">
          <ac:chgData name="943988005@qq.com" userId="c04dfee04d84d623" providerId="LiveId" clId="{782F45E4-F92A-4CF7-BE59-D2C31CA66440}" dt="2021-10-20T12:17:39.302" v="2557" actId="478"/>
          <ac:spMkLst>
            <pc:docMk/>
            <pc:sldMk cId="3429560197" sldId="277"/>
            <ac:spMk id="2" creationId="{6DD9FB2C-A390-4D4E-86ED-0328806CA14B}"/>
          </ac:spMkLst>
        </pc:spChg>
        <pc:spChg chg="del mod">
          <ac:chgData name="943988005@qq.com" userId="c04dfee04d84d623" providerId="LiveId" clId="{782F45E4-F92A-4CF7-BE59-D2C31CA66440}" dt="2021-10-20T12:17:38.392" v="2556" actId="478"/>
          <ac:spMkLst>
            <pc:docMk/>
            <pc:sldMk cId="3429560197" sldId="277"/>
            <ac:spMk id="3" creationId="{EE735647-A6E1-43B1-B933-49E4446BD84B}"/>
          </ac:spMkLst>
        </pc:spChg>
        <pc:spChg chg="add mod">
          <ac:chgData name="943988005@qq.com" userId="c04dfee04d84d623" providerId="LiveId" clId="{782F45E4-F92A-4CF7-BE59-D2C31CA66440}" dt="2021-10-20T12:20:47.919" v="2563" actId="255"/>
          <ac:spMkLst>
            <pc:docMk/>
            <pc:sldMk cId="3429560197" sldId="277"/>
            <ac:spMk id="4" creationId="{B89DBCF5-3A31-423B-8E66-A33130CAED32}"/>
          </ac:spMkLst>
        </pc:spChg>
        <pc:spChg chg="add mod">
          <ac:chgData name="943988005@qq.com" userId="c04dfee04d84d623" providerId="LiveId" clId="{782F45E4-F92A-4CF7-BE59-D2C31CA66440}" dt="2021-10-24T23:47:53.590" v="4416" actId="20577"/>
          <ac:spMkLst>
            <pc:docMk/>
            <pc:sldMk cId="3429560197" sldId="277"/>
            <ac:spMk id="5" creationId="{226CC0BF-E64C-4064-8169-7F226BE0DF46}"/>
          </ac:spMkLst>
        </pc:spChg>
        <pc:spChg chg="add del mod">
          <ac:chgData name="943988005@qq.com" userId="c04dfee04d84d623" providerId="LiveId" clId="{782F45E4-F92A-4CF7-BE59-D2C31CA66440}" dt="2021-10-24T23:47:01.783" v="4363" actId="478"/>
          <ac:spMkLst>
            <pc:docMk/>
            <pc:sldMk cId="3429560197" sldId="277"/>
            <ac:spMk id="6" creationId="{0029936A-443A-4076-B146-23032CF189E8}"/>
          </ac:spMkLst>
        </pc:spChg>
      </pc:sldChg>
      <pc:sldChg chg="new del">
        <pc:chgData name="943988005@qq.com" userId="c04dfee04d84d623" providerId="LiveId" clId="{782F45E4-F92A-4CF7-BE59-D2C31CA66440}" dt="2021-10-20T12:21:59.463" v="2617" actId="2696"/>
        <pc:sldMkLst>
          <pc:docMk/>
          <pc:sldMk cId="218466508" sldId="278"/>
        </pc:sldMkLst>
      </pc:sldChg>
      <pc:sldChg chg="addSp delSp modSp add del mod ord modTransition">
        <pc:chgData name="943988005@qq.com" userId="c04dfee04d84d623" providerId="LiveId" clId="{782F45E4-F92A-4CF7-BE59-D2C31CA66440}" dt="2021-10-24T23:46:53.350" v="4360" actId="2696"/>
        <pc:sldMkLst>
          <pc:docMk/>
          <pc:sldMk cId="4059337489" sldId="279"/>
        </pc:sldMkLst>
        <pc:spChg chg="add del mod">
          <ac:chgData name="943988005@qq.com" userId="c04dfee04d84d623" providerId="LiveId" clId="{782F45E4-F92A-4CF7-BE59-D2C31CA66440}" dt="2021-10-20T12:59:05.529" v="2947" actId="478"/>
          <ac:spMkLst>
            <pc:docMk/>
            <pc:sldMk cId="4059337489" sldId="279"/>
            <ac:spMk id="2" creationId="{1A085439-8B27-450D-95E8-246CC709F26A}"/>
          </ac:spMkLst>
        </pc:spChg>
        <pc:spChg chg="del mod">
          <ac:chgData name="943988005@qq.com" userId="c04dfee04d84d623" providerId="LiveId" clId="{782F45E4-F92A-4CF7-BE59-D2C31CA66440}" dt="2021-10-24T23:46:50.736" v="4359" actId="478"/>
          <ac:spMkLst>
            <pc:docMk/>
            <pc:sldMk cId="4059337489" sldId="279"/>
            <ac:spMk id="5" creationId="{226CC0BF-E64C-4064-8169-7F226BE0DF46}"/>
          </ac:spMkLst>
        </pc:spChg>
      </pc:sldChg>
      <pc:sldChg chg="addSp delSp modSp new mod modTransition">
        <pc:chgData name="943988005@qq.com" userId="c04dfee04d84d623" providerId="LiveId" clId="{782F45E4-F92A-4CF7-BE59-D2C31CA66440}" dt="2021-10-24T23:36:20.054" v="4304"/>
        <pc:sldMkLst>
          <pc:docMk/>
          <pc:sldMk cId="2302868803" sldId="280"/>
        </pc:sldMkLst>
        <pc:spChg chg="del">
          <ac:chgData name="943988005@qq.com" userId="c04dfee04d84d623" providerId="LiveId" clId="{782F45E4-F92A-4CF7-BE59-D2C31CA66440}" dt="2021-10-20T12:23:52.950" v="2693" actId="478"/>
          <ac:spMkLst>
            <pc:docMk/>
            <pc:sldMk cId="2302868803" sldId="280"/>
            <ac:spMk id="2" creationId="{390BBFFA-6365-47E7-8BEC-41EBFCE0640F}"/>
          </ac:spMkLst>
        </pc:spChg>
        <pc:spChg chg="del">
          <ac:chgData name="943988005@qq.com" userId="c04dfee04d84d623" providerId="LiveId" clId="{782F45E4-F92A-4CF7-BE59-D2C31CA66440}" dt="2021-10-20T12:23:53.965" v="2694" actId="478"/>
          <ac:spMkLst>
            <pc:docMk/>
            <pc:sldMk cId="2302868803" sldId="280"/>
            <ac:spMk id="3" creationId="{8425ADA5-FD98-4E9C-AB68-B59AD69BA457}"/>
          </ac:spMkLst>
        </pc:spChg>
        <pc:spChg chg="add mod">
          <ac:chgData name="943988005@qq.com" userId="c04dfee04d84d623" providerId="LiveId" clId="{782F45E4-F92A-4CF7-BE59-D2C31CA66440}" dt="2021-10-20T12:23:57.792" v="2695" actId="1076"/>
          <ac:spMkLst>
            <pc:docMk/>
            <pc:sldMk cId="2302868803" sldId="280"/>
            <ac:spMk id="4" creationId="{74DF0891-9090-4F34-B43C-E05EBF5CFCA1}"/>
          </ac:spMkLst>
        </pc:spChg>
      </pc:sldChg>
      <pc:sldChg chg="modSp new mod modTransition">
        <pc:chgData name="943988005@qq.com" userId="c04dfee04d84d623" providerId="LiveId" clId="{782F45E4-F92A-4CF7-BE59-D2C31CA66440}" dt="2021-10-24T23:36:20.054" v="4304"/>
        <pc:sldMkLst>
          <pc:docMk/>
          <pc:sldMk cId="3081388803" sldId="281"/>
        </pc:sldMkLst>
        <pc:spChg chg="mod">
          <ac:chgData name="943988005@qq.com" userId="c04dfee04d84d623" providerId="LiveId" clId="{782F45E4-F92A-4CF7-BE59-D2C31CA66440}" dt="2021-10-20T12:53:56.512" v="2735" actId="255"/>
          <ac:spMkLst>
            <pc:docMk/>
            <pc:sldMk cId="3081388803" sldId="281"/>
            <ac:spMk id="2" creationId="{F1C0D323-1141-4677-9E94-77E5A40CDEFB}"/>
          </ac:spMkLst>
        </pc:spChg>
        <pc:spChg chg="mod">
          <ac:chgData name="943988005@qq.com" userId="c04dfee04d84d623" providerId="LiveId" clId="{782F45E4-F92A-4CF7-BE59-D2C31CA66440}" dt="2021-10-20T12:56:24.867" v="2924" actId="1076"/>
          <ac:spMkLst>
            <pc:docMk/>
            <pc:sldMk cId="3081388803" sldId="281"/>
            <ac:spMk id="3" creationId="{B0949D5D-B344-4242-A6DF-0BD0C68D560E}"/>
          </ac:spMkLst>
        </pc:spChg>
      </pc:sldChg>
      <pc:sldChg chg="new del">
        <pc:chgData name="943988005@qq.com" userId="c04dfee04d84d623" providerId="LiveId" clId="{782F45E4-F92A-4CF7-BE59-D2C31CA66440}" dt="2021-10-20T12:31:38.535" v="2708" actId="47"/>
        <pc:sldMkLst>
          <pc:docMk/>
          <pc:sldMk cId="4223015442" sldId="281"/>
        </pc:sldMkLst>
      </pc:sldChg>
      <pc:sldChg chg="addSp delSp modSp new mod modTransition modAnim">
        <pc:chgData name="943988005@qq.com" userId="c04dfee04d84d623" providerId="LiveId" clId="{782F45E4-F92A-4CF7-BE59-D2C31CA66440}" dt="2021-10-24T23:48:35.539" v="4417" actId="207"/>
        <pc:sldMkLst>
          <pc:docMk/>
          <pc:sldMk cId="1373397768" sldId="282"/>
        </pc:sldMkLst>
        <pc:spChg chg="del">
          <ac:chgData name="943988005@qq.com" userId="c04dfee04d84d623" providerId="LiveId" clId="{782F45E4-F92A-4CF7-BE59-D2C31CA66440}" dt="2021-10-20T12:57:25.856" v="2939" actId="478"/>
          <ac:spMkLst>
            <pc:docMk/>
            <pc:sldMk cId="1373397768" sldId="282"/>
            <ac:spMk id="2" creationId="{B7D2F344-6F9D-4CCB-BD68-6BC024F6A239}"/>
          </ac:spMkLst>
        </pc:spChg>
        <pc:spChg chg="add del mod">
          <ac:chgData name="943988005@qq.com" userId="c04dfee04d84d623" providerId="LiveId" clId="{782F45E4-F92A-4CF7-BE59-D2C31CA66440}" dt="2021-10-24T23:48:35.539" v="4417" actId="207"/>
          <ac:spMkLst>
            <pc:docMk/>
            <pc:sldMk cId="1373397768" sldId="282"/>
            <ac:spMk id="3" creationId="{97CE2D0B-8629-4E52-9688-293BBB63352A}"/>
          </ac:spMkLst>
        </pc:spChg>
        <pc:spChg chg="add del mod">
          <ac:chgData name="943988005@qq.com" userId="c04dfee04d84d623" providerId="LiveId" clId="{782F45E4-F92A-4CF7-BE59-D2C31CA66440}" dt="2021-10-20T12:57:23.242" v="2938" actId="478"/>
          <ac:spMkLst>
            <pc:docMk/>
            <pc:sldMk cId="1373397768" sldId="282"/>
            <ac:spMk id="5" creationId="{C5756D06-8738-4A5A-AF9E-D9D0883D317F}"/>
          </ac:spMkLst>
        </pc:spChg>
        <pc:cxnChg chg="add mod">
          <ac:chgData name="943988005@qq.com" userId="c04dfee04d84d623" providerId="LiveId" clId="{782F45E4-F92A-4CF7-BE59-D2C31CA66440}" dt="2021-10-20T13:41:01.059" v="2976" actId="692"/>
          <ac:cxnSpMkLst>
            <pc:docMk/>
            <pc:sldMk cId="1373397768" sldId="282"/>
            <ac:cxnSpMk id="7" creationId="{6931AAF6-70E7-477F-90AF-999F385E7442}"/>
          </ac:cxnSpMkLst>
        </pc:cxnChg>
      </pc:sldChg>
      <pc:sldChg chg="modSp add del mod">
        <pc:chgData name="943988005@qq.com" userId="c04dfee04d84d623" providerId="LiveId" clId="{782F45E4-F92A-4CF7-BE59-D2C31CA66440}" dt="2021-10-20T13:41:45.309" v="2983" actId="47"/>
        <pc:sldMkLst>
          <pc:docMk/>
          <pc:sldMk cId="3034074785" sldId="283"/>
        </pc:sldMkLst>
        <pc:spChg chg="mod">
          <ac:chgData name="943988005@qq.com" userId="c04dfee04d84d623" providerId="LiveId" clId="{782F45E4-F92A-4CF7-BE59-D2C31CA66440}" dt="2021-10-20T13:41:16.700" v="2979" actId="20577"/>
          <ac:spMkLst>
            <pc:docMk/>
            <pc:sldMk cId="3034074785" sldId="283"/>
            <ac:spMk id="3" creationId="{97CE2D0B-8629-4E52-9688-293BBB63352A}"/>
          </ac:spMkLst>
        </pc:spChg>
      </pc:sldChg>
      <pc:sldChg chg="addSp modSp add mod modTransition">
        <pc:chgData name="943988005@qq.com" userId="c04dfee04d84d623" providerId="LiveId" clId="{782F45E4-F92A-4CF7-BE59-D2C31CA66440}" dt="2021-10-24T23:36:20.054" v="4304"/>
        <pc:sldMkLst>
          <pc:docMk/>
          <pc:sldMk cId="876993591" sldId="284"/>
        </pc:sldMkLst>
        <pc:spChg chg="add mod">
          <ac:chgData name="943988005@qq.com" userId="c04dfee04d84d623" providerId="LiveId" clId="{782F45E4-F92A-4CF7-BE59-D2C31CA66440}" dt="2021-10-20T13:50:48.231" v="3165"/>
          <ac:spMkLst>
            <pc:docMk/>
            <pc:sldMk cId="876993591" sldId="284"/>
            <ac:spMk id="2" creationId="{D4686943-5B0D-4AA9-839B-5D9BB2B1BF19}"/>
          </ac:spMkLst>
        </pc:spChg>
        <pc:spChg chg="mod">
          <ac:chgData name="943988005@qq.com" userId="c04dfee04d84d623" providerId="LiveId" clId="{782F45E4-F92A-4CF7-BE59-D2C31CA66440}" dt="2021-10-20T14:11:41.925" v="3211" actId="20577"/>
          <ac:spMkLst>
            <pc:docMk/>
            <pc:sldMk cId="876993591" sldId="284"/>
            <ac:spMk id="3" creationId="{97CE2D0B-8629-4E52-9688-293BBB63352A}"/>
          </ac:spMkLst>
        </pc:spChg>
      </pc:sldChg>
      <pc:sldChg chg="modSp add mod ord modTransition">
        <pc:chgData name="943988005@qq.com" userId="c04dfee04d84d623" providerId="LiveId" clId="{782F45E4-F92A-4CF7-BE59-D2C31CA66440}" dt="2021-10-24T23:36:20.054" v="4304"/>
        <pc:sldMkLst>
          <pc:docMk/>
          <pc:sldMk cId="1336246977" sldId="285"/>
        </pc:sldMkLst>
        <pc:spChg chg="mod">
          <ac:chgData name="943988005@qq.com" userId="c04dfee04d84d623" providerId="LiveId" clId="{782F45E4-F92A-4CF7-BE59-D2C31CA66440}" dt="2021-10-20T13:49:15.018" v="3159" actId="207"/>
          <ac:spMkLst>
            <pc:docMk/>
            <pc:sldMk cId="1336246977" sldId="285"/>
            <ac:spMk id="3" creationId="{97CE2D0B-8629-4E52-9688-293BBB63352A}"/>
          </ac:spMkLst>
        </pc:spChg>
        <pc:cxnChg chg="mod">
          <ac:chgData name="943988005@qq.com" userId="c04dfee04d84d623" providerId="LiveId" clId="{782F45E4-F92A-4CF7-BE59-D2C31CA66440}" dt="2021-10-20T13:44:50.381" v="3080" actId="1076"/>
          <ac:cxnSpMkLst>
            <pc:docMk/>
            <pc:sldMk cId="1336246977" sldId="285"/>
            <ac:cxnSpMk id="7" creationId="{6931AAF6-70E7-477F-90AF-999F385E7442}"/>
          </ac:cxnSpMkLst>
        </pc:cxnChg>
      </pc:sldChg>
      <pc:sldChg chg="modSp add mod ord modTransition">
        <pc:chgData name="943988005@qq.com" userId="c04dfee04d84d623" providerId="LiveId" clId="{782F45E4-F92A-4CF7-BE59-D2C31CA66440}" dt="2021-10-24T23:36:20.054" v="4304"/>
        <pc:sldMkLst>
          <pc:docMk/>
          <pc:sldMk cId="2493006934" sldId="286"/>
        </pc:sldMkLst>
        <pc:spChg chg="mod">
          <ac:chgData name="943988005@qq.com" userId="c04dfee04d84d623" providerId="LiveId" clId="{782F45E4-F92A-4CF7-BE59-D2C31CA66440}" dt="2021-10-20T13:49:09.058" v="3158" actId="207"/>
          <ac:spMkLst>
            <pc:docMk/>
            <pc:sldMk cId="2493006934" sldId="286"/>
            <ac:spMk id="3" creationId="{97CE2D0B-8629-4E52-9688-293BBB63352A}"/>
          </ac:spMkLst>
        </pc:spChg>
      </pc:sldChg>
      <pc:sldChg chg="delSp modSp add mod modTransition">
        <pc:chgData name="943988005@qq.com" userId="c04dfee04d84d623" providerId="LiveId" clId="{782F45E4-F92A-4CF7-BE59-D2C31CA66440}" dt="2021-10-24T23:36:20.054" v="4304"/>
        <pc:sldMkLst>
          <pc:docMk/>
          <pc:sldMk cId="1663564270" sldId="287"/>
        </pc:sldMkLst>
        <pc:spChg chg="mod">
          <ac:chgData name="943988005@qq.com" userId="c04dfee04d84d623" providerId="LiveId" clId="{782F45E4-F92A-4CF7-BE59-D2C31CA66440}" dt="2021-10-20T13:49:03.851" v="3157" actId="207"/>
          <ac:spMkLst>
            <pc:docMk/>
            <pc:sldMk cId="1663564270" sldId="287"/>
            <ac:spMk id="3" creationId="{97CE2D0B-8629-4E52-9688-293BBB63352A}"/>
          </ac:spMkLst>
        </pc:spChg>
        <pc:cxnChg chg="del">
          <ac:chgData name="943988005@qq.com" userId="c04dfee04d84d623" providerId="LiveId" clId="{782F45E4-F92A-4CF7-BE59-D2C31CA66440}" dt="2021-10-20T13:45:41.942" v="3085" actId="478"/>
          <ac:cxnSpMkLst>
            <pc:docMk/>
            <pc:sldMk cId="1663564270" sldId="287"/>
            <ac:cxnSpMk id="7" creationId="{6931AAF6-70E7-477F-90AF-999F385E7442}"/>
          </ac:cxnSpMkLst>
        </pc:cxnChg>
      </pc:sldChg>
      <pc:sldChg chg="modSp new del mod">
        <pc:chgData name="943988005@qq.com" userId="c04dfee04d84d623" providerId="LiveId" clId="{782F45E4-F92A-4CF7-BE59-D2C31CA66440}" dt="2021-10-20T13:46:30.654" v="3106" actId="47"/>
        <pc:sldMkLst>
          <pc:docMk/>
          <pc:sldMk cId="1186335222" sldId="288"/>
        </pc:sldMkLst>
        <pc:spChg chg="mod">
          <ac:chgData name="943988005@qq.com" userId="c04dfee04d84d623" providerId="LiveId" clId="{782F45E4-F92A-4CF7-BE59-D2C31CA66440}" dt="2021-10-20T13:46:24.611" v="3102"/>
          <ac:spMkLst>
            <pc:docMk/>
            <pc:sldMk cId="1186335222" sldId="288"/>
            <ac:spMk id="2" creationId="{2B3D18BA-9A6B-492C-AA7E-8B1E6DDEBCE3}"/>
          </ac:spMkLst>
        </pc:spChg>
      </pc:sldChg>
      <pc:sldChg chg="modSp add mod ord modTransition">
        <pc:chgData name="943988005@qq.com" userId="c04dfee04d84d623" providerId="LiveId" clId="{782F45E4-F92A-4CF7-BE59-D2C31CA66440}" dt="2021-10-24T23:36:20.054" v="4304"/>
        <pc:sldMkLst>
          <pc:docMk/>
          <pc:sldMk cId="1252779704" sldId="289"/>
        </pc:sldMkLst>
        <pc:spChg chg="mod">
          <ac:chgData name="943988005@qq.com" userId="c04dfee04d84d623" providerId="LiveId" clId="{782F45E4-F92A-4CF7-BE59-D2C31CA66440}" dt="2021-10-20T13:49:00.730" v="3156" actId="207"/>
          <ac:spMkLst>
            <pc:docMk/>
            <pc:sldMk cId="1252779704" sldId="289"/>
            <ac:spMk id="3" creationId="{97CE2D0B-8629-4E52-9688-293BBB63352A}"/>
          </ac:spMkLst>
        </pc:spChg>
        <pc:cxnChg chg="mod">
          <ac:chgData name="943988005@qq.com" userId="c04dfee04d84d623" providerId="LiveId" clId="{782F45E4-F92A-4CF7-BE59-D2C31CA66440}" dt="2021-10-20T13:46:57.949" v="3111" actId="1076"/>
          <ac:cxnSpMkLst>
            <pc:docMk/>
            <pc:sldMk cId="1252779704" sldId="289"/>
            <ac:cxnSpMk id="7" creationId="{6931AAF6-70E7-477F-90AF-999F385E7442}"/>
          </ac:cxnSpMkLst>
        </pc:cxnChg>
      </pc:sldChg>
      <pc:sldChg chg="modSp add mod modTransition">
        <pc:chgData name="943988005@qq.com" userId="c04dfee04d84d623" providerId="LiveId" clId="{782F45E4-F92A-4CF7-BE59-D2C31CA66440}" dt="2021-10-24T23:36:20.054" v="4304"/>
        <pc:sldMkLst>
          <pc:docMk/>
          <pc:sldMk cId="2891729861" sldId="290"/>
        </pc:sldMkLst>
        <pc:spChg chg="mod">
          <ac:chgData name="943988005@qq.com" userId="c04dfee04d84d623" providerId="LiveId" clId="{782F45E4-F92A-4CF7-BE59-D2C31CA66440}" dt="2021-10-20T13:48:55.723" v="3155" actId="207"/>
          <ac:spMkLst>
            <pc:docMk/>
            <pc:sldMk cId="2891729861" sldId="290"/>
            <ac:spMk id="3" creationId="{97CE2D0B-8629-4E52-9688-293BBB63352A}"/>
          </ac:spMkLst>
        </pc:spChg>
        <pc:cxnChg chg="mod">
          <ac:chgData name="943988005@qq.com" userId="c04dfee04d84d623" providerId="LiveId" clId="{782F45E4-F92A-4CF7-BE59-D2C31CA66440}" dt="2021-10-20T13:48:50.605" v="3154" actId="1076"/>
          <ac:cxnSpMkLst>
            <pc:docMk/>
            <pc:sldMk cId="2891729861" sldId="290"/>
            <ac:cxnSpMk id="7" creationId="{6931AAF6-70E7-477F-90AF-999F385E7442}"/>
          </ac:cxnSpMkLst>
        </pc:cxnChg>
      </pc:sldChg>
      <pc:sldChg chg="new del">
        <pc:chgData name="943988005@qq.com" userId="c04dfee04d84d623" providerId="LiveId" clId="{782F45E4-F92A-4CF7-BE59-D2C31CA66440}" dt="2021-10-20T13:47:49.379" v="3119" actId="680"/>
        <pc:sldMkLst>
          <pc:docMk/>
          <pc:sldMk cId="143117284" sldId="291"/>
        </pc:sldMkLst>
      </pc:sldChg>
      <pc:sldChg chg="modSp add mod modTransition">
        <pc:chgData name="943988005@qq.com" userId="c04dfee04d84d623" providerId="LiveId" clId="{782F45E4-F92A-4CF7-BE59-D2C31CA66440}" dt="2021-10-24T23:36:20.054" v="4304"/>
        <pc:sldMkLst>
          <pc:docMk/>
          <pc:sldMk cId="1105737679" sldId="291"/>
        </pc:sldMkLst>
        <pc:spChg chg="mod">
          <ac:chgData name="943988005@qq.com" userId="c04dfee04d84d623" providerId="LiveId" clId="{782F45E4-F92A-4CF7-BE59-D2C31CA66440}" dt="2021-10-20T14:12:19.653" v="3273" actId="6549"/>
          <ac:spMkLst>
            <pc:docMk/>
            <pc:sldMk cId="1105737679" sldId="291"/>
            <ac:spMk id="3" creationId="{97CE2D0B-8629-4E52-9688-293BBB63352A}"/>
          </ac:spMkLst>
        </pc:spChg>
        <pc:cxnChg chg="mod">
          <ac:chgData name="943988005@qq.com" userId="c04dfee04d84d623" providerId="LiveId" clId="{782F45E4-F92A-4CF7-BE59-D2C31CA66440}" dt="2021-10-20T14:12:23.848" v="3274" actId="1076"/>
          <ac:cxnSpMkLst>
            <pc:docMk/>
            <pc:sldMk cId="1105737679" sldId="291"/>
            <ac:cxnSpMk id="7" creationId="{6931AAF6-70E7-477F-90AF-999F385E7442}"/>
          </ac:cxnSpMkLst>
        </pc:cxnChg>
      </pc:sldChg>
      <pc:sldChg chg="add del">
        <pc:chgData name="943988005@qq.com" userId="c04dfee04d84d623" providerId="LiveId" clId="{782F45E4-F92A-4CF7-BE59-D2C31CA66440}" dt="2021-10-20T14:11:04.196" v="3206"/>
        <pc:sldMkLst>
          <pc:docMk/>
          <pc:sldMk cId="3864219222" sldId="291"/>
        </pc:sldMkLst>
      </pc:sldChg>
      <pc:sldChg chg="addSp delSp modSp new mod modTransition">
        <pc:chgData name="943988005@qq.com" userId="c04dfee04d84d623" providerId="LiveId" clId="{782F45E4-F92A-4CF7-BE59-D2C31CA66440}" dt="2021-10-24T23:36:20.054" v="4304"/>
        <pc:sldMkLst>
          <pc:docMk/>
          <pc:sldMk cId="2174134583" sldId="292"/>
        </pc:sldMkLst>
        <pc:spChg chg="del">
          <ac:chgData name="943988005@qq.com" userId="c04dfee04d84d623" providerId="LiveId" clId="{782F45E4-F92A-4CF7-BE59-D2C31CA66440}" dt="2021-10-23T01:14:00.828" v="3294" actId="478"/>
          <ac:spMkLst>
            <pc:docMk/>
            <pc:sldMk cId="2174134583" sldId="292"/>
            <ac:spMk id="2" creationId="{E942B972-ADCE-44D6-85A9-7CB0F60F8BD0}"/>
          </ac:spMkLst>
        </pc:spChg>
        <pc:spChg chg="del">
          <ac:chgData name="943988005@qq.com" userId="c04dfee04d84d623" providerId="LiveId" clId="{782F45E4-F92A-4CF7-BE59-D2C31CA66440}" dt="2021-10-23T01:14:02.150" v="3295" actId="478"/>
          <ac:spMkLst>
            <pc:docMk/>
            <pc:sldMk cId="2174134583" sldId="292"/>
            <ac:spMk id="3" creationId="{2C3FC17D-DE9B-4D81-806C-64EF022E3BF4}"/>
          </ac:spMkLst>
        </pc:spChg>
        <pc:spChg chg="add del mod">
          <ac:chgData name="943988005@qq.com" userId="c04dfee04d84d623" providerId="LiveId" clId="{782F45E4-F92A-4CF7-BE59-D2C31CA66440}" dt="2021-10-23T02:03:27.497" v="4008" actId="1076"/>
          <ac:spMkLst>
            <pc:docMk/>
            <pc:sldMk cId="2174134583" sldId="292"/>
            <ac:spMk id="4" creationId="{EE3861F2-B0D8-45A3-8712-52C2A7267BEA}"/>
          </ac:spMkLst>
        </pc:spChg>
        <pc:spChg chg="add mod">
          <ac:chgData name="943988005@qq.com" userId="c04dfee04d84d623" providerId="LiveId" clId="{782F45E4-F92A-4CF7-BE59-D2C31CA66440}" dt="2021-10-23T02:03:32.494" v="4010" actId="1076"/>
          <ac:spMkLst>
            <pc:docMk/>
            <pc:sldMk cId="2174134583" sldId="292"/>
            <ac:spMk id="5" creationId="{79A5EF5A-1462-4170-8BB8-B3DD3362789F}"/>
          </ac:spMkLst>
        </pc:spChg>
        <pc:spChg chg="add mod">
          <ac:chgData name="943988005@qq.com" userId="c04dfee04d84d623" providerId="LiveId" clId="{782F45E4-F92A-4CF7-BE59-D2C31CA66440}" dt="2021-10-23T01:20:11.692" v="3388" actId="571"/>
          <ac:spMkLst>
            <pc:docMk/>
            <pc:sldMk cId="2174134583" sldId="292"/>
            <ac:spMk id="6" creationId="{4B06D62B-E605-4164-A8A3-3EFA0065E643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7" creationId="{B3AFD1DE-5EAB-4098-89F4-75E97A907D75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8" creationId="{BEF53869-6DC7-4DDC-B4D5-F51C584FA6F2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9" creationId="{88D878B2-6A62-42DB-B0E6-51C006C7358F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10" creationId="{75C4AE3C-14A1-4A3B-8E40-C71E6CBEB51B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11" creationId="{BF810640-CD04-4E1B-AF43-BD4051A405C1}"/>
          </ac:spMkLst>
        </pc:spChg>
        <pc:spChg chg="add del mod ord">
          <ac:chgData name="943988005@qq.com" userId="c04dfee04d84d623" providerId="LiveId" clId="{782F45E4-F92A-4CF7-BE59-D2C31CA66440}" dt="2021-10-23T02:03:22.905" v="4007" actId="478"/>
          <ac:spMkLst>
            <pc:docMk/>
            <pc:sldMk cId="2174134583" sldId="292"/>
            <ac:spMk id="12" creationId="{14DBE61E-B44B-40A4-AECA-12829BF07CE0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3" creationId="{C8248D29-7873-40C3-B9C4-8A34F93AB884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4" creationId="{9591275E-5227-4219-A324-056267F4ACAA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5" creationId="{B1DDEBF9-19E1-4E51-9A1C-160B5809BFB0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6" creationId="{7A7E2ADF-1B97-4CA8-A9B6-59475D673368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7" creationId="{2835CA23-4ECD-41F0-AF14-2F62AD5737F0}"/>
          </ac:spMkLst>
        </pc:spChg>
        <pc:spChg chg="add mod ord">
          <ac:chgData name="943988005@qq.com" userId="c04dfee04d84d623" providerId="LiveId" clId="{782F45E4-F92A-4CF7-BE59-D2C31CA66440}" dt="2021-10-23T01:26:23.397" v="3514" actId="167"/>
          <ac:spMkLst>
            <pc:docMk/>
            <pc:sldMk cId="2174134583" sldId="292"/>
            <ac:spMk id="18" creationId="{677DF4D0-8474-4129-9A06-27338A22B7B0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19" creationId="{80020D9A-CB5F-4879-9ECA-7C4A36B1ECC8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20" creationId="{7410B480-C46D-4251-AB28-08AD2BE2FBFE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21" creationId="{962E12D0-B31A-49D5-8590-43255413BED8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22" creationId="{6E15F2E9-1221-4A43-BCE2-AD54A1D9D68A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23" creationId="{71DDEB33-E765-47CC-BE46-5AA97F9DC5A2}"/>
          </ac:spMkLst>
        </pc:spChg>
        <pc:spChg chg="add mod ord">
          <ac:chgData name="943988005@qq.com" userId="c04dfee04d84d623" providerId="LiveId" clId="{782F45E4-F92A-4CF7-BE59-D2C31CA66440}" dt="2021-10-23T02:03:49.167" v="4012" actId="167"/>
          <ac:spMkLst>
            <pc:docMk/>
            <pc:sldMk cId="2174134583" sldId="292"/>
            <ac:spMk id="24" creationId="{FAE71DA7-6B7A-4EA8-AC1D-D9FC6CE19536}"/>
          </ac:spMkLst>
        </pc:spChg>
      </pc:sldChg>
      <pc:sldChg chg="modSp new mod modTransition">
        <pc:chgData name="943988005@qq.com" userId="c04dfee04d84d623" providerId="LiveId" clId="{782F45E4-F92A-4CF7-BE59-D2C31CA66440}" dt="2021-10-24T23:36:20.054" v="4304"/>
        <pc:sldMkLst>
          <pc:docMk/>
          <pc:sldMk cId="3501779625" sldId="293"/>
        </pc:sldMkLst>
        <pc:spChg chg="mod">
          <ac:chgData name="943988005@qq.com" userId="c04dfee04d84d623" providerId="LiveId" clId="{782F45E4-F92A-4CF7-BE59-D2C31CA66440}" dt="2021-10-23T01:15:15.816" v="3327" actId="255"/>
          <ac:spMkLst>
            <pc:docMk/>
            <pc:sldMk cId="3501779625" sldId="293"/>
            <ac:spMk id="2" creationId="{4A6E1F85-DE15-4A12-816D-6FAF4D6729DD}"/>
          </ac:spMkLst>
        </pc:spChg>
        <pc:spChg chg="mod">
          <ac:chgData name="943988005@qq.com" userId="c04dfee04d84d623" providerId="LiveId" clId="{782F45E4-F92A-4CF7-BE59-D2C31CA66440}" dt="2021-10-23T01:16:12.505" v="3354" actId="20577"/>
          <ac:spMkLst>
            <pc:docMk/>
            <pc:sldMk cId="3501779625" sldId="293"/>
            <ac:spMk id="3" creationId="{2248442F-518C-4ABD-89B0-98C3D7EC9659}"/>
          </ac:spMkLst>
        </pc:spChg>
      </pc:sldChg>
      <pc:sldChg chg="delSp new del mod">
        <pc:chgData name="943988005@qq.com" userId="c04dfee04d84d623" providerId="LiveId" clId="{782F45E4-F92A-4CF7-BE59-D2C31CA66440}" dt="2021-10-23T01:27:19.352" v="3520" actId="47"/>
        <pc:sldMkLst>
          <pc:docMk/>
          <pc:sldMk cId="1373796099" sldId="294"/>
        </pc:sldMkLst>
        <pc:spChg chg="del">
          <ac:chgData name="943988005@qq.com" userId="c04dfee04d84d623" providerId="LiveId" clId="{782F45E4-F92A-4CF7-BE59-D2C31CA66440}" dt="2021-10-23T01:26:54.851" v="3517" actId="478"/>
          <ac:spMkLst>
            <pc:docMk/>
            <pc:sldMk cId="1373796099" sldId="294"/>
            <ac:spMk id="2" creationId="{7C146ABA-14BA-4D97-AA52-FF3BAA434EEE}"/>
          </ac:spMkLst>
        </pc:spChg>
        <pc:spChg chg="del">
          <ac:chgData name="943988005@qq.com" userId="c04dfee04d84d623" providerId="LiveId" clId="{782F45E4-F92A-4CF7-BE59-D2C31CA66440}" dt="2021-10-23T01:26:55.600" v="3518" actId="478"/>
          <ac:spMkLst>
            <pc:docMk/>
            <pc:sldMk cId="1373796099" sldId="294"/>
            <ac:spMk id="3" creationId="{0E3355FB-52D1-4F9F-8039-108C33CD3166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36:20.054" v="4304"/>
        <pc:sldMkLst>
          <pc:docMk/>
          <pc:sldMk cId="2414648229" sldId="295"/>
        </pc:sldMkLst>
        <pc:spChg chg="add mod">
          <ac:chgData name="943988005@qq.com" userId="c04dfee04d84d623" providerId="LiveId" clId="{782F45E4-F92A-4CF7-BE59-D2C31CA66440}" dt="2021-10-23T01:38:55.536" v="3591" actId="207"/>
          <ac:spMkLst>
            <pc:docMk/>
            <pc:sldMk cId="2414648229" sldId="295"/>
            <ac:spMk id="2" creationId="{068769C0-6C19-4398-BCF2-6F9E0107968F}"/>
          </ac:spMkLst>
        </pc:spChg>
        <pc:spChg chg="mod">
          <ac:chgData name="943988005@qq.com" userId="c04dfee04d84d623" providerId="LiveId" clId="{782F45E4-F92A-4CF7-BE59-D2C31CA66440}" dt="2021-10-23T01:39:07.602" v="3593" actId="207"/>
          <ac:spMkLst>
            <pc:docMk/>
            <pc:sldMk cId="2414648229" sldId="295"/>
            <ac:spMk id="4" creationId="{EE3861F2-B0D8-45A3-8712-52C2A7267BEA}"/>
          </ac:spMkLst>
        </pc:spChg>
        <pc:spChg chg="mod">
          <ac:chgData name="943988005@qq.com" userId="c04dfee04d84d623" providerId="LiveId" clId="{782F45E4-F92A-4CF7-BE59-D2C31CA66440}" dt="2021-10-23T01:39:03.968" v="3592" actId="207"/>
          <ac:spMkLst>
            <pc:docMk/>
            <pc:sldMk cId="2414648229" sldId="295"/>
            <ac:spMk id="5" creationId="{79A5EF5A-1462-4170-8BB8-B3DD3362789F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7" creationId="{B3AFD1DE-5EAB-4098-89F4-75E97A907D75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8" creationId="{BEF53869-6DC7-4DDC-B4D5-F51C584FA6F2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9" creationId="{88D878B2-6A62-42DB-B0E6-51C006C7358F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10" creationId="{75C4AE3C-14A1-4A3B-8E40-C71E6CBEB51B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11" creationId="{BF810640-CD04-4E1B-AF43-BD4051A405C1}"/>
          </ac:spMkLst>
        </pc:spChg>
        <pc:spChg chg="del">
          <ac:chgData name="943988005@qq.com" userId="c04dfee04d84d623" providerId="LiveId" clId="{782F45E4-F92A-4CF7-BE59-D2C31CA66440}" dt="2021-10-23T01:27:42.657" v="3525" actId="478"/>
          <ac:spMkLst>
            <pc:docMk/>
            <pc:sldMk cId="2414648229" sldId="295"/>
            <ac:spMk id="12" creationId="{14DBE61E-B44B-40A4-AECA-12829BF07CE0}"/>
          </ac:spMkLst>
        </pc:spChg>
        <pc:spChg chg="del">
          <ac:chgData name="943988005@qq.com" userId="c04dfee04d84d623" providerId="LiveId" clId="{782F45E4-F92A-4CF7-BE59-D2C31CA66440}" dt="2021-10-23T01:27:59.997" v="3529" actId="478"/>
          <ac:spMkLst>
            <pc:docMk/>
            <pc:sldMk cId="2414648229" sldId="295"/>
            <ac:spMk id="13" creationId="{C8248D29-7873-40C3-B9C4-8A34F93AB884}"/>
          </ac:spMkLst>
        </pc:spChg>
        <pc:spChg chg="del">
          <ac:chgData name="943988005@qq.com" userId="c04dfee04d84d623" providerId="LiveId" clId="{782F45E4-F92A-4CF7-BE59-D2C31CA66440}" dt="2021-10-23T01:27:58.387" v="3528" actId="478"/>
          <ac:spMkLst>
            <pc:docMk/>
            <pc:sldMk cId="2414648229" sldId="295"/>
            <ac:spMk id="14" creationId="{9591275E-5227-4219-A324-056267F4ACAA}"/>
          </ac:spMkLst>
        </pc:spChg>
        <pc:spChg chg="del">
          <ac:chgData name="943988005@qq.com" userId="c04dfee04d84d623" providerId="LiveId" clId="{782F45E4-F92A-4CF7-BE59-D2C31CA66440}" dt="2021-10-23T01:27:58.387" v="3528" actId="478"/>
          <ac:spMkLst>
            <pc:docMk/>
            <pc:sldMk cId="2414648229" sldId="295"/>
            <ac:spMk id="15" creationId="{B1DDEBF9-19E1-4E51-9A1C-160B5809BFB0}"/>
          </ac:spMkLst>
        </pc:spChg>
        <pc:spChg chg="del">
          <ac:chgData name="943988005@qq.com" userId="c04dfee04d84d623" providerId="LiveId" clId="{782F45E4-F92A-4CF7-BE59-D2C31CA66440}" dt="2021-10-23T01:27:58.387" v="3528" actId="478"/>
          <ac:spMkLst>
            <pc:docMk/>
            <pc:sldMk cId="2414648229" sldId="295"/>
            <ac:spMk id="16" creationId="{7A7E2ADF-1B97-4CA8-A9B6-59475D673368}"/>
          </ac:spMkLst>
        </pc:spChg>
        <pc:spChg chg="del">
          <ac:chgData name="943988005@qq.com" userId="c04dfee04d84d623" providerId="LiveId" clId="{782F45E4-F92A-4CF7-BE59-D2C31CA66440}" dt="2021-10-23T01:27:58.387" v="3528" actId="478"/>
          <ac:spMkLst>
            <pc:docMk/>
            <pc:sldMk cId="2414648229" sldId="295"/>
            <ac:spMk id="17" creationId="{2835CA23-4ECD-41F0-AF14-2F62AD5737F0}"/>
          </ac:spMkLst>
        </pc:spChg>
        <pc:spChg chg="del">
          <ac:chgData name="943988005@qq.com" userId="c04dfee04d84d623" providerId="LiveId" clId="{782F45E4-F92A-4CF7-BE59-D2C31CA66440}" dt="2021-10-23T01:27:59.997" v="3529" actId="478"/>
          <ac:spMkLst>
            <pc:docMk/>
            <pc:sldMk cId="2414648229" sldId="295"/>
            <ac:spMk id="18" creationId="{677DF4D0-8474-4129-9A06-27338A22B7B0}"/>
          </ac:spMkLst>
        </pc:spChg>
      </pc:sldChg>
      <pc:sldChg chg="modSp new del mod">
        <pc:chgData name="943988005@qq.com" userId="c04dfee04d84d623" providerId="LiveId" clId="{782F45E4-F92A-4CF7-BE59-D2C31CA66440}" dt="2021-10-23T01:54:16.942" v="3601" actId="47"/>
        <pc:sldMkLst>
          <pc:docMk/>
          <pc:sldMk cId="978347175" sldId="296"/>
        </pc:sldMkLst>
        <pc:spChg chg="mod">
          <ac:chgData name="943988005@qq.com" userId="c04dfee04d84d623" providerId="LiveId" clId="{782F45E4-F92A-4CF7-BE59-D2C31CA66440}" dt="2021-10-23T01:54:09.612" v="3599" actId="20577"/>
          <ac:spMkLst>
            <pc:docMk/>
            <pc:sldMk cId="978347175" sldId="296"/>
            <ac:spMk id="2" creationId="{50848021-BC85-465B-99A3-0BB2EDD6A275}"/>
          </ac:spMkLst>
        </pc:spChg>
      </pc:sldChg>
      <pc:sldChg chg="addSp delSp modSp add mod modTransition">
        <pc:chgData name="943988005@qq.com" userId="c04dfee04d84d623" providerId="LiveId" clId="{782F45E4-F92A-4CF7-BE59-D2C31CA66440}" dt="2021-10-24T23:36:20.054" v="4304"/>
        <pc:sldMkLst>
          <pc:docMk/>
          <pc:sldMk cId="4108487477" sldId="297"/>
        </pc:sldMkLst>
        <pc:spChg chg="mod">
          <ac:chgData name="943988005@qq.com" userId="c04dfee04d84d623" providerId="LiveId" clId="{782F45E4-F92A-4CF7-BE59-D2C31CA66440}" dt="2021-10-23T01:59:40.677" v="3995" actId="1076"/>
          <ac:spMkLst>
            <pc:docMk/>
            <pc:sldMk cId="4108487477" sldId="297"/>
            <ac:spMk id="2" creationId="{068769C0-6C19-4398-BCF2-6F9E0107968F}"/>
          </ac:spMkLst>
        </pc:spChg>
        <pc:spChg chg="add mod">
          <ac:chgData name="943988005@qq.com" userId="c04dfee04d84d623" providerId="LiveId" clId="{782F45E4-F92A-4CF7-BE59-D2C31CA66440}" dt="2021-10-23T02:07:46.389" v="4297" actId="1076"/>
          <ac:spMkLst>
            <pc:docMk/>
            <pc:sldMk cId="4108487477" sldId="297"/>
            <ac:spMk id="3" creationId="{74CD1AF2-EADB-4DFA-BEC4-B03FABF0E516}"/>
          </ac:spMkLst>
        </pc:spChg>
        <pc:spChg chg="del mod">
          <ac:chgData name="943988005@qq.com" userId="c04dfee04d84d623" providerId="LiveId" clId="{782F45E4-F92A-4CF7-BE59-D2C31CA66440}" dt="2021-10-23T01:54:33.056" v="3614"/>
          <ac:spMkLst>
            <pc:docMk/>
            <pc:sldMk cId="4108487477" sldId="297"/>
            <ac:spMk id="4" creationId="{EE3861F2-B0D8-45A3-8712-52C2A7267BEA}"/>
          </ac:spMkLst>
        </pc:spChg>
        <pc:spChg chg="del">
          <ac:chgData name="943988005@qq.com" userId="c04dfee04d84d623" providerId="LiveId" clId="{782F45E4-F92A-4CF7-BE59-D2C31CA66440}" dt="2021-10-23T01:54:27.994" v="3610" actId="478"/>
          <ac:spMkLst>
            <pc:docMk/>
            <pc:sldMk cId="4108487477" sldId="297"/>
            <ac:spMk id="5" creationId="{79A5EF5A-1462-4170-8BB8-B3DD3362789F}"/>
          </ac:spMkLst>
        </pc:spChg>
        <pc:spChg chg="add del mod">
          <ac:chgData name="943988005@qq.com" userId="c04dfee04d84d623" providerId="LiveId" clId="{782F45E4-F92A-4CF7-BE59-D2C31CA66440}" dt="2021-10-23T02:05:23.450" v="4049"/>
          <ac:spMkLst>
            <pc:docMk/>
            <pc:sldMk cId="4108487477" sldId="297"/>
            <ac:spMk id="11" creationId="{A35EF88F-2310-4608-937E-FBA97757CA62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2" creationId="{58BBA76D-73E0-49D2-9902-16193EA1C90F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3" creationId="{5A4E18F2-803A-4AD1-8AD5-C1CB207E8AD3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4" creationId="{CCEDA2D4-6656-4E1C-B85A-10F64B6A4836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5" creationId="{A1F81707-1B2D-4A86-A278-3983EFA069B8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6" creationId="{B821EFA0-F706-4488-BE15-C4EF8BB8142B}"/>
          </ac:spMkLst>
        </pc:spChg>
        <pc:spChg chg="add del mod">
          <ac:chgData name="943988005@qq.com" userId="c04dfee04d84d623" providerId="LiveId" clId="{782F45E4-F92A-4CF7-BE59-D2C31CA66440}" dt="2021-10-23T02:04:18.411" v="4016"/>
          <ac:spMkLst>
            <pc:docMk/>
            <pc:sldMk cId="4108487477" sldId="297"/>
            <ac:spMk id="17" creationId="{2E653C0D-9A51-479C-8825-013DBEA4FE47}"/>
          </ac:spMkLst>
        </pc:spChg>
        <pc:cxnChg chg="add mod">
          <ac:chgData name="943988005@qq.com" userId="c04dfee04d84d623" providerId="LiveId" clId="{782F45E4-F92A-4CF7-BE59-D2C31CA66440}" dt="2021-10-23T02:07:47.981" v="4298" actId="1076"/>
          <ac:cxnSpMkLst>
            <pc:docMk/>
            <pc:sldMk cId="4108487477" sldId="297"/>
            <ac:cxnSpMk id="7" creationId="{22FFF1EC-1D46-423B-BD5B-B37403243BA3}"/>
          </ac:cxnSpMkLst>
        </pc:cxnChg>
      </pc:sldChg>
      <pc:sldMasterChg chg="setBg modSldLayout">
        <pc:chgData name="943988005@qq.com" userId="c04dfee04d84d623" providerId="LiveId" clId="{782F45E4-F92A-4CF7-BE59-D2C31CA66440}" dt="2021-10-19T12:01:39.422" v="1435"/>
        <pc:sldMasterMkLst>
          <pc:docMk/>
          <pc:sldMasterMk cId="2533507580" sldId="2147483648"/>
        </pc:sldMasterMkLst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79254671" sldId="2147483649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4230142411" sldId="2147483650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4057017203" sldId="2147483651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3907083025" sldId="2147483652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34709563" sldId="2147483653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3167210983" sldId="2147483654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3944985646" sldId="2147483655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1944488496" sldId="2147483656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179901954" sldId="2147483657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1864231121" sldId="2147483658"/>
          </pc:sldLayoutMkLst>
        </pc:sldLayoutChg>
        <pc:sldLayoutChg chg="setBg">
          <pc:chgData name="943988005@qq.com" userId="c04dfee04d84d623" providerId="LiveId" clId="{782F45E4-F92A-4CF7-BE59-D2C31CA66440}" dt="2021-10-19T12:01:39.422" v="1435"/>
          <pc:sldLayoutMkLst>
            <pc:docMk/>
            <pc:sldMasterMk cId="2533507580" sldId="2147483648"/>
            <pc:sldLayoutMk cId="32359511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779CC-9E3E-4433-A36B-0503165F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8D91E9-8514-41FA-8026-A48CB7498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70B0B-4B6D-4F20-8869-17F727B4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90C7D-8140-4AF2-B84E-D17C6DA3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5948D6-23D9-40F3-8017-621E9455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5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833B8-AC1C-4375-9101-86E41042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9886AC-2E9D-48DE-A54E-225EE2439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7FD093-7060-41B5-9034-D19D6A8F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BBF7B4-6317-4860-8FD7-11005856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27F87-D717-4BC9-A018-FF0D1A56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2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F38D74-F1F2-4E43-AA37-C49CA8754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453FEC-BC82-40B2-A690-2B9E5992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65127-6DAF-4898-967B-4E1155E3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70A3F9-66C2-43D7-90D5-CF407F59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20A2C-9471-47E7-A1CE-0F782078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9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9E6D6-D51C-4D1D-A76F-2C8CC2CB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373D47-1B40-47AF-82C9-1F78315B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221AA-E5E5-4521-8B45-0C600B1A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3230F-04D5-4730-957A-7EE1F1D2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F0377F-2832-45B2-B97A-B001C9FB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1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9DDB5-5228-4657-9D24-AA59D840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A0C4A-91F2-4D4B-B6B0-83181476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42F6C-52FD-41AC-8ED7-285C83BF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2D3D0-A51D-4D45-BA3B-B12D5536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6F8C65-8FDB-4A4C-958B-08420651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8C67-37D4-4CC0-8953-0A031FB1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3C874C-02C7-4D99-960F-D63926C8A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8FE8D3-6C1E-4677-8C62-9958D200A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19A9F8-34B4-4C9C-A6FB-D90E4372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4F21BF-3FBA-4B50-A24E-F9128E9F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2B1A8-AB71-41E6-9744-B0E429DA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0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97A78-FB32-425D-BEFB-04E7ABF3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3AFBB-6AF8-488D-A856-7E30AC0AD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F948D8-280B-4DFB-A7B4-4B916A0FA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E3AC5E-7082-45C3-ADD1-895820C72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C68D97-15F8-4401-898E-79808B8B1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A336A9-6484-4EDC-8D0F-7DA10BB6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DD8E18-031C-459D-A592-1731D13F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9E08BE-E6FD-4448-BCB0-12D20D59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2AAA9-6C58-42A3-92A9-AFC74B1A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80CFA0-2471-4A87-9794-A8EE5910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DD613-0D5B-4B27-B96D-ACAE3CF5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66499C-446D-40DE-AA44-B2F1E25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1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1C2C97-CF8B-49E8-A5F3-F7F26133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39422C-C021-48DB-801B-7DCAB89C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BEDE62-D05E-4F4B-9A0D-6402FA2F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2C828A-921C-4E5D-AF3F-A48FAE3F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44C8F3-554B-4D0F-8B3E-E88F1824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679C4D-4DFB-4D69-9723-E894FED9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2952C5-055C-4502-A963-317CC040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AFF6EE-2CC8-4C29-BB0F-0C770270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6D6D8B-0432-42E6-8880-CD6AE6A8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48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E2ABD-1BF1-4C14-9FCB-F832DFBF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DFF0C4-E998-40E0-A230-B0EFC61EF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CF9821-1A5E-4145-90A5-237A26ACC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3C8C6E-E23C-4820-9D42-77C3BBAD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7C61CF-3D05-4F90-B3DD-57C1710B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57CC78-7A06-4F56-AAD3-9EE48E1D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0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-10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646E53-EC5A-4109-A2E5-0B2295FB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B7C198-AA6D-4624-8E1E-2693D795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502AB-B25B-4537-AF42-EE5CFF9E4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6644-535D-4277-9FC4-55A6E8F6BDB0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A799E-40A5-4506-940E-FF1598F6B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8330B4-5038-4333-B054-B95709AF5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6FC2-98FA-40A2-ABB1-6B85537310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5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AC423-C151-443E-A218-6FDD913F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198" y="1136996"/>
            <a:ext cx="9442882" cy="2657707"/>
          </a:xfrm>
        </p:spPr>
        <p:txBody>
          <a:bodyPr>
            <a:normAutofit/>
          </a:bodyPr>
          <a:lstStyle/>
          <a:p>
            <a:r>
              <a:rPr lang="zh-CN" altLang="en-US" sz="8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如何在</a:t>
            </a:r>
            <a:r>
              <a:rPr lang="en-US" altLang="zh-CN" sz="8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Coq</a:t>
            </a:r>
            <a:r>
              <a:rPr lang="zh-CN" altLang="en-US" sz="8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中使用</a:t>
            </a:r>
            <a:br>
              <a:rPr lang="en-US" altLang="zh-CN" sz="8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</a:br>
            <a:r>
              <a:rPr lang="zh-CN" altLang="en-US" sz="880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数学归纳法</a:t>
            </a:r>
            <a:endParaRPr lang="zh-CN" altLang="en-US" sz="88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7C617E-1D6C-4249-893A-3985748D2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910" y="4409905"/>
            <a:ext cx="9144000" cy="1655762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                                             </a:t>
            </a:r>
            <a:r>
              <a:rPr lang="zh-CN" altLang="en-US" sz="3600" dirty="0">
                <a:solidFill>
                  <a:srgbClr val="FFFF00"/>
                </a:solidFill>
              </a:rPr>
              <a:t>　　</a:t>
            </a:r>
            <a:r>
              <a:rPr lang="en-US" altLang="zh-CN" sz="36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6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王雷宇</a:t>
            </a:r>
          </a:p>
        </p:txBody>
      </p:sp>
    </p:spTree>
    <p:extLst>
      <p:ext uri="{BB962C8B-B14F-4D97-AF65-F5344CB8AC3E}">
        <p14:creationId xmlns:p14="http://schemas.microsoft.com/office/powerpoint/2010/main" val="31383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8"/>
    </mc:Choice>
    <mc:Fallback xmlns="">
      <p:transition spd="slow" advTm="93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847724" y="1907703"/>
            <a:ext cx="52482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n' : nat</a:t>
            </a:r>
          </a:p>
          <a:p>
            <a:r>
              <a:rPr lang="pt-BR" altLang="zh-CN" sz="4000" dirty="0">
                <a:solidFill>
                  <a:srgbClr val="FFC000"/>
                </a:solidFill>
              </a:rPr>
              <a:t>IHn' : n' = n' + 0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________________ (1/1)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S n' = S n' + 0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E905590E-0482-49D7-B537-C9D0287E07D5}"/>
              </a:ext>
            </a:extLst>
          </p:cNvPr>
          <p:cNvSpPr/>
          <p:nvPr/>
        </p:nvSpPr>
        <p:spPr>
          <a:xfrm>
            <a:off x="5487785" y="3298705"/>
            <a:ext cx="1646439" cy="433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7B6A017A-804C-48B8-A2C3-BF322E937E75}"/>
              </a:ext>
            </a:extLst>
          </p:cNvPr>
          <p:cNvSpPr/>
          <p:nvPr/>
        </p:nvSpPr>
        <p:spPr>
          <a:xfrm>
            <a:off x="754602" y="3204839"/>
            <a:ext cx="3959441" cy="621437"/>
          </a:xfrm>
          <a:prstGeom prst="flowChartProcess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EFE27F-F989-4CCD-A0E8-9DF7F28EB257}"/>
              </a:ext>
            </a:extLst>
          </p:cNvPr>
          <p:cNvSpPr txBox="1"/>
          <p:nvPr/>
        </p:nvSpPr>
        <p:spPr>
          <a:xfrm>
            <a:off x="7515224" y="2828835"/>
            <a:ext cx="3686175" cy="120032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假设</a:t>
            </a:r>
            <a:r>
              <a:rPr lang="en-US" altLang="zh-CN" sz="36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n’</a:t>
            </a:r>
            <a:r>
              <a:rPr lang="zh-CN" altLang="en-US" sz="36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时成立，</a:t>
            </a:r>
            <a:endParaRPr lang="en-US" altLang="zh-CN" sz="3600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它被记为</a:t>
            </a:r>
            <a:r>
              <a:rPr lang="en-US" altLang="zh-CN" sz="3600" b="1" dirty="0" err="1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Ihn</a:t>
            </a:r>
            <a:r>
              <a:rPr lang="en-US" altLang="zh-CN" sz="36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’</a:t>
            </a:r>
            <a:endParaRPr lang="zh-CN" altLang="en-US" sz="3600" b="1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7FE42DE4-67B2-4390-9A32-DA2012C4CA95}"/>
              </a:ext>
            </a:extLst>
          </p:cNvPr>
          <p:cNvSpPr/>
          <p:nvPr/>
        </p:nvSpPr>
        <p:spPr>
          <a:xfrm>
            <a:off x="754602" y="4453592"/>
            <a:ext cx="3464973" cy="547034"/>
          </a:xfrm>
          <a:prstGeom prst="flowChartProcess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22D59F7-C83F-4002-898C-6130ADAA9556}"/>
              </a:ext>
            </a:extLst>
          </p:cNvPr>
          <p:cNvSpPr/>
          <p:nvPr/>
        </p:nvSpPr>
        <p:spPr>
          <a:xfrm>
            <a:off x="5485657" y="4644099"/>
            <a:ext cx="1646439" cy="433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883D60-2840-43B9-B69A-CFD6BECCCE70}"/>
              </a:ext>
            </a:extLst>
          </p:cNvPr>
          <p:cNvSpPr txBox="1"/>
          <p:nvPr/>
        </p:nvSpPr>
        <p:spPr>
          <a:xfrm>
            <a:off x="7515224" y="4477637"/>
            <a:ext cx="3922173" cy="646331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求证</a:t>
            </a:r>
            <a:r>
              <a:rPr lang="en-US" altLang="zh-CN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n’+1</a:t>
            </a:r>
            <a:r>
              <a:rPr lang="zh-CN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时成立</a:t>
            </a:r>
          </a:p>
        </p:txBody>
      </p:sp>
    </p:spTree>
    <p:extLst>
      <p:ext uri="{BB962C8B-B14F-4D97-AF65-F5344CB8AC3E}">
        <p14:creationId xmlns:p14="http://schemas.microsoft.com/office/powerpoint/2010/main" val="14226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4"/>
    </mc:Choice>
    <mc:Fallback xmlns="">
      <p:transition spd="slow" advTm="170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FAEA749-B9E8-4F86-9559-A84BBB24CD49}"/>
              </a:ext>
            </a:extLst>
          </p:cNvPr>
          <p:cNvSpPr/>
          <p:nvPr/>
        </p:nvSpPr>
        <p:spPr>
          <a:xfrm>
            <a:off x="1143001" y="3429000"/>
            <a:ext cx="1276350" cy="264749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1143000" y="2950799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1057275" y="2514601"/>
            <a:ext cx="4200525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543674" y="1843950"/>
            <a:ext cx="52482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n' : nat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IHn' : n' = n' + 0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________________ (1/1)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S n' = S (n' + 0)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1057275" y="2057400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774463"/>
            <a:ext cx="5029195" cy="345476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7E06E11-5D91-42E3-9B31-EFD79B01D7F7}"/>
              </a:ext>
            </a:extLst>
          </p:cNvPr>
          <p:cNvSpPr/>
          <p:nvPr/>
        </p:nvSpPr>
        <p:spPr>
          <a:xfrm>
            <a:off x="1338261" y="3871912"/>
            <a:ext cx="2490789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AEA749-B9E8-4F86-9559-A84BBB24CD49}"/>
              </a:ext>
            </a:extLst>
          </p:cNvPr>
          <p:cNvSpPr/>
          <p:nvPr/>
        </p:nvSpPr>
        <p:spPr>
          <a:xfrm>
            <a:off x="1143001" y="3429000"/>
            <a:ext cx="1276350" cy="264749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1143000" y="2950799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1057275" y="2514601"/>
            <a:ext cx="4200525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410324" y="1845900"/>
            <a:ext cx="52482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n' : nat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IHn' : n' = n' + 0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______________ (1/1)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S n' = S n'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1057275" y="2057400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774463"/>
            <a:ext cx="5029195" cy="345476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2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BAC8207-EA9B-44D1-A60E-5A769EB2C637}"/>
              </a:ext>
            </a:extLst>
          </p:cNvPr>
          <p:cNvSpPr/>
          <p:nvPr/>
        </p:nvSpPr>
        <p:spPr>
          <a:xfrm>
            <a:off x="1338261" y="4373925"/>
            <a:ext cx="1633539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7E06E11-5D91-42E3-9B31-EFD79B01D7F7}"/>
              </a:ext>
            </a:extLst>
          </p:cNvPr>
          <p:cNvSpPr/>
          <p:nvPr/>
        </p:nvSpPr>
        <p:spPr>
          <a:xfrm>
            <a:off x="1338261" y="3871912"/>
            <a:ext cx="2490789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AEA749-B9E8-4F86-9559-A84BBB24CD49}"/>
              </a:ext>
            </a:extLst>
          </p:cNvPr>
          <p:cNvSpPr/>
          <p:nvPr/>
        </p:nvSpPr>
        <p:spPr>
          <a:xfrm>
            <a:off x="1143001" y="3429000"/>
            <a:ext cx="1276350" cy="264749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1143000" y="2950799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1057275" y="2514601"/>
            <a:ext cx="4200525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1057275" y="2057400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774463"/>
            <a:ext cx="5029195" cy="345476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5082B7-061C-4F48-977A-84D640086AAE}"/>
              </a:ext>
            </a:extLst>
          </p:cNvPr>
          <p:cNvSpPr txBox="1"/>
          <p:nvPr/>
        </p:nvSpPr>
        <p:spPr>
          <a:xfrm>
            <a:off x="6410324" y="1845900"/>
            <a:ext cx="52482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No more subgoals</a:t>
            </a:r>
            <a:r>
              <a:rPr lang="en-US" altLang="zh-CN" sz="4000" dirty="0">
                <a:solidFill>
                  <a:schemeClr val="bg1"/>
                </a:solidFill>
              </a:rPr>
              <a:t>.</a:t>
            </a:r>
            <a:endParaRPr lang="pt-BR" altLang="zh-CN" sz="4000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543EAC-6FD6-4442-8AB5-57C1E0C90717}"/>
              </a:ext>
            </a:extLst>
          </p:cNvPr>
          <p:cNvSpPr/>
          <p:nvPr/>
        </p:nvSpPr>
        <p:spPr>
          <a:xfrm>
            <a:off x="6933565" y="3343274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成功地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Qed</a:t>
            </a:r>
            <a:r>
              <a:rPr lang="en-US" altLang="zh-CN" sz="5400" b="1" dirty="0">
                <a:ln/>
                <a:solidFill>
                  <a:schemeClr val="accent4"/>
                </a:solidFill>
              </a:rPr>
              <a:t>!!!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637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28DF26-B164-4961-A7D2-F2AB630E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365125"/>
            <a:ext cx="11591924" cy="1325563"/>
          </a:xfrm>
        </p:spPr>
        <p:txBody>
          <a:bodyPr>
            <a:no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54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再看一眼</a:t>
            </a:r>
            <a:r>
              <a:rPr lang="en-US" altLang="zh-CN" sz="54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induction n as [| n' IHn'].</a:t>
            </a:r>
            <a:endParaRPr lang="zh-CN" altLang="en-US" sz="54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D180C0D-9C80-49EB-8873-9B9CEF84C658}"/>
              </a:ext>
            </a:extLst>
          </p:cNvPr>
          <p:cNvGrpSpPr/>
          <p:nvPr/>
        </p:nvGrpSpPr>
        <p:grpSpPr>
          <a:xfrm>
            <a:off x="-704850" y="1695451"/>
            <a:ext cx="11563350" cy="4524315"/>
            <a:chOff x="390525" y="1781235"/>
            <a:chExt cx="11563350" cy="4524315"/>
          </a:xfrm>
        </p:grpSpPr>
        <p:pic>
          <p:nvPicPr>
            <p:cNvPr id="2050" name="Picture 2" descr="查看源图像">
              <a:extLst>
                <a:ext uri="{FF2B5EF4-FFF2-40B4-BE49-F238E27FC236}">
                  <a16:creationId xmlns:a16="http://schemas.microsoft.com/office/drawing/2014/main" id="{7A913CC9-BA82-461E-A8B1-634EF44D8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75" y="2000250"/>
              <a:ext cx="4305300" cy="430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112A6CA-1356-468F-89ED-E567F3EC2E6A}"/>
                </a:ext>
              </a:extLst>
            </p:cNvPr>
            <p:cNvSpPr/>
            <p:nvPr/>
          </p:nvSpPr>
          <p:spPr>
            <a:xfrm>
              <a:off x="390525" y="1781235"/>
              <a:ext cx="6942369" cy="4524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96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搞</a:t>
              </a:r>
              <a:endParaRPr lang="en-US" altLang="zh-CN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  <a:p>
              <a:pPr algn="ctr"/>
              <a:r>
                <a:rPr lang="zh-CN" altLang="en-US" sz="96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事</a:t>
              </a:r>
              <a:endParaRPr lang="en-US" altLang="zh-CN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  <a:p>
              <a:pPr algn="ctr"/>
              <a:r>
                <a:rPr lang="zh-CN" altLang="en-US" sz="96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情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37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28DF26-B164-4961-A7D2-F2AB630E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365125"/>
            <a:ext cx="11591924" cy="1325563"/>
          </a:xfrm>
        </p:spPr>
        <p:txBody>
          <a:bodyPr>
            <a:no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54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再看一眼</a:t>
            </a:r>
            <a:r>
              <a:rPr lang="en-US" altLang="zh-CN" sz="54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induction n as [| n' IHn'].</a:t>
            </a:r>
            <a:endParaRPr lang="zh-CN" altLang="en-US" sz="54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7A8B02-07E3-4922-B4AF-0EA0F2B89734}"/>
              </a:ext>
            </a:extLst>
          </p:cNvPr>
          <p:cNvSpPr txBox="1"/>
          <p:nvPr/>
        </p:nvSpPr>
        <p:spPr>
          <a:xfrm>
            <a:off x="2077374" y="2237172"/>
            <a:ext cx="6418556" cy="182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如果我把</a:t>
            </a:r>
            <a:r>
              <a:rPr lang="en-US" altLang="zh-CN" sz="4000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Ihn</a:t>
            </a: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’</a:t>
            </a: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改成</a:t>
            </a: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ProblemSolving               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82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2B37615-5430-4286-BDC4-44CBB6E06792}"/>
              </a:ext>
            </a:extLst>
          </p:cNvPr>
          <p:cNvSpPr txBox="1"/>
          <p:nvPr/>
        </p:nvSpPr>
        <p:spPr>
          <a:xfrm>
            <a:off x="6438900" y="4758900"/>
            <a:ext cx="475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induction n as [| n’ ProblemSolving ].</a:t>
            </a:r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B4F40471-C8C0-431A-AC1D-C124DB203C1F}"/>
              </a:ext>
            </a:extLst>
          </p:cNvPr>
          <p:cNvSpPr txBox="1">
            <a:spLocks/>
          </p:cNvSpPr>
          <p:nvPr/>
        </p:nvSpPr>
        <p:spPr>
          <a:xfrm>
            <a:off x="490537" y="830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>
                <a:solidFill>
                  <a:srgbClr val="FFFF00"/>
                </a:solidFill>
              </a:rPr>
              <a:t>有图有真相</a:t>
            </a:r>
            <a:endParaRPr lang="zh-CN" altLang="en-US" sz="8000" dirty="0">
              <a:solidFill>
                <a:srgbClr val="FFFF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482432-95FE-4BAF-A13C-2390E0EAC619}"/>
              </a:ext>
            </a:extLst>
          </p:cNvPr>
          <p:cNvGrpSpPr/>
          <p:nvPr/>
        </p:nvGrpSpPr>
        <p:grpSpPr>
          <a:xfrm>
            <a:off x="1699148" y="1515966"/>
            <a:ext cx="6699127" cy="5164308"/>
            <a:chOff x="1219755" y="1601755"/>
            <a:chExt cx="4752976" cy="489888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B48A56F-633A-4B6D-97C5-6BC1877D8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1412" b="60259"/>
            <a:stretch/>
          </p:blipFill>
          <p:spPr>
            <a:xfrm>
              <a:off x="1219755" y="1601755"/>
              <a:ext cx="4752975" cy="4898887"/>
            </a:xfrm>
            <a:prstGeom prst="rect">
              <a:avLst/>
            </a:prstGeom>
          </p:spPr>
        </p:pic>
        <p:sp>
          <p:nvSpPr>
            <p:cNvPr id="17" name="流程图: 过程 16">
              <a:extLst>
                <a:ext uri="{FF2B5EF4-FFF2-40B4-BE49-F238E27FC236}">
                  <a16:creationId xmlns:a16="http://schemas.microsoft.com/office/drawing/2014/main" id="{13B01A7B-959A-40A2-A19B-0A09D93890B0}"/>
                </a:ext>
              </a:extLst>
            </p:cNvPr>
            <p:cNvSpPr/>
            <p:nvPr/>
          </p:nvSpPr>
          <p:spPr>
            <a:xfrm>
              <a:off x="5277037" y="4070683"/>
              <a:ext cx="695693" cy="36933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5003568C-DE56-49E5-9C1D-59BB1EBBEC5D}"/>
                </a:ext>
              </a:extLst>
            </p:cNvPr>
            <p:cNvSpPr/>
            <p:nvPr/>
          </p:nvSpPr>
          <p:spPr>
            <a:xfrm>
              <a:off x="4419601" y="5374963"/>
              <a:ext cx="1553130" cy="36933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A9F39416-2433-48DE-A9E1-6C1ABCA0147D}"/>
                </a:ext>
              </a:extLst>
            </p:cNvPr>
            <p:cNvSpPr/>
            <p:nvPr/>
          </p:nvSpPr>
          <p:spPr>
            <a:xfrm>
              <a:off x="1383439" y="4182561"/>
              <a:ext cx="3888420" cy="257453"/>
            </a:xfrm>
            <a:prstGeom prst="flowChartProcess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89FEF0FC-BBF0-4ADD-8913-74DA6AD114B6}"/>
                </a:ext>
              </a:extLst>
            </p:cNvPr>
            <p:cNvSpPr/>
            <p:nvPr/>
          </p:nvSpPr>
          <p:spPr>
            <a:xfrm>
              <a:off x="1449742" y="5430903"/>
              <a:ext cx="3041250" cy="257452"/>
            </a:xfrm>
            <a:prstGeom prst="flowChartProcess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34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838199" y="2537009"/>
            <a:ext cx="5048249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923925" y="2894792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838200" y="2079808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36A550-4E73-4CA6-924B-83BFBA279A4A}"/>
              </a:ext>
            </a:extLst>
          </p:cNvPr>
          <p:cNvSpPr/>
          <p:nvPr/>
        </p:nvSpPr>
        <p:spPr>
          <a:xfrm>
            <a:off x="938212" y="3347150"/>
            <a:ext cx="238125" cy="278277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7A4F0C-BEB7-4918-BEF1-2F9FB9791B71}"/>
              </a:ext>
            </a:extLst>
          </p:cNvPr>
          <p:cNvSpPr txBox="1">
            <a:spLocks/>
          </p:cNvSpPr>
          <p:nvPr/>
        </p:nvSpPr>
        <p:spPr>
          <a:xfrm>
            <a:off x="528643" y="1849637"/>
            <a:ext cx="5453058" cy="3454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ProblemSolving].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</a:t>
            </a:r>
            <a:r>
              <a:rPr lang="en-US" altLang="zh-CN" sz="4600" dirty="0" err="1">
                <a:solidFill>
                  <a:schemeClr val="bg1"/>
                </a:solidFill>
              </a:rPr>
              <a:t>ProblemSolving</a:t>
            </a:r>
            <a:r>
              <a:rPr lang="en-US" altLang="zh-CN" sz="46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376983" y="1868955"/>
            <a:ext cx="581501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n' : nat</a:t>
            </a:r>
          </a:p>
          <a:p>
            <a:r>
              <a:rPr lang="pt-BR" altLang="zh-CN" sz="4000" dirty="0">
                <a:solidFill>
                  <a:srgbClr val="FFC000"/>
                </a:solidFill>
              </a:rPr>
              <a:t>ProblemSolving: n'=n'+0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________________ (1/1)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S n' = S n' + 0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6076950" y="1295400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2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9DBCF5-3A31-423B-8E66-A33130CA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365125"/>
            <a:ext cx="11591924" cy="1325563"/>
          </a:xfrm>
        </p:spPr>
        <p:txBody>
          <a:bodyPr>
            <a:no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4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再再看一眼</a:t>
            </a:r>
            <a:r>
              <a:rPr lang="en-US" altLang="zh-CN" sz="48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induction n as [| n' IHn'].</a:t>
            </a:r>
            <a:endParaRPr lang="zh-CN" altLang="en-US" sz="48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6CC0BF-E64C-4064-8169-7F226BE0DF46}"/>
              </a:ext>
            </a:extLst>
          </p:cNvPr>
          <p:cNvSpPr txBox="1"/>
          <p:nvPr/>
        </p:nvSpPr>
        <p:spPr>
          <a:xfrm>
            <a:off x="1349403" y="2228294"/>
            <a:ext cx="804317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如果我直接不写</a:t>
            </a:r>
            <a:r>
              <a:rPr lang="en-US" altLang="zh-CN" sz="4000" dirty="0" err="1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IHn</a:t>
            </a: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’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会自动命名为</a:t>
            </a:r>
            <a:r>
              <a:rPr lang="en-US" altLang="zh-CN" sz="4000" dirty="0" err="1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IHn</a:t>
            </a: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’</a:t>
            </a: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4000" dirty="0"/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6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0D323-1141-4677-9E94-77E5A40C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又一个例子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49D5D-B344-4242-A6DF-0BD0C68D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1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 plus_comm </a:t>
            </a:r>
            <a:r>
              <a:rPr lang="pt-BR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forall n m : nat,   </a:t>
            </a:r>
            <a:r>
              <a:rPr lang="en-US" altLang="zh-CN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altLang="zh-CN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 = m + n.</a:t>
            </a:r>
            <a:endParaRPr lang="zh-CN" altLang="en-US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EE0E9-BD45-42D5-9C3D-93F43A05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58420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数学归纳法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6015B-20F0-4915-8A5D-2A9E4C00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31" y="2417885"/>
            <a:ext cx="10515600" cy="4351338"/>
          </a:xfrm>
        </p:spPr>
        <p:txBody>
          <a:bodyPr/>
          <a:lstStyle/>
          <a:p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证明ｎ＝１（或者是另一个数）时成立</a:t>
            </a: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证明当</a:t>
            </a: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n=k</a:t>
            </a: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时成立，</a:t>
            </a: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n=k+1</a:t>
            </a: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时也成立</a:t>
            </a: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"/>
    </mc:Choice>
    <mc:Fallback xmlns="">
      <p:transition spd="slow" advTm="29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512" y="429137"/>
            <a:ext cx="7453545" cy="5999726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intros m n.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induction n as [|n' IHn’].</a:t>
            </a: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subgoals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: nat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_________________ (1/2)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+ 0 = 0 + m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 (2/2)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S n' = S n' + m</a:t>
            </a:r>
            <a:endParaRPr lang="en-US" altLang="zh-CN" sz="40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145219" y="2192784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9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83" y="429137"/>
            <a:ext cx="7453545" cy="5999726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-simpl. </a:t>
            </a: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: nat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 (1/1)</a:t>
            </a:r>
          </a:p>
          <a:p>
            <a:r>
              <a:rPr lang="en-US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+ 0 = m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226965" y="1518081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0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83" y="251584"/>
            <a:ext cx="7453545" cy="5999726"/>
          </a:xfrm>
        </p:spPr>
        <p:txBody>
          <a:bodyPr>
            <a:noAutofit/>
          </a:bodyPr>
          <a:lstStyle/>
          <a:p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rewrite -&gt; plus_n_O.</a:t>
            </a:r>
          </a:p>
          <a:p>
            <a:pPr marL="0" indent="0">
              <a:buNone/>
            </a:pP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（</a:t>
            </a:r>
            <a:r>
              <a:rPr lang="pt-BR" altLang="zh-CN" sz="3200" b="1" dirty="0">
                <a:solidFill>
                  <a:srgbClr val="F4B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pt-BR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plus_n_O :</a:t>
            </a:r>
            <a:r>
              <a:rPr lang="pt-BR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+ 0.</a:t>
            </a: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: nat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 (1/1)</a:t>
            </a:r>
          </a:p>
          <a:p>
            <a:r>
              <a:rPr lang="en-US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+ 0 = m + 0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296138" y="2503502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4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928" y="358116"/>
            <a:ext cx="7453545" cy="59997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m, n' : nat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IHn' : m + n' = n' + m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 (1/1)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S n' = S n' + m</a:t>
            </a:r>
            <a:endParaRPr lang="en-US" altLang="zh-CN" sz="40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56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83" y="535670"/>
            <a:ext cx="7453545" cy="5999726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-simpl.</a:t>
            </a:r>
          </a:p>
          <a:p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m, n' : nat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IHn' : m + n' = n' + m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 (1/1)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 + S n' = S (n' + m</a:t>
            </a:r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296138" y="1447059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7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561" y="278218"/>
            <a:ext cx="7453545" cy="5999726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rewrite&lt;- plus_n_Sm.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pt-BR" altLang="zh-CN" sz="40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Theorem</a:t>
            </a:r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plus_n_Sm : </a:t>
            </a:r>
          </a:p>
          <a:p>
            <a:pPr marL="0" indent="0">
              <a:buNone/>
            </a:pPr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S (n + m) = n + (S m).</a:t>
            </a:r>
          </a:p>
          <a:p>
            <a:pPr marL="0" indent="0">
              <a:buNone/>
            </a:pPr>
            <a:endParaRPr lang="en-US" altLang="zh-CN" sz="40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m, n' : nat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IHn' : m + n' = n' + m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 (1/1)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 (m + n') = S (n' + m)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198484" y="2645544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2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561" y="278218"/>
            <a:ext cx="7453545" cy="5999726"/>
          </a:xfrm>
        </p:spPr>
        <p:txBody>
          <a:bodyPr>
            <a:noAutofit/>
          </a:bodyPr>
          <a:lstStyle/>
          <a:p>
            <a:endParaRPr lang="en-US" altLang="zh-CN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rewrite-&gt; IHn’.  </a:t>
            </a:r>
          </a:p>
          <a:p>
            <a:endParaRPr lang="pt-BR" altLang="zh-CN" sz="40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40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m, n' : nat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IHn' : m + n' = n' + m</a:t>
            </a:r>
          </a:p>
          <a:p>
            <a:r>
              <a:rPr lang="pt-BR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 (1/1)</a:t>
            </a:r>
          </a:p>
          <a:p>
            <a:r>
              <a:rPr lang="pt-BR" altLang="zh-CN" sz="4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 (m + n') = S (n' + m)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931AAF6-70E7-477F-90AF-999F385E7442}"/>
              </a:ext>
            </a:extLst>
          </p:cNvPr>
          <p:cNvCxnSpPr/>
          <p:nvPr/>
        </p:nvCxnSpPr>
        <p:spPr>
          <a:xfrm>
            <a:off x="1305016" y="2325948"/>
            <a:ext cx="819409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3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CE2D0B-8629-4E52-9688-293BBB6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75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intros m n.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induction n as [|n' IHn'].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-simpl. rewrite -&gt; plus_n_O. reflexivity.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-simpl. rewrite&lt;- plus_n_Sm. Rewrite-&gt; IHn'. reflexivity.</a:t>
            </a:r>
          </a:p>
          <a:p>
            <a:r>
              <a:rPr lang="en-US" altLang="zh-CN" sz="2400" dirty="0">
                <a:solidFill>
                  <a:srgbClr val="EE8AE0"/>
                </a:solidFill>
              </a:rPr>
              <a:t>Qed.</a:t>
            </a:r>
            <a:endParaRPr lang="zh-CN" altLang="en-US" sz="2400" dirty="0">
              <a:solidFill>
                <a:srgbClr val="EE8AE0"/>
              </a:solidFill>
            </a:endParaRPr>
          </a:p>
        </p:txBody>
      </p:sp>
      <p:sp>
        <p:nvSpPr>
          <p:cNvPr id="2" name="矩形 1">
            <a:hlinkClick r:id="rId2" action="ppaction://hlinksldjump"/>
            <a:extLst>
              <a:ext uri="{FF2B5EF4-FFF2-40B4-BE49-F238E27FC236}">
                <a16:creationId xmlns:a16="http://schemas.microsoft.com/office/drawing/2014/main" id="{D4686943-5B0D-4AA9-839B-5D9BB2B1BF19}"/>
              </a:ext>
            </a:extLst>
          </p:cNvPr>
          <p:cNvSpPr/>
          <p:nvPr/>
        </p:nvSpPr>
        <p:spPr>
          <a:xfrm>
            <a:off x="9534617" y="6036816"/>
            <a:ext cx="1411550" cy="479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E1F85-DE15-4A12-816D-6FAF4D67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另一个例子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8442F-518C-4ABD-89B0-98C3D7EC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44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Theorem</a:t>
            </a:r>
            <a:r>
              <a:rPr lang="en-US" altLang="zh-CN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double_injective_FAILED :    </a:t>
            </a:r>
          </a:p>
          <a:p>
            <a:pPr marL="0" indent="0">
              <a:buNone/>
            </a:pPr>
            <a:r>
              <a:rPr lang="en-US" altLang="zh-CN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forall n m,</a:t>
            </a:r>
          </a:p>
          <a:p>
            <a:pPr marL="0" indent="0">
              <a:buNone/>
            </a:pPr>
            <a:r>
              <a:rPr lang="en-US" altLang="zh-CN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en-US" altLang="zh-CN" sz="44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double n = double m -&gt; n = m.</a:t>
            </a:r>
            <a:endParaRPr lang="zh-CN" altLang="en-US" sz="4400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77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80020D9A-CB5F-4879-9ECA-7C4A36B1ECC8}"/>
              </a:ext>
            </a:extLst>
          </p:cNvPr>
          <p:cNvSpPr/>
          <p:nvPr/>
        </p:nvSpPr>
        <p:spPr>
          <a:xfrm>
            <a:off x="1297249" y="2944111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410B480-C46D-4251-AB28-08AD2BE2FBFE}"/>
              </a:ext>
            </a:extLst>
          </p:cNvPr>
          <p:cNvSpPr/>
          <p:nvPr/>
        </p:nvSpPr>
        <p:spPr>
          <a:xfrm>
            <a:off x="1297248" y="3412092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62E12D0-B31A-49D5-8590-43255413BED8}"/>
              </a:ext>
            </a:extLst>
          </p:cNvPr>
          <p:cNvSpPr/>
          <p:nvPr/>
        </p:nvSpPr>
        <p:spPr>
          <a:xfrm>
            <a:off x="917265" y="3844284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E15F2E9-1221-4A43-BCE2-AD54A1D9D68A}"/>
              </a:ext>
            </a:extLst>
          </p:cNvPr>
          <p:cNvSpPr/>
          <p:nvPr/>
        </p:nvSpPr>
        <p:spPr>
          <a:xfrm>
            <a:off x="1264788" y="5126855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1DDEB33-E765-47CC-BE46-5AA97F9DC5A2}"/>
              </a:ext>
            </a:extLst>
          </p:cNvPr>
          <p:cNvSpPr/>
          <p:nvPr/>
        </p:nvSpPr>
        <p:spPr>
          <a:xfrm>
            <a:off x="1264787" y="5533404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E71DA7-6B7A-4EA8-AC1D-D9FC6CE19536}"/>
              </a:ext>
            </a:extLst>
          </p:cNvPr>
          <p:cNvSpPr/>
          <p:nvPr/>
        </p:nvSpPr>
        <p:spPr>
          <a:xfrm>
            <a:off x="1048674" y="1731146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248D29-7873-40C3-B9C4-8A34F93AB884}"/>
              </a:ext>
            </a:extLst>
          </p:cNvPr>
          <p:cNvSpPr/>
          <p:nvPr/>
        </p:nvSpPr>
        <p:spPr>
          <a:xfrm>
            <a:off x="6681741" y="2127682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91275E-5227-4219-A324-056267F4ACAA}"/>
              </a:ext>
            </a:extLst>
          </p:cNvPr>
          <p:cNvSpPr/>
          <p:nvPr/>
        </p:nvSpPr>
        <p:spPr>
          <a:xfrm>
            <a:off x="6658806" y="4303663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DDEBF9-19E1-4E51-9A1C-160B5809BFB0}"/>
              </a:ext>
            </a:extLst>
          </p:cNvPr>
          <p:cNvSpPr/>
          <p:nvPr/>
        </p:nvSpPr>
        <p:spPr>
          <a:xfrm>
            <a:off x="7081791" y="3429000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7E2ADF-1B97-4CA8-A9B6-59475D673368}"/>
              </a:ext>
            </a:extLst>
          </p:cNvPr>
          <p:cNvSpPr/>
          <p:nvPr/>
        </p:nvSpPr>
        <p:spPr>
          <a:xfrm>
            <a:off x="7081791" y="3844284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35CA23-4ECD-41F0-AF14-2F62AD5737F0}"/>
              </a:ext>
            </a:extLst>
          </p:cNvPr>
          <p:cNvSpPr/>
          <p:nvPr/>
        </p:nvSpPr>
        <p:spPr>
          <a:xfrm>
            <a:off x="7081791" y="5126855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77DF4D0-8474-4129-9A06-27338A22B7B0}"/>
              </a:ext>
            </a:extLst>
          </p:cNvPr>
          <p:cNvSpPr/>
          <p:nvPr/>
        </p:nvSpPr>
        <p:spPr>
          <a:xfrm>
            <a:off x="7087432" y="5533404"/>
            <a:ext cx="248575" cy="213064"/>
          </a:xfrm>
          <a:prstGeom prst="rect">
            <a:avLst/>
          </a:prstGeom>
          <a:solidFill>
            <a:srgbClr val="B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3861F2-B0D8-45A3-8712-52C2A7267BEA}"/>
              </a:ext>
            </a:extLst>
          </p:cNvPr>
          <p:cNvSpPr txBox="1"/>
          <p:nvPr/>
        </p:nvSpPr>
        <p:spPr>
          <a:xfrm>
            <a:off x="839030" y="686842"/>
            <a:ext cx="54568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FF00"/>
                </a:solidFill>
              </a:rPr>
              <a:t>intros n. </a:t>
            </a:r>
            <a:r>
              <a:rPr lang="en-US" altLang="zh-CN" sz="2800" dirty="0">
                <a:solidFill>
                  <a:srgbClr val="FFC000"/>
                </a:solidFill>
              </a:rPr>
              <a:t>induction n as [ | n' </a:t>
            </a:r>
            <a:r>
              <a:rPr lang="en-US" altLang="zh-CN" sz="2800" dirty="0" err="1">
                <a:solidFill>
                  <a:srgbClr val="FFC000"/>
                </a:solidFill>
              </a:rPr>
              <a:t>IHn</a:t>
            </a:r>
            <a:r>
              <a:rPr lang="en-US" altLang="zh-CN" sz="2800" dirty="0">
                <a:solidFill>
                  <a:srgbClr val="FFC000"/>
                </a:solidFill>
              </a:rPr>
              <a:t>'].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en-US" altLang="zh-CN" sz="2800" dirty="0">
                <a:solidFill>
                  <a:schemeClr val="bg1"/>
                </a:solidFill>
              </a:rPr>
              <a:t> (* n = 0 *) 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FF00"/>
                </a:solidFill>
              </a:rPr>
              <a:t>intros m eq. </a:t>
            </a:r>
            <a:r>
              <a:rPr lang="en-US" altLang="zh-CN" sz="2800" dirty="0" err="1">
                <a:solidFill>
                  <a:schemeClr val="bg1"/>
                </a:solidFill>
              </a:rPr>
              <a:t>simpl</a:t>
            </a:r>
            <a:r>
              <a:rPr lang="en-US" altLang="zh-CN" sz="2800" dirty="0">
                <a:solidFill>
                  <a:schemeClr val="bg1"/>
                </a:solidFill>
              </a:rPr>
              <a:t> in eq.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C000"/>
                </a:solidFill>
              </a:rPr>
              <a:t>destruct m as [ | m'] </a:t>
            </a:r>
            <a:r>
              <a:rPr lang="en-US" altLang="zh-CN" sz="2800" dirty="0" err="1">
                <a:solidFill>
                  <a:srgbClr val="FFC000"/>
                </a:solidFill>
              </a:rPr>
              <a:t>eqn:E</a:t>
            </a:r>
            <a:r>
              <a:rPr lang="en-US" altLang="zh-CN" sz="2800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E : m = 0 *)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E : m = S m' *)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en-US" altLang="zh-CN" sz="2800" dirty="0">
                <a:solidFill>
                  <a:schemeClr val="bg1"/>
                </a:solidFill>
              </a:rPr>
              <a:t> (* n = S n' *)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 err="1">
                <a:solidFill>
                  <a:schemeClr val="bg1"/>
                </a:solidFill>
              </a:rPr>
              <a:t>simpl</a:t>
            </a:r>
            <a:r>
              <a:rPr lang="en-US" altLang="zh-CN" sz="2800" dirty="0">
                <a:solidFill>
                  <a:schemeClr val="bg1"/>
                </a:solidFill>
              </a:rPr>
              <a:t>. </a:t>
            </a:r>
            <a:r>
              <a:rPr lang="en-US" altLang="zh-CN" sz="2800" dirty="0">
                <a:solidFill>
                  <a:srgbClr val="FFFF00"/>
                </a:solidFill>
              </a:rPr>
              <a:t>intros m eq.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C000"/>
                </a:solidFill>
              </a:rPr>
              <a:t>destruct m as [ | m'] </a:t>
            </a:r>
            <a:r>
              <a:rPr lang="en-US" altLang="zh-CN" sz="2800" dirty="0" err="1">
                <a:solidFill>
                  <a:srgbClr val="FFC000"/>
                </a:solidFill>
              </a:rPr>
              <a:t>eqn:E</a:t>
            </a:r>
            <a:r>
              <a:rPr lang="en-US" altLang="zh-CN" sz="2800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E : m = 0 *) 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E : m = S m' *) </a:t>
            </a:r>
          </a:p>
          <a:p>
            <a:r>
              <a:rPr lang="en-US" altLang="zh-CN" sz="2800" dirty="0" err="1">
                <a:solidFill>
                  <a:srgbClr val="EE8AE0"/>
                </a:solidFill>
              </a:rPr>
              <a:t>Qed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A5EF5A-1462-4170-8BB8-B3DD3362789F}"/>
              </a:ext>
            </a:extLst>
          </p:cNvPr>
          <p:cNvSpPr txBox="1"/>
          <p:nvPr/>
        </p:nvSpPr>
        <p:spPr>
          <a:xfrm>
            <a:off x="6424472" y="686842"/>
            <a:ext cx="58674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FF00"/>
                </a:solidFill>
              </a:rPr>
              <a:t>intros n m.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C000"/>
                </a:solidFill>
              </a:rPr>
              <a:t>induction n as [| n' </a:t>
            </a:r>
            <a:r>
              <a:rPr lang="en-US" altLang="zh-CN" sz="2800" dirty="0" err="1">
                <a:solidFill>
                  <a:srgbClr val="FFC000"/>
                </a:solidFill>
              </a:rPr>
              <a:t>IHn</a:t>
            </a:r>
            <a:r>
              <a:rPr lang="en-US" altLang="zh-CN" sz="2800" dirty="0">
                <a:solidFill>
                  <a:srgbClr val="FFC000"/>
                </a:solidFill>
              </a:rPr>
              <a:t>'].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en-US" altLang="zh-CN" sz="2800" dirty="0">
                <a:solidFill>
                  <a:schemeClr val="bg1"/>
                </a:solidFill>
              </a:rPr>
              <a:t> (* n = O *) 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 err="1">
                <a:solidFill>
                  <a:schemeClr val="bg1"/>
                </a:solidFill>
              </a:rPr>
              <a:t>simpl</a:t>
            </a:r>
            <a:r>
              <a:rPr lang="en-US" altLang="zh-CN" sz="2800" dirty="0">
                <a:solidFill>
                  <a:schemeClr val="bg1"/>
                </a:solidFill>
              </a:rPr>
              <a:t>. </a:t>
            </a:r>
            <a:r>
              <a:rPr lang="en-US" altLang="zh-CN" sz="2800" dirty="0">
                <a:solidFill>
                  <a:srgbClr val="FFFF00"/>
                </a:solidFill>
              </a:rPr>
              <a:t>intros eq.    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      destruct m as [| m'] </a:t>
            </a:r>
            <a:r>
              <a:rPr lang="en-US" altLang="zh-CN" sz="2800" dirty="0" err="1">
                <a:solidFill>
                  <a:srgbClr val="FFC000"/>
                </a:solidFill>
              </a:rPr>
              <a:t>eqn:E</a:t>
            </a:r>
            <a:r>
              <a:rPr lang="en-US" altLang="zh-CN" sz="2800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m = O *)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m = S m' *) 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en-US" altLang="zh-CN" sz="2800" dirty="0">
                <a:solidFill>
                  <a:schemeClr val="bg1"/>
                </a:solidFill>
              </a:rPr>
              <a:t> (* n = S n' *) </a:t>
            </a:r>
            <a:r>
              <a:rPr lang="en-US" altLang="zh-CN" sz="2800" dirty="0">
                <a:solidFill>
                  <a:srgbClr val="FFFF00"/>
                </a:solidFill>
              </a:rPr>
              <a:t>intros eq. 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      </a:t>
            </a:r>
            <a:r>
              <a:rPr lang="en-US" altLang="zh-CN" sz="2800" dirty="0">
                <a:solidFill>
                  <a:srgbClr val="FFC000"/>
                </a:solidFill>
              </a:rPr>
              <a:t>destruct m as [| m'] </a:t>
            </a:r>
            <a:r>
              <a:rPr lang="en-US" altLang="zh-CN" sz="2800" dirty="0" err="1">
                <a:solidFill>
                  <a:srgbClr val="FFC000"/>
                </a:solidFill>
              </a:rPr>
              <a:t>eqn:E</a:t>
            </a:r>
            <a:r>
              <a:rPr lang="en-US" altLang="zh-CN" sz="2800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m = O *) 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>
                <a:solidFill>
                  <a:schemeClr val="bg1"/>
                </a:solidFill>
              </a:rPr>
              <a:t> (* m = S m' *) </a:t>
            </a:r>
          </a:p>
          <a:p>
            <a:r>
              <a:rPr lang="en-US" altLang="zh-CN" sz="2800" dirty="0">
                <a:solidFill>
                  <a:srgbClr val="EE8AE0"/>
                </a:solidFill>
              </a:rPr>
              <a:t>Abort.</a:t>
            </a:r>
            <a:endParaRPr lang="zh-CN" altLang="en-US" sz="2800" dirty="0">
              <a:solidFill>
                <a:srgbClr val="EE8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2AEE756-D995-4818-823D-FB34AC59E4AD}"/>
              </a:ext>
            </a:extLst>
          </p:cNvPr>
          <p:cNvSpPr/>
          <p:nvPr/>
        </p:nvSpPr>
        <p:spPr>
          <a:xfrm>
            <a:off x="523875" y="2257425"/>
            <a:ext cx="11391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9600" b="1" cap="none" spc="0" dirty="0">
                <a:ln/>
                <a:solidFill>
                  <a:schemeClr val="accent4"/>
                </a:solidFill>
                <a:effectLst/>
              </a:rPr>
              <a:t>Induction!!!</a:t>
            </a:r>
          </a:p>
        </p:txBody>
      </p:sp>
    </p:spTree>
    <p:extLst>
      <p:ext uri="{BB962C8B-B14F-4D97-AF65-F5344CB8AC3E}">
        <p14:creationId xmlns:p14="http://schemas.microsoft.com/office/powerpoint/2010/main" val="34658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3"/>
    </mc:Choice>
    <mc:Fallback xmlns="">
      <p:transition spd="slow" advTm="641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E3861F2-B0D8-45A3-8712-52C2A7267BEA}"/>
              </a:ext>
            </a:extLst>
          </p:cNvPr>
          <p:cNvSpPr txBox="1"/>
          <p:nvPr/>
        </p:nvSpPr>
        <p:spPr>
          <a:xfrm>
            <a:off x="1571623" y="2071335"/>
            <a:ext cx="929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IHn</a:t>
            </a:r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: </a:t>
            </a:r>
            <a:r>
              <a:rPr lang="en-US" altLang="zh-CN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forall m : </a:t>
            </a:r>
            <a:r>
              <a:rPr lang="en-US" altLang="zh-CN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altLang="zh-CN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n' = double m -&gt; n' = m.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A5EF5A-1462-4170-8BB8-B3DD3362789F}"/>
              </a:ext>
            </a:extLst>
          </p:cNvPr>
          <p:cNvSpPr txBox="1"/>
          <p:nvPr/>
        </p:nvSpPr>
        <p:spPr>
          <a:xfrm>
            <a:off x="1571624" y="4078035"/>
            <a:ext cx="929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FF00"/>
                </a:solidFill>
              </a:defRPr>
            </a:lvl1pPr>
          </a:lstStyle>
          <a:p>
            <a:r>
              <a:rPr lang="fr-FR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IHn’ : </a:t>
            </a:r>
          </a:p>
          <a:p>
            <a:r>
              <a:rPr lang="fr-FR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double n' = double m -&gt; n' = m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8769C0-6C19-4398-BCF2-6F9E0107968F}"/>
              </a:ext>
            </a:extLst>
          </p:cNvPr>
          <p:cNvSpPr txBox="1"/>
          <p:nvPr/>
        </p:nvSpPr>
        <p:spPr>
          <a:xfrm>
            <a:off x="1123950" y="542925"/>
            <a:ext cx="56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</a:rPr>
              <a:t>归纳假设的不同</a:t>
            </a:r>
          </a:p>
        </p:txBody>
      </p:sp>
    </p:spTree>
    <p:extLst>
      <p:ext uri="{BB962C8B-B14F-4D97-AF65-F5344CB8AC3E}">
        <p14:creationId xmlns:p14="http://schemas.microsoft.com/office/powerpoint/2010/main" val="241464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8769C0-6C19-4398-BCF2-6F9E0107968F}"/>
              </a:ext>
            </a:extLst>
          </p:cNvPr>
          <p:cNvSpPr txBox="1"/>
          <p:nvPr/>
        </p:nvSpPr>
        <p:spPr>
          <a:xfrm>
            <a:off x="1095375" y="438150"/>
            <a:ext cx="56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为什么？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CD1AF2-EADB-4DFA-BEC4-B03FABF0E516}"/>
              </a:ext>
            </a:extLst>
          </p:cNvPr>
          <p:cNvSpPr txBox="1"/>
          <p:nvPr/>
        </p:nvSpPr>
        <p:spPr>
          <a:xfrm>
            <a:off x="1611458" y="1539150"/>
            <a:ext cx="6442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先对</a:t>
            </a:r>
            <a:r>
              <a:rPr lang="en-US" altLang="zh-CN" sz="4000" dirty="0">
                <a:solidFill>
                  <a:schemeClr val="bg1"/>
                </a:solidFill>
              </a:rPr>
              <a:t>n</a:t>
            </a:r>
            <a:r>
              <a:rPr lang="zh-CN" altLang="en-US" sz="4000" dirty="0">
                <a:solidFill>
                  <a:schemeClr val="bg1"/>
                </a:solidFill>
              </a:rPr>
              <a:t>进行归纳</a:t>
            </a:r>
            <a:r>
              <a:rPr lang="zh-CN" altLang="zh-CN" sz="4000" dirty="0">
                <a:solidFill>
                  <a:schemeClr val="bg1"/>
                </a:solidFill>
              </a:rPr>
              <a:t>，</a:t>
            </a:r>
            <a:r>
              <a:rPr lang="zh-CN" altLang="en-US" sz="4000" dirty="0">
                <a:solidFill>
                  <a:schemeClr val="bg1"/>
                </a:solidFill>
              </a:rPr>
              <a:t>再取任意</a:t>
            </a:r>
            <a:r>
              <a:rPr lang="en-US" altLang="zh-CN" sz="4000" dirty="0">
                <a:solidFill>
                  <a:schemeClr val="bg1"/>
                </a:solidFill>
              </a:rPr>
              <a:t>m</a:t>
            </a:r>
            <a:r>
              <a:rPr lang="zh-CN" altLang="en-US" sz="4000" dirty="0">
                <a:solidFill>
                  <a:schemeClr val="bg1"/>
                </a:solidFill>
              </a:rPr>
              <a:t>证明。归纳假设中含有</a:t>
            </a:r>
            <a:r>
              <a:rPr lang="zh-CN" altLang="en-US" sz="4000" dirty="0">
                <a:solidFill>
                  <a:srgbClr val="FFC000"/>
                </a:solidFill>
              </a:rPr>
              <a:t>任意</a:t>
            </a:r>
            <a:r>
              <a:rPr lang="en-US" altLang="zh-CN" sz="4000" dirty="0">
                <a:solidFill>
                  <a:srgbClr val="FFC000"/>
                </a:solidFill>
              </a:rPr>
              <a:t>m</a:t>
            </a:r>
            <a:r>
              <a:rPr lang="zh-CN" altLang="en-US" sz="4000" dirty="0">
                <a:solidFill>
                  <a:schemeClr val="bg1"/>
                </a:solidFill>
              </a:rPr>
              <a:t>成立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先引入任意</a:t>
            </a:r>
            <a:r>
              <a:rPr lang="en-US" altLang="zh-CN" sz="4000" dirty="0">
                <a:solidFill>
                  <a:schemeClr val="bg1"/>
                </a:solidFill>
              </a:rPr>
              <a:t>m</a:t>
            </a:r>
            <a:r>
              <a:rPr lang="zh-CN" altLang="en-US" sz="4000" dirty="0">
                <a:solidFill>
                  <a:schemeClr val="bg1"/>
                </a:solidFill>
              </a:rPr>
              <a:t>和</a:t>
            </a:r>
            <a:r>
              <a:rPr lang="en-US" altLang="zh-CN" sz="4000" dirty="0">
                <a:solidFill>
                  <a:schemeClr val="bg1"/>
                </a:solidFill>
              </a:rPr>
              <a:t>n</a:t>
            </a:r>
            <a:r>
              <a:rPr lang="zh-CN" altLang="en-US" sz="4000" dirty="0">
                <a:solidFill>
                  <a:schemeClr val="bg1"/>
                </a:solidFill>
              </a:rPr>
              <a:t>，再归纳</a:t>
            </a:r>
            <a:r>
              <a:rPr lang="en-US" altLang="zh-CN" sz="4000" dirty="0">
                <a:solidFill>
                  <a:schemeClr val="bg1"/>
                </a:solidFill>
              </a:rPr>
              <a:t>n</a:t>
            </a:r>
            <a:r>
              <a:rPr lang="zh-CN" altLang="en-US" sz="4000" dirty="0">
                <a:solidFill>
                  <a:schemeClr val="bg1"/>
                </a:solidFill>
              </a:rPr>
              <a:t>。归纳假设中</a:t>
            </a:r>
            <a:r>
              <a:rPr lang="en-US" altLang="zh-CN" sz="4000" dirty="0">
                <a:solidFill>
                  <a:schemeClr val="bg1"/>
                </a:solidFill>
              </a:rPr>
              <a:t>m</a:t>
            </a:r>
            <a:r>
              <a:rPr lang="zh-CN" altLang="en-US" sz="4000" dirty="0">
                <a:solidFill>
                  <a:schemeClr val="bg1"/>
                </a:solidFill>
              </a:rPr>
              <a:t>没有任意性。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2FFF1EC-1D46-423B-BD5B-B37403243BA3}"/>
              </a:ext>
            </a:extLst>
          </p:cNvPr>
          <p:cNvCxnSpPr>
            <a:cxnSpLocks/>
          </p:cNvCxnSpPr>
          <p:nvPr/>
        </p:nvCxnSpPr>
        <p:spPr>
          <a:xfrm>
            <a:off x="4369376" y="3347874"/>
            <a:ext cx="0" cy="1609725"/>
          </a:xfrm>
          <a:prstGeom prst="straightConnector1">
            <a:avLst/>
          </a:prstGeom>
          <a:ln w="1270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87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4DF0891-9090-4F34-B43C-E05EBF5CFCA1}"/>
              </a:ext>
            </a:extLst>
          </p:cNvPr>
          <p:cNvSpPr/>
          <p:nvPr/>
        </p:nvSpPr>
        <p:spPr>
          <a:xfrm>
            <a:off x="4426331" y="2345898"/>
            <a:ext cx="2646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谢谢</a:t>
            </a:r>
            <a:endParaRPr lang="zh-CN" alt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8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964CD-74BE-4983-8EF1-C575C25B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6700" b="1" dirty="0">
                <a:solidFill>
                  <a:srgbClr val="FFFF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Induction n as [0|n’  IHn’].</a:t>
            </a:r>
            <a:b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8C653B-417B-48A4-B195-6E67867B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82245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4000" dirty="0">
                <a:solidFill>
                  <a:schemeClr val="bg1"/>
                </a:solidFill>
              </a:rPr>
              <a:t>  Induction : </a:t>
            </a:r>
            <a:r>
              <a:rPr lang="zh-CN" altLang="en-US" sz="4000" dirty="0">
                <a:solidFill>
                  <a:schemeClr val="bg1"/>
                </a:solidFill>
              </a:rPr>
              <a:t>归纳，</a:t>
            </a:r>
            <a:r>
              <a:rPr lang="en-US" altLang="zh-CN" sz="4000" dirty="0">
                <a:solidFill>
                  <a:schemeClr val="bg1"/>
                </a:solidFill>
              </a:rPr>
              <a:t>Coq</a:t>
            </a:r>
            <a:r>
              <a:rPr lang="zh-CN" altLang="en-US" sz="4000" dirty="0">
                <a:solidFill>
                  <a:schemeClr val="bg1"/>
                </a:solidFill>
              </a:rPr>
              <a:t>中归纳法的关键字。</a:t>
            </a:r>
            <a:endParaRPr lang="en-US" altLang="zh-CN" sz="4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solidFill>
                  <a:schemeClr val="bg1"/>
                </a:solidFill>
              </a:rPr>
              <a:t>                                 </a:t>
            </a:r>
            <a:r>
              <a:rPr lang="zh-CN" altLang="en-US" sz="4000" dirty="0">
                <a:solidFill>
                  <a:schemeClr val="bg1"/>
                </a:solidFill>
              </a:rPr>
              <a:t>类似于</a:t>
            </a:r>
            <a:r>
              <a:rPr lang="en-US" altLang="zh-CN" sz="4000" dirty="0">
                <a:solidFill>
                  <a:schemeClr val="bg1"/>
                </a:solidFill>
              </a:rPr>
              <a:t>destruct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4000" dirty="0">
                <a:solidFill>
                  <a:schemeClr val="bg1"/>
                </a:solidFill>
              </a:rPr>
              <a:t>  </a:t>
            </a:r>
            <a:r>
              <a:rPr lang="zh-CN" altLang="en-US" sz="4000" dirty="0">
                <a:solidFill>
                  <a:schemeClr val="bg1"/>
                </a:solidFill>
              </a:rPr>
              <a:t>将</a:t>
            </a:r>
            <a:r>
              <a:rPr lang="en-US" altLang="zh-CN" sz="4000" dirty="0">
                <a:solidFill>
                  <a:schemeClr val="bg1"/>
                </a:solidFill>
              </a:rPr>
              <a:t>n</a:t>
            </a:r>
            <a:r>
              <a:rPr lang="zh-CN" altLang="en-US" sz="4000" dirty="0">
                <a:solidFill>
                  <a:schemeClr val="bg1"/>
                </a:solidFill>
              </a:rPr>
              <a:t>分为</a:t>
            </a:r>
            <a:r>
              <a:rPr lang="en-US" altLang="zh-CN" sz="4000" dirty="0">
                <a:solidFill>
                  <a:schemeClr val="bg1"/>
                </a:solidFill>
              </a:rPr>
              <a:t>0</a:t>
            </a:r>
            <a:r>
              <a:rPr lang="zh-CN" altLang="en-US" sz="4000" dirty="0">
                <a:solidFill>
                  <a:schemeClr val="bg1"/>
                </a:solidFill>
              </a:rPr>
              <a:t>和</a:t>
            </a:r>
            <a:r>
              <a:rPr lang="en-US" altLang="zh-CN" sz="4000" dirty="0">
                <a:solidFill>
                  <a:schemeClr val="bg1"/>
                </a:solidFill>
              </a:rPr>
              <a:t>n’</a:t>
            </a:r>
            <a:r>
              <a:rPr lang="zh-CN" altLang="en-US" sz="4000" dirty="0">
                <a:solidFill>
                  <a:schemeClr val="bg1"/>
                </a:solidFill>
              </a:rPr>
              <a:t>情况讨论。</a:t>
            </a:r>
            <a:endParaRPr lang="en-US" altLang="zh-CN" sz="4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4000" dirty="0">
                <a:solidFill>
                  <a:schemeClr val="bg1"/>
                </a:solidFill>
              </a:rPr>
              <a:t>  IHn’ : </a:t>
            </a:r>
            <a:r>
              <a:rPr lang="zh-CN" altLang="en-US" sz="4000" dirty="0">
                <a:solidFill>
                  <a:schemeClr val="bg1"/>
                </a:solidFill>
              </a:rPr>
              <a:t>对归纳假设的命名</a:t>
            </a:r>
            <a:r>
              <a:rPr lang="en-US" altLang="zh-CN" sz="4000" dirty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       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9"/>
    </mc:Choice>
    <mc:Fallback xmlns="">
      <p:transition spd="slow" advTm="584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0ED94-33E6-407B-9701-5CAB634E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8604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一个小例子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EE040-08DC-4276-9E13-E4649B26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914651"/>
            <a:ext cx="11563349" cy="22574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pt-BR" altLang="zh-CN" sz="4800" b="1" dirty="0">
                <a:solidFill>
                  <a:srgbClr val="F4B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pt-BR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plus_n_O :</a:t>
            </a:r>
          </a:p>
          <a:p>
            <a:pPr marL="0" indent="0">
              <a:buNone/>
            </a:pPr>
            <a:r>
              <a:rPr lang="pt-BR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>
              <a:buNone/>
            </a:pPr>
            <a:r>
              <a:rPr lang="pt-BR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forall n : nat, </a:t>
            </a:r>
            <a:r>
              <a:rPr lang="pt-BR" altLang="zh-C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+ 0.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"/>
    </mc:Choice>
    <mc:Fallback xmlns="">
      <p:transition spd="slow" advTm="25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9B769-E1F4-49D3-8D20-B5838413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证明方法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84992F-6DF1-4BAF-8A2D-D56DDAAA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8" y="929480"/>
            <a:ext cx="6657977" cy="5471319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Proof.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intros n.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induction n as [|n’ IHn'].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- reflexivity.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- simpl.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rewrite &lt;- IHn’.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reflexivity.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Qed.</a:t>
            </a:r>
            <a:endParaRPr lang="zh-CN" altLang="en-US" sz="36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2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9"/>
    </mc:Choice>
    <mc:Fallback xmlns="">
      <p:transition spd="slow" advTm="263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00B26B9-FA61-4DE5-9688-753DA6A68B81}"/>
              </a:ext>
            </a:extLst>
          </p:cNvPr>
          <p:cNvSpPr/>
          <p:nvPr/>
        </p:nvSpPr>
        <p:spPr>
          <a:xfrm>
            <a:off x="1057275" y="2324100"/>
            <a:ext cx="4189428" cy="418124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813837-DA30-44B1-BE74-EBEE0A146071}"/>
              </a:ext>
            </a:extLst>
          </p:cNvPr>
          <p:cNvSpPr/>
          <p:nvPr/>
        </p:nvSpPr>
        <p:spPr>
          <a:xfrm>
            <a:off x="962026" y="1845900"/>
            <a:ext cx="1647824" cy="47820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410324" y="1845900"/>
            <a:ext cx="52482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2 subgoals</a:t>
            </a:r>
          </a:p>
          <a:p>
            <a:pPr algn="ctr"/>
            <a:r>
              <a:rPr lang="pt-BR" altLang="zh-CN" sz="4000" dirty="0">
                <a:solidFill>
                  <a:schemeClr val="bg1"/>
                </a:solidFill>
              </a:rPr>
              <a:t>________________ (1/2)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0 = 0 + 0</a:t>
            </a:r>
          </a:p>
          <a:p>
            <a:pPr algn="ctr"/>
            <a:r>
              <a:rPr lang="pt-BR" altLang="zh-CN" sz="4000" dirty="0">
                <a:solidFill>
                  <a:schemeClr val="bg1"/>
                </a:solidFill>
              </a:rPr>
              <a:t>________________ (2/2)</a:t>
            </a:r>
          </a:p>
          <a:p>
            <a:pPr algn="ctr"/>
            <a:r>
              <a:rPr lang="pt-BR" altLang="zh-CN" sz="4000" dirty="0">
                <a:solidFill>
                  <a:schemeClr val="bg1"/>
                </a:solidFill>
              </a:rPr>
              <a:t>S n' = S n' + 0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9" y="1603012"/>
            <a:ext cx="4743448" cy="4331063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- (* n = 0 *)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  reflexivity.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- (* n = S n' *)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  simpl.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5700" dirty="0">
                <a:solidFill>
                  <a:schemeClr val="bg1"/>
                </a:solidFill>
              </a:rPr>
              <a:t>    reflexivity.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4"/>
    </mc:Choice>
    <mc:Fallback xmlns="">
      <p:transition spd="slow" advTm="471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1143000" y="2950799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1057275" y="2514601"/>
            <a:ext cx="4200525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572249" y="2381250"/>
            <a:ext cx="524827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证明了：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       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en-US" altLang="zh-CN" sz="4000" dirty="0">
                <a:solidFill>
                  <a:schemeClr val="bg1"/>
                </a:solidFill>
              </a:rPr>
              <a:t>           0 = 0 + 0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1057275" y="2057400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774463"/>
            <a:ext cx="5029195" cy="345476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7"/>
    </mc:Choice>
    <mc:Fallback xmlns="">
      <p:transition spd="slow" advTm="271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6BD7D8F-3F99-40EE-8C2B-52EC4DB0A0C5}"/>
              </a:ext>
            </a:extLst>
          </p:cNvPr>
          <p:cNvSpPr/>
          <p:nvPr/>
        </p:nvSpPr>
        <p:spPr>
          <a:xfrm>
            <a:off x="1143000" y="2950799"/>
            <a:ext cx="1943100" cy="392475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F94DE8-2EFC-4A75-95F9-892C4CC69C9C}"/>
              </a:ext>
            </a:extLst>
          </p:cNvPr>
          <p:cNvSpPr/>
          <p:nvPr/>
        </p:nvSpPr>
        <p:spPr>
          <a:xfrm>
            <a:off x="1057275" y="2514601"/>
            <a:ext cx="4200525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7E2F51E-8758-404F-9F04-55C0B26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zh-CN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 + 0</a:t>
            </a:r>
            <a:endParaRPr lang="zh-CN" altLang="en-US" sz="7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2F3BF-E4B0-4B6E-A0C1-180DFB485EED}"/>
              </a:ext>
            </a:extLst>
          </p:cNvPr>
          <p:cNvSpPr txBox="1"/>
          <p:nvPr/>
        </p:nvSpPr>
        <p:spPr>
          <a:xfrm>
            <a:off x="6619874" y="1868955"/>
            <a:ext cx="52482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zh-CN" sz="4000" dirty="0">
                <a:solidFill>
                  <a:schemeClr val="bg1"/>
                </a:solidFill>
              </a:rPr>
              <a:t>1 subgoal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n' : nat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IHn' : n' = n' + 0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________________ (1/1)</a:t>
            </a:r>
          </a:p>
          <a:p>
            <a:r>
              <a:rPr lang="pt-BR" altLang="zh-CN" sz="4000" dirty="0">
                <a:solidFill>
                  <a:schemeClr val="bg1"/>
                </a:solidFill>
              </a:rPr>
              <a:t>S n' = S n' + 0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BBB02EB-E5C2-421E-8BD0-C75136CCEC66}"/>
              </a:ext>
            </a:extLst>
          </p:cNvPr>
          <p:cNvCxnSpPr/>
          <p:nvPr/>
        </p:nvCxnSpPr>
        <p:spPr>
          <a:xfrm>
            <a:off x="5886450" y="1285875"/>
            <a:ext cx="0" cy="5657850"/>
          </a:xfrm>
          <a:prstGeom prst="line">
            <a:avLst/>
          </a:prstGeom>
          <a:ln w="63500" cmpd="sng">
            <a:solidFill>
              <a:schemeClr val="accent2"/>
            </a:solidFill>
            <a:head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E78FFBC-829B-4436-8FBD-71D784E85EE1}"/>
              </a:ext>
            </a:extLst>
          </p:cNvPr>
          <p:cNvSpPr/>
          <p:nvPr/>
        </p:nvSpPr>
        <p:spPr>
          <a:xfrm>
            <a:off x="1057275" y="2057400"/>
            <a:ext cx="1524000" cy="323850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69FF5EC-D7E7-4A87-A3A2-434FD25D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774463"/>
            <a:ext cx="5029195" cy="345476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solidFill>
                  <a:srgbClr val="EE8AE0"/>
                </a:solidFill>
              </a:rPr>
              <a:t>Proof.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intros n.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induction n as [| n' IHn'].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reflexivity.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- simpl.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rewrite &lt;- IHn’. </a:t>
            </a:r>
          </a:p>
          <a:p>
            <a:r>
              <a:rPr lang="en-US" altLang="zh-CN" sz="4600" dirty="0">
                <a:solidFill>
                  <a:schemeClr val="bg1"/>
                </a:solidFill>
              </a:rPr>
              <a:t>    reflexivity</a:t>
            </a:r>
            <a:r>
              <a:rPr lang="en-US" altLang="zh-CN" sz="5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EE8AE0"/>
                </a:solidFill>
              </a:rPr>
              <a:t>Qed.</a:t>
            </a:r>
            <a:endParaRPr lang="zh-CN" altLang="en-US" dirty="0">
              <a:solidFill>
                <a:srgbClr val="EE8AE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36A550-4E73-4CA6-924B-83BFBA279A4A}"/>
              </a:ext>
            </a:extLst>
          </p:cNvPr>
          <p:cNvSpPr/>
          <p:nvPr/>
        </p:nvSpPr>
        <p:spPr>
          <a:xfrm>
            <a:off x="1143000" y="3415472"/>
            <a:ext cx="238125" cy="278277"/>
          </a:xfrm>
          <a:prstGeom prst="rect">
            <a:avLst/>
          </a:prstGeom>
          <a:solidFill>
            <a:srgbClr val="8AE69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"/>
    </mc:Choice>
    <mc:Fallback xmlns="">
      <p:transition spd="slow" advTm="22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1396</Words>
  <Application>Microsoft Office PowerPoint</Application>
  <PresentationFormat>宽屏</PresentationFormat>
  <Paragraphs>249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等线 Light</vt:lpstr>
      <vt:lpstr>华文中宋</vt:lpstr>
      <vt:lpstr>Arial</vt:lpstr>
      <vt:lpstr>Wingdings</vt:lpstr>
      <vt:lpstr>Office 主题​​</vt:lpstr>
      <vt:lpstr>如何在Coq中使用 数学归纳法</vt:lpstr>
      <vt:lpstr>数学归纳法</vt:lpstr>
      <vt:lpstr>PowerPoint 演示文稿</vt:lpstr>
      <vt:lpstr>Induction n as [0|n’  IHn’]. </vt:lpstr>
      <vt:lpstr>一个小例子</vt:lpstr>
      <vt:lpstr>证明方法</vt:lpstr>
      <vt:lpstr>n = n + 0</vt:lpstr>
      <vt:lpstr>n = n + 0</vt:lpstr>
      <vt:lpstr>n = n + 0</vt:lpstr>
      <vt:lpstr>n = n + 0</vt:lpstr>
      <vt:lpstr>n = n + 0</vt:lpstr>
      <vt:lpstr>n = n + 0</vt:lpstr>
      <vt:lpstr>n = n + 0</vt:lpstr>
      <vt:lpstr> 再看一眼induction n as [| n' IHn'].</vt:lpstr>
      <vt:lpstr> 再看一眼induction n as [| n' IHn'].</vt:lpstr>
      <vt:lpstr>PowerPoint 演示文稿</vt:lpstr>
      <vt:lpstr>n = n + 0</vt:lpstr>
      <vt:lpstr> 再再看一眼induction n as [| n' IHn'].</vt:lpstr>
      <vt:lpstr>又一个例子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另一个例子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如何在Coq中使用 数学归纳法</dc:title>
  <dc:creator>943988005@qq.com</dc:creator>
  <cp:lastModifiedBy>lenovo</cp:lastModifiedBy>
  <cp:revision>7</cp:revision>
  <dcterms:created xsi:type="dcterms:W3CDTF">2021-10-19T08:43:21Z</dcterms:created>
  <dcterms:modified xsi:type="dcterms:W3CDTF">2021-10-25T12:19:29Z</dcterms:modified>
</cp:coreProperties>
</file>