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77" r:id="rId3"/>
    <p:sldId id="256" r:id="rId4"/>
    <p:sldId id="274" r:id="rId5"/>
    <p:sldId id="260" r:id="rId6"/>
    <p:sldId id="257" r:id="rId7"/>
    <p:sldId id="258" r:id="rId8"/>
    <p:sldId id="259" r:id="rId9"/>
    <p:sldId id="261" r:id="rId10"/>
    <p:sldId id="262" r:id="rId11"/>
    <p:sldId id="275" r:id="rId12"/>
    <p:sldId id="263" r:id="rId13"/>
    <p:sldId id="264" r:id="rId14"/>
    <p:sldId id="267" r:id="rId15"/>
    <p:sldId id="266" r:id="rId16"/>
    <p:sldId id="268" r:id="rId17"/>
    <p:sldId id="271" r:id="rId18"/>
    <p:sldId id="270" r:id="rId19"/>
    <p:sldId id="269" r:id="rId20"/>
    <p:sldId id="272" r:id="rId21"/>
    <p:sldId id="27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8F3FC-CC3C-4212-BF9B-5CA55B66D20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9F8BE-48DD-4E31-A380-5A0707A241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59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9F8BE-48DD-4E31-A380-5A0707A2419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30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A60C81-FE2B-42DF-AF67-4F26F59A8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FAF5346-BB5E-4C57-AC20-DC9B4916C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58C2FA-9B18-484F-A56C-A4D2AD3C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30C08D-5950-4E4A-AE59-2366B475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726B79-2B88-4FD6-9215-5510666A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26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E144E-A5BE-4757-81E7-CAE87CC0F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C45DF0-FACD-4A0E-9902-8FC3E1979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EB075D-1D47-4207-AB3D-081EBA3B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CA3697-5EEE-4E84-9A76-22D58F6D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119C68-C44D-4D59-86BA-F1DE84C0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71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FDF0B4-67E7-4CDA-B21F-1BD43AEA4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B2A9A3-AE11-4DC5-A67A-33AE4E049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D283C1-CC3A-4900-A255-0EB9AE6E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CF6CE7-0A93-4CD6-8035-F3DE427E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745913-0EBF-41A2-B29D-BF2C662C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31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7AEB5-4CC3-4615-A331-A3DD8453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780941-8318-4C3E-9724-8522D040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5364A4-D0DC-4575-B403-7D18D467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29C66-3A62-4E9D-B571-2B12755B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3055B-AB18-4C88-AA58-D350DD29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2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3DB2D1-5097-42C1-A2D2-87BB8897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12E7FB-2019-4191-9539-199E90409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F46194-8094-423A-B8E9-32FA3DE5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695CA3-849B-4AAE-B457-A8068BD9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30C61E-4761-4EDF-B9ED-04604DD0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2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163F9C-9095-43EF-9D83-8AB385D1B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2AE62C-F4C8-403C-97C1-2143662A0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9A3986-CE6F-4DFA-9E5C-461C6AFBD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DD596A-6023-4CBB-9FF2-EFD9DB2D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6536E0-A8C1-4E12-B83E-B648C04C1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08CBE2-5283-476B-BBC5-FF814EB1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60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60E249-E5DB-4A50-92A7-B465A20B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22EEBC-E160-441F-B4CE-B88906159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6A001BA-1455-4E79-96BA-5F1A9443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17D0380-F99E-42C0-8253-FBA755D36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CF09790-1B6B-401A-BD9F-1409ADB9E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CF1F33F-1657-4634-9B05-B8316B22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CB976EC-6A51-4858-AB0D-5A0B8D4B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9A73DB9-7A43-4ED0-86BB-DCCCD7C1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55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B9FF8B-AB0F-4BEB-B0F8-9EB07EEE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EBE3908-5C78-4C9B-A214-BCF451C8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F4B5E3-4C03-4FA2-8834-DE632254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B4A74F3-A9A3-41EE-A66F-D0E1C710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31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DB24DED-0327-4438-A148-3005D6E0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144F5A3-4862-4260-A12F-83362F48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A042F9-18A0-42FA-82C5-3DBF418A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1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510C4-5C6C-4CC6-A7E9-7C724A539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BA9BCD-AA29-46E7-9542-B91A1E702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8EF795-54DA-41E8-B911-59799FB21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F26645-8ABA-4F49-9D8A-AB47E157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4E836C-E29A-4FDC-875F-446195A8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983303-AC62-4127-B019-9B57E9F2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48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C80F2F-18D0-48D2-A346-FF236D19A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A509EF-ACAF-46EC-A963-DB9E027FE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391988-2909-4CDC-B4A6-C763430C0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E42C10-EC9D-4A26-A333-EE372D87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01D58A-656D-462B-ABB0-99EF0FC6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643B5E-0F31-4004-AC36-87CBF725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28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DD50A74-B830-47A8-A042-C471CB34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BC1A3F-5E72-4D41-9B0D-4DD1CE475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D7197D-C68A-41A3-8474-DEA5FEBF1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81A1-C8D4-4B04-887A-94D3992A907C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6C833-CABB-4885-8519-63E176EFB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B4C05B-E54C-4D08-A77A-CB04BF9E8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16E7-AA71-4E13-A168-75B2EB0EB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1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6ECFE9-6935-45D8-93F1-6A1FDD291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5D9DEF-E3B9-4BEA-A751-67972EBF10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FEF985-D4E7-435E-9E54-9A87DAA0D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54" y="50437"/>
            <a:ext cx="9860691" cy="675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2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DB7C6A-1901-4ED0-86BA-9459FDD3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038152E-8CE5-4460-A5B3-EAFF84F04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62" y="1690688"/>
            <a:ext cx="5502876" cy="4320561"/>
          </a:xfrm>
        </p:spPr>
      </p:pic>
    </p:spTree>
    <p:extLst>
      <p:ext uri="{BB962C8B-B14F-4D97-AF65-F5344CB8AC3E}">
        <p14:creationId xmlns:p14="http://schemas.microsoft.com/office/powerpoint/2010/main" val="13628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E8E8E-9EDF-440C-9461-EEEBA32F6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正确性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7ECEAC-EF7D-4E6A-B68C-0BA098AC4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类似于</a:t>
            </a:r>
            <a:r>
              <a:rPr lang="en-US" altLang="zh-CN" dirty="0" err="1"/>
              <a:t>Dijikstra</a:t>
            </a:r>
            <a:r>
              <a:rPr lang="zh-CN" altLang="en-US" dirty="0"/>
              <a:t>算法的正确性证明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以一个</a:t>
            </a:r>
            <a:r>
              <a:rPr lang="en-US" altLang="zh-CN" dirty="0"/>
              <a:t>bucket</a:t>
            </a:r>
            <a:r>
              <a:rPr lang="zh-CN" altLang="en-US" dirty="0"/>
              <a:t>为单位来看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最终得到</a:t>
            </a:r>
            <a:r>
              <a:rPr lang="en-US" altLang="zh-CN" dirty="0"/>
              <a:t>delta-stepping</a:t>
            </a:r>
            <a:r>
              <a:rPr lang="zh-CN" altLang="en-US" dirty="0"/>
              <a:t>算法的正确性</a:t>
            </a:r>
          </a:p>
        </p:txBody>
      </p:sp>
    </p:spTree>
    <p:extLst>
      <p:ext uri="{BB962C8B-B14F-4D97-AF65-F5344CB8AC3E}">
        <p14:creationId xmlns:p14="http://schemas.microsoft.com/office/powerpoint/2010/main" val="330871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302DA-D0CB-400D-9ACE-7AD2F8E3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 complexity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F8383EB-99FD-4488-BEA7-FB5F13FDCC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Delta-path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endParaRPr lang="en-US" altLang="zh-CN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en-US" altLang="zh-CN" b="0" dirty="0"/>
              </a:p>
              <a:p>
                <a:r>
                  <a:rPr lang="zh-CN" altLang="en-US" dirty="0"/>
                  <a:t>引理</a:t>
                </a:r>
                <a:r>
                  <a:rPr lang="en-US" altLang="zh-CN" dirty="0"/>
                  <a:t>1</a:t>
                </a:r>
                <a:endParaRPr lang="en-US" altLang="zh-CN" b="0" dirty="0"/>
              </a:p>
              <a:p>
                <a:r>
                  <a:rPr lang="en-US" altLang="zh-CN" b="1" dirty="0"/>
                  <a:t>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引理二</a:t>
                </a:r>
                <a:endParaRPr lang="en-US" altLang="zh-CN" dirty="0"/>
              </a:p>
              <a:p>
                <a:r>
                  <a:rPr lang="zh-CN" altLang="en-US" b="0" dirty="0"/>
                  <a:t>定理</a:t>
                </a:r>
                <a:endParaRPr lang="en-US" altLang="zh-CN" b="0" dirty="0"/>
              </a:p>
              <a:p>
                <a:endParaRPr lang="en-US" altLang="zh-CN" b="0" dirty="0"/>
              </a:p>
              <a:p>
                <a:endParaRPr lang="en-US" altLang="zh-CN" b="0" dirty="0"/>
              </a:p>
              <a:p>
                <a:endParaRPr lang="en-US" altLang="zh-CN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F8383EB-99FD-4488-BEA7-FB5F13FDCC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20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681FE-D76F-4C08-87CC-1C319B0C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Delta-path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7584488-47AF-4207-AB1F-0C4F1B024E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6387" y="2783275"/>
                <a:ext cx="9879226" cy="645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sz="3600" dirty="0"/>
                  <a:t>一条没有重合边且所有边权重和不大于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600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zh-CN" altLang="en-US" sz="36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3600" b="0" dirty="0"/>
                  <a:t>路径</a:t>
                </a:r>
                <a:endParaRPr lang="en-US" altLang="zh-CN" sz="3600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7584488-47AF-4207-AB1F-0C4F1B024E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6387" y="2783275"/>
                <a:ext cx="9879226" cy="645725"/>
              </a:xfrm>
              <a:blipFill>
                <a:blip r:embed="rId2"/>
                <a:stretch>
                  <a:fillRect l="-1914" t="-23585" b="-264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41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E81E3A7-FD4A-4232-A3D0-B4018591C4C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E81E3A7-FD4A-4232-A3D0-B4018591C4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A7FED82-0DDB-40A0-A790-D00872CDF9AB}"/>
                  </a:ext>
                </a:extLst>
              </p:cNvPr>
              <p:cNvSpPr txBox="1"/>
              <p:nvPr/>
            </p:nvSpPr>
            <p:spPr>
              <a:xfrm>
                <a:off x="1050324" y="2828835"/>
                <a:ext cx="100913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dirty="0"/>
                  <a:t>被某条</a:t>
                </a:r>
                <a:r>
                  <a:rPr lang="en-US" altLang="zh-CN" sz="3600" dirty="0"/>
                  <a:t>Delta-path</a:t>
                </a:r>
                <a:r>
                  <a:rPr lang="zh-CN" altLang="en-US" sz="3600" dirty="0"/>
                  <a:t>所连接的点对（</a:t>
                </a:r>
                <a:r>
                  <a:rPr lang="en-US" altLang="zh-CN" sz="3600" dirty="0"/>
                  <a:t>u</a:t>
                </a:r>
                <a:r>
                  <a:rPr lang="zh-CN" altLang="en-US" sz="3600" dirty="0"/>
                  <a:t>，</a:t>
                </a:r>
                <a:r>
                  <a:rPr lang="en-US" altLang="zh-CN" sz="3600" dirty="0"/>
                  <a:t>v</a:t>
                </a:r>
                <a:r>
                  <a:rPr lang="zh-CN" altLang="en-US" sz="3600" dirty="0"/>
                  <a:t>）的集合</a:t>
                </a:r>
                <a:endParaRPr lang="en-US" altLang="zh-CN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3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=|</m:t>
                      </m:r>
                      <m:sSub>
                        <m:sSubPr>
                          <m:ctrlP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3600" b="0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altLang="zh-CN" sz="36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A7FED82-0DDB-40A0-A790-D00872CDF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324" y="2828835"/>
                <a:ext cx="10091352" cy="1200329"/>
              </a:xfrm>
              <a:prstGeom prst="rect">
                <a:avLst/>
              </a:prstGeom>
              <a:blipFill>
                <a:blip r:embed="rId3"/>
                <a:stretch>
                  <a:fillRect l="-1812" t="-76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199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0DD940B-B5CE-4946-8CA3-B17816DEF66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0DD940B-B5CE-4946-8CA3-B17816DEF6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29574C9-F551-4365-AD93-0FE99E628BB9}"/>
                  </a:ext>
                </a:extLst>
              </p:cNvPr>
              <p:cNvSpPr txBox="1"/>
              <p:nvPr/>
            </p:nvSpPr>
            <p:spPr>
              <a:xfrm>
                <a:off x="729048" y="2826687"/>
                <a:ext cx="10733903" cy="1635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800" dirty="0"/>
                  <a:t>三元组（</a:t>
                </a:r>
                <a:r>
                  <a:rPr lang="en-US" altLang="zh-CN" sz="2800" dirty="0"/>
                  <a:t>u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v’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w</a:t>
                </a:r>
                <a:r>
                  <a:rPr lang="zh-CN" altLang="en-US" sz="2800" dirty="0"/>
                  <a:t>）的集合</a:t>
                </a:r>
                <a:r>
                  <a:rPr lang="en-US" altLang="zh-CN" sz="2800" dirty="0"/>
                  <a:t>,</a:t>
                </a:r>
                <a:r>
                  <a:rPr lang="zh-CN" altLang="en-US" sz="2800" dirty="0"/>
                  <a:t>其中（</a:t>
                </a:r>
                <a:r>
                  <a:rPr lang="en-US" altLang="zh-CN" sz="2800" dirty="0"/>
                  <a:t>u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v</a:t>
                </a:r>
                <a:r>
                  <a:rPr lang="zh-CN" altLang="en-US" sz="2800" dirty="0"/>
                  <a:t>’）属于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zh-CN" altLang="en-US" sz="2800" dirty="0"/>
                  <a:t>而（</a:t>
                </a:r>
                <a:r>
                  <a:rPr lang="en-US" altLang="zh-CN" sz="2800" dirty="0"/>
                  <a:t>v’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w</a:t>
                </a:r>
                <a:r>
                  <a:rPr lang="zh-CN" altLang="en-US" sz="2800" dirty="0"/>
                  <a:t>）是</a:t>
                </a:r>
                <a14:m>
                  <m:oMath xmlns:m="http://schemas.openxmlformats.org/officeDocument/2006/math">
                    <m:r>
                      <a:rPr lang="zh-CN" altLang="en-US" sz="2800" b="0" i="1" dirty="0">
                        <a:latin typeface="Cambria Math" panose="02040503050406030204" pitchFamily="18" charset="0"/>
                      </a:rPr>
                      <m:t>轻</m:t>
                    </m:r>
                    <m:r>
                      <a:rPr lang="zh-CN" altLang="en-US" sz="2800" i="1" dirty="0" smtClean="0">
                        <a:latin typeface="Cambria Math" panose="02040503050406030204" pitchFamily="18" charset="0"/>
                      </a:rPr>
                      <m:t>边</m:t>
                    </m:r>
                  </m:oMath>
                </a14:m>
                <a:endParaRPr lang="en-US" altLang="zh-CN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=|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4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altLang="zh-CN" sz="2400" b="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29574C9-F551-4365-AD93-0FE99E628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48" y="2826687"/>
                <a:ext cx="10733903" cy="1635512"/>
              </a:xfrm>
              <a:prstGeom prst="rect">
                <a:avLst/>
              </a:prstGeom>
              <a:blipFill>
                <a:blip r:embed="rId3"/>
                <a:stretch>
                  <a:fillRect t="-4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75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8DFAF-271A-4304-BB22-E2C09D33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引理</a:t>
            </a:r>
            <a:r>
              <a:rPr lang="en-US" altLang="zh-CN" dirty="0"/>
              <a:t>1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0CDAB92-252F-45DC-9F45-3C3FEF34D9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重新插入的次数被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zh-CN" altLang="en-US" dirty="0"/>
                  <a:t>限制，重新放松的次数被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zh-CN" altLang="en-US" dirty="0"/>
                  <a:t>限制</a:t>
                </a: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证明方法：</a:t>
                </a:r>
                <a:endParaRPr lang="en-US" altLang="zh-CN" dirty="0"/>
              </a:p>
              <a:p>
                <a:r>
                  <a:rPr lang="zh-CN" altLang="en-US" dirty="0"/>
                  <a:t>将重新插入的操作与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zh-CN" altLang="en-US" dirty="0"/>
                  <a:t>中的点对进行一一映射</a:t>
                </a:r>
                <a:r>
                  <a:rPr lang="en-US" altLang="zh-CN" dirty="0"/>
                  <a:t>(injective mapping)</a:t>
                </a:r>
              </a:p>
              <a:p>
                <a:r>
                  <a:rPr lang="zh-CN" altLang="en-US" dirty="0"/>
                  <a:t>相似地，每个重新放松的操作能与一次重新插入的操作加上一条轻边</a:t>
                </a:r>
                <a:r>
                  <a:rPr lang="en-US" altLang="zh-CN" dirty="0"/>
                  <a:t>e</a:t>
                </a:r>
                <a:r>
                  <a:rPr lang="zh-CN" altLang="en-US" dirty="0"/>
                  <a:t>进行对应，从而可与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</m:sub>
                        </m:sSub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zh-CN" altLang="en-US" dirty="0"/>
                  <a:t>中的三元组进行一一映射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0CDAB92-252F-45DC-9F45-3C3FEF34D9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178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9E30A3-A9F4-41DF-9715-7EE44F76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L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FB8B99-A2E5-4FA9-9A29-813D53852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907" y="3077862"/>
            <a:ext cx="9358185" cy="702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所有最小权重路径中，权重最大的路径的权重</a:t>
            </a:r>
          </a:p>
        </p:txBody>
      </p:sp>
    </p:spTree>
    <p:extLst>
      <p:ext uri="{BB962C8B-B14F-4D97-AF65-F5344CB8AC3E}">
        <p14:creationId xmlns:p14="http://schemas.microsoft.com/office/powerpoint/2010/main" val="2793346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C429E96-8095-4B30-83A2-1C998EB212F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</m:oMath>
                  </m:oMathPara>
                </a14:m>
                <a:br>
                  <a:rPr lang="en-US" altLang="zh-CN" b="0" dirty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C429E96-8095-4B30-83A2-1C998EB212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E59B6-63DD-4913-AB7C-11888EB3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008" y="2956268"/>
            <a:ext cx="10043984" cy="472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所有最小权重路径中，边数最多的路径的边数加</a:t>
            </a:r>
            <a:r>
              <a:rPr lang="en-US" altLang="zh-CN" sz="3600" dirty="0"/>
              <a:t>1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7888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109C3-4EF2-453C-952D-0CADE126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引理二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BE25146-3CCB-4C6B-B055-5344ABA71A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843" y="2390475"/>
                <a:ext cx="11302314" cy="2077050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zh-CN" altLang="en-US" sz="4000" dirty="0"/>
                  <a:t>对于所有的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4000" b="0" i="1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zh-CN" altLang="en-US" sz="4000" dirty="0"/>
                  <a:t>，阶段数</a:t>
                </a:r>
                <a:endParaRPr lang="en-US" altLang="zh-CN" sz="4000" dirty="0"/>
              </a:p>
              <a:p>
                <a:pPr marL="0" indent="0" algn="ctr">
                  <a:buNone/>
                </a:pPr>
                <a:r>
                  <a:rPr lang="zh-CN" altLang="en-US" sz="4000" dirty="0"/>
                  <a:t>（主体中第二重</a:t>
                </a:r>
                <a:r>
                  <a:rPr lang="en-US" altLang="zh-CN" sz="4000" dirty="0"/>
                  <a:t>while</a:t>
                </a:r>
                <a:r>
                  <a:rPr lang="zh-CN" altLang="en-US" sz="4000" dirty="0"/>
                  <a:t>循环的次数）</a:t>
                </a:r>
                <a:endParaRPr lang="en-US" altLang="zh-CN" sz="4000" dirty="0"/>
              </a:p>
              <a:p>
                <a:pPr marL="0" indent="0" algn="ctr">
                  <a:buNone/>
                </a:pPr>
                <a:r>
                  <a:rPr lang="zh-CN" altLang="en-US" sz="4000" dirty="0"/>
                  <a:t>可以被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4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sSub>
                      <m:sSubPr>
                        <m:ctrlPr>
                          <a:rPr lang="en-US" altLang="zh-CN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4000" i="1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4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zh-CN" altLang="en-US" sz="4000" b="0" dirty="0"/>
                  <a:t>限制</a:t>
                </a:r>
                <a:endParaRPr lang="en-US" altLang="zh-CN" sz="4000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BE25146-3CCB-4C6B-B055-5344ABA71A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843" y="2390475"/>
                <a:ext cx="11302314" cy="2077050"/>
              </a:xfrm>
              <a:blipFill>
                <a:blip r:embed="rId2"/>
                <a:stretch>
                  <a:fillRect t="-8211" b="-146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7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89F31-1BA0-4625-AE3D-D7922AE8C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5876805-AA05-4520-B021-2DD659613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39204B2-AB88-4BDE-B9B0-6C19B8E00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70" y="151301"/>
            <a:ext cx="9968859" cy="655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48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CE7FDD-53E4-460F-9DE7-528E5260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98601FA-BC3A-4281-BF2D-07B649756B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31208" y="3147326"/>
                <a:ext cx="9129584" cy="56334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zh-CN" altLang="en-US" sz="2400" dirty="0"/>
                  <a:t>顺序的</a:t>
                </a:r>
                <a:r>
                  <a:rPr lang="en-US" altLang="zh-CN" sz="2400" dirty="0"/>
                  <a:t>delta-stepping</a:t>
                </a:r>
                <a:r>
                  <a:rPr lang="zh-CN" altLang="en-US" sz="2400" dirty="0"/>
                  <a:t>算法的时间复杂度是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98601FA-BC3A-4281-BF2D-07B649756B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1208" y="3147326"/>
                <a:ext cx="9129584" cy="563348"/>
              </a:xfrm>
              <a:blipFill>
                <a:blip r:embed="rId2"/>
                <a:stretch>
                  <a:fillRect l="-1001" t="-7527" b="-64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05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B76D2-09DD-4CF8-9EA4-0D71ADF0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body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E8C9D6A-43F7-4C9E-A232-79AB5FA1B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57" y="1403093"/>
            <a:ext cx="6071286" cy="5018462"/>
          </a:xfrm>
        </p:spPr>
      </p:pic>
    </p:spTree>
    <p:extLst>
      <p:ext uri="{BB962C8B-B14F-4D97-AF65-F5344CB8AC3E}">
        <p14:creationId xmlns:p14="http://schemas.microsoft.com/office/powerpoint/2010/main" val="182390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5D9A6A9-4FCD-432B-959F-063B3CCFC1C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863766"/>
                <a:ext cx="9144000" cy="2387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CN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b="0" i="0" dirty="0">
                    <a:solidFill>
                      <a:srgbClr val="000000"/>
                    </a:solidFill>
                    <a:effectLst/>
                    <a:latin typeface="Linux Libertine"/>
                  </a:rPr>
                  <a:t>stepping algorithm</a:t>
                </a:r>
                <a:br>
                  <a:rPr lang="en-US" altLang="zh-CN" b="0" i="0" dirty="0">
                    <a:solidFill>
                      <a:srgbClr val="000000"/>
                    </a:solidFill>
                    <a:effectLst/>
                    <a:latin typeface="Linux Libertine"/>
                  </a:rPr>
                </a:b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D5D9A6A9-4FCD-432B-959F-063B3CCFC1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863766"/>
                <a:ext cx="9144000" cy="23876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>
            <a:extLst>
              <a:ext uri="{FF2B5EF4-FFF2-40B4-BE49-F238E27FC236}">
                <a16:creationId xmlns:a16="http://schemas.microsoft.com/office/drawing/2014/main" id="{D8BE1A15-52E4-48F7-896B-0B40036E2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						</a:t>
            </a:r>
            <a:r>
              <a:rPr lang="zh-CN" altLang="en-US" dirty="0"/>
              <a:t>曹蔚宁</a:t>
            </a:r>
          </a:p>
        </p:txBody>
      </p:sp>
    </p:spTree>
    <p:extLst>
      <p:ext uri="{BB962C8B-B14F-4D97-AF65-F5344CB8AC3E}">
        <p14:creationId xmlns:p14="http://schemas.microsoft.com/office/powerpoint/2010/main" val="385163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AC1BE5-B025-4644-85B6-C805E6A6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算法概述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475554-5FBD-4D41-B07E-D9B66D3B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局部类似</a:t>
            </a:r>
            <a:r>
              <a:rPr lang="en-US" altLang="zh-CN" dirty="0"/>
              <a:t>Bellman-Ford</a:t>
            </a:r>
            <a:r>
              <a:rPr lang="zh-CN" altLang="en-US" dirty="0"/>
              <a:t>算法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整体看类似于</a:t>
            </a:r>
            <a:r>
              <a:rPr lang="en-US" altLang="zh-CN" dirty="0"/>
              <a:t>Dijkstra</a:t>
            </a:r>
            <a:r>
              <a:rPr lang="zh-CN" altLang="en-US" dirty="0"/>
              <a:t>算法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有良好的并行性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重新插入和放松的次数得到了限制</a:t>
            </a:r>
          </a:p>
        </p:txBody>
      </p:sp>
    </p:spTree>
    <p:extLst>
      <p:ext uri="{BB962C8B-B14F-4D97-AF65-F5344CB8AC3E}">
        <p14:creationId xmlns:p14="http://schemas.microsoft.com/office/powerpoint/2010/main" val="154091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982199-8E01-4643-BA42-9A4CD55C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伪代码内容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FEC895-F4CF-4594-8A5A-C6280E55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/>
              <a:t>findRequests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relaxRequests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relax</a:t>
            </a:r>
          </a:p>
          <a:p>
            <a:endParaRPr lang="en-US" altLang="zh-CN" dirty="0"/>
          </a:p>
          <a:p>
            <a:r>
              <a:rPr lang="en-US" altLang="zh-CN" dirty="0"/>
              <a:t>Main body</a:t>
            </a:r>
          </a:p>
          <a:p>
            <a:endParaRPr lang="en-US" altLang="zh-CN" dirty="0"/>
          </a:p>
          <a:p>
            <a:r>
              <a:rPr lang="en-US" altLang="zh-CN" dirty="0"/>
              <a:t>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725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253BFA-4F23-4C80-A4D6-04A96BDF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findRequests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2B5C3CF-6932-4CDF-8227-672BE31F13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088" y="2280959"/>
            <a:ext cx="9184328" cy="1148041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FEC7311-7B00-430A-9BF0-87BC86C0632E}"/>
              </a:ext>
            </a:extLst>
          </p:cNvPr>
          <p:cNvSpPr txBox="1"/>
          <p:nvPr/>
        </p:nvSpPr>
        <p:spPr>
          <a:xfrm>
            <a:off x="1282446" y="3912973"/>
            <a:ext cx="9407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/>
              <a:t>根据条件从给定集合中寻找需要</a:t>
            </a:r>
            <a:r>
              <a:rPr lang="en-US" altLang="zh-CN" sz="4000" dirty="0"/>
              <a:t>relax</a:t>
            </a:r>
            <a:r>
              <a:rPr lang="zh-CN" altLang="en-US" sz="4000" dirty="0"/>
              <a:t>的边</a:t>
            </a:r>
            <a:endParaRPr lang="en-US" altLang="zh-CN" sz="4000" dirty="0"/>
          </a:p>
          <a:p>
            <a:pPr algn="ctr"/>
            <a:r>
              <a:rPr lang="zh-CN" altLang="en-US" sz="4000" dirty="0"/>
              <a:t>以（点，暂定距离）的形式记录</a:t>
            </a:r>
          </a:p>
        </p:txBody>
      </p:sp>
    </p:spTree>
    <p:extLst>
      <p:ext uri="{BB962C8B-B14F-4D97-AF65-F5344CB8AC3E}">
        <p14:creationId xmlns:p14="http://schemas.microsoft.com/office/powerpoint/2010/main" val="382785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67F413-1F62-4065-9FD6-AF25EC2C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relaxRequests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ECC372C-C980-4980-BA4A-8D3CA71E2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454" y="1982595"/>
            <a:ext cx="8139092" cy="1446405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606CF90-A72A-4C98-A531-E0F7EA969302}"/>
              </a:ext>
            </a:extLst>
          </p:cNvPr>
          <p:cNvSpPr txBox="1"/>
          <p:nvPr/>
        </p:nvSpPr>
        <p:spPr>
          <a:xfrm>
            <a:off x="1198578" y="3844475"/>
            <a:ext cx="979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对某个集合中记录的的所有（点，暂定距离）对进行</a:t>
            </a:r>
            <a:r>
              <a:rPr lang="en-US" altLang="zh-CN" sz="2800" dirty="0"/>
              <a:t>relax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557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BA467C-0570-422F-A7FB-5E11B018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relax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E663022-81F1-4207-A859-1B90C12A70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34" y="1346907"/>
            <a:ext cx="9175932" cy="3017753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BD1ACC0-4D02-4E9A-AFF1-F049CE288F45}"/>
              </a:ext>
            </a:extLst>
          </p:cNvPr>
          <p:cNvSpPr txBox="1"/>
          <p:nvPr/>
        </p:nvSpPr>
        <p:spPr>
          <a:xfrm>
            <a:off x="82378" y="4556986"/>
            <a:ext cx="12027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/>
              <a:t>如果</a:t>
            </a:r>
            <a:r>
              <a:rPr lang="en-US" altLang="zh-CN" sz="2800" dirty="0"/>
              <a:t>x</a:t>
            </a:r>
            <a:r>
              <a:rPr lang="zh-CN" altLang="en-US" sz="2800" dirty="0"/>
              <a:t>小于</a:t>
            </a:r>
            <a:r>
              <a:rPr lang="en-US" altLang="zh-CN" sz="2800" dirty="0"/>
              <a:t>w</a:t>
            </a:r>
            <a:r>
              <a:rPr lang="zh-CN" altLang="en-US" sz="2800" dirty="0"/>
              <a:t>当前的暂定距离，则对</a:t>
            </a:r>
            <a:r>
              <a:rPr lang="en-US" altLang="zh-CN" sz="2800" dirty="0"/>
              <a:t>w</a:t>
            </a:r>
            <a:r>
              <a:rPr lang="zh-CN" altLang="en-US" sz="2800" dirty="0"/>
              <a:t>进行</a:t>
            </a:r>
            <a:r>
              <a:rPr lang="en-US" altLang="zh-CN" sz="2800" dirty="0"/>
              <a:t>relax</a:t>
            </a:r>
          </a:p>
          <a:p>
            <a:pPr algn="ctr"/>
            <a:r>
              <a:rPr lang="zh-CN" altLang="en-US" sz="2800" dirty="0"/>
              <a:t>根据</a:t>
            </a:r>
            <a:r>
              <a:rPr lang="en-US" altLang="zh-CN" sz="2800" dirty="0"/>
              <a:t>w</a:t>
            </a:r>
            <a:r>
              <a:rPr lang="zh-CN" altLang="en-US" sz="2800" dirty="0"/>
              <a:t>被</a:t>
            </a:r>
            <a:r>
              <a:rPr lang="en-US" altLang="zh-CN" sz="2800" dirty="0"/>
              <a:t>relax</a:t>
            </a:r>
            <a:r>
              <a:rPr lang="zh-CN" altLang="en-US" sz="2800" dirty="0"/>
              <a:t>后的暂定距离将</a:t>
            </a:r>
            <a:r>
              <a:rPr lang="en-US" altLang="zh-CN" sz="2800" dirty="0"/>
              <a:t>w</a:t>
            </a:r>
            <a:r>
              <a:rPr lang="zh-CN" altLang="en-US" sz="2800" dirty="0"/>
              <a:t>归入相应的</a:t>
            </a:r>
            <a:r>
              <a:rPr lang="en-US" altLang="zh-CN" sz="2800" dirty="0"/>
              <a:t>bucket</a:t>
            </a:r>
            <a:r>
              <a:rPr lang="zh-CN" altLang="en-US" sz="2800" dirty="0"/>
              <a:t>，并从原先的</a:t>
            </a:r>
            <a:r>
              <a:rPr lang="en-US" altLang="zh-CN" sz="2800" dirty="0"/>
              <a:t>bucket</a:t>
            </a:r>
            <a:r>
              <a:rPr lang="zh-CN" altLang="en-US" sz="2800" dirty="0"/>
              <a:t>中删除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2482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B76D2-09DD-4CF8-9EA4-0D71ADF0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body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E8C9D6A-43F7-4C9E-A232-79AB5FA1B4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357" y="1403093"/>
            <a:ext cx="6071286" cy="5018462"/>
          </a:xfrm>
        </p:spPr>
      </p:pic>
    </p:spTree>
    <p:extLst>
      <p:ext uri="{BB962C8B-B14F-4D97-AF65-F5344CB8AC3E}">
        <p14:creationId xmlns:p14="http://schemas.microsoft.com/office/powerpoint/2010/main" val="395018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381</Words>
  <Application>Microsoft Office PowerPoint</Application>
  <PresentationFormat>宽屏</PresentationFormat>
  <Paragraphs>77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Linux Libertine</vt:lpstr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Δ-stepping algorithm </vt:lpstr>
      <vt:lpstr>算法概述</vt:lpstr>
      <vt:lpstr>伪代码内容</vt:lpstr>
      <vt:lpstr>findRequests</vt:lpstr>
      <vt:lpstr>relaxRequests</vt:lpstr>
      <vt:lpstr>relax</vt:lpstr>
      <vt:lpstr>main body</vt:lpstr>
      <vt:lpstr>Example</vt:lpstr>
      <vt:lpstr>正确性</vt:lpstr>
      <vt:lpstr>Time complexity</vt:lpstr>
      <vt:lpstr>Delta-path</vt:lpstr>
      <vt:lpstr>C_Δ</vt:lpstr>
      <vt:lpstr>〖C_Δ〗_+</vt:lpstr>
      <vt:lpstr>引理1</vt:lpstr>
      <vt:lpstr>L</vt:lpstr>
      <vt:lpstr>l_Δ </vt:lpstr>
      <vt:lpstr>引理二</vt:lpstr>
      <vt:lpstr>定理</vt:lpstr>
      <vt:lpstr>main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stepping algorithm </dc:title>
  <dc:creator>b1543295695@outlook.com</dc:creator>
  <cp:lastModifiedBy>b1543295695@outlook.com</cp:lastModifiedBy>
  <cp:revision>22</cp:revision>
  <dcterms:created xsi:type="dcterms:W3CDTF">2020-11-08T08:22:25Z</dcterms:created>
  <dcterms:modified xsi:type="dcterms:W3CDTF">2020-11-11T00:55:25Z</dcterms:modified>
</cp:coreProperties>
</file>